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80" r:id="rId18"/>
    <p:sldId id="281" r:id="rId19"/>
    <p:sldId id="274" r:id="rId20"/>
    <p:sldId id="277" r:id="rId21"/>
    <p:sldId id="282" r:id="rId22"/>
    <p:sldId id="283" r:id="rId23"/>
    <p:sldId id="275" r:id="rId24"/>
    <p:sldId id="278" r:id="rId25"/>
    <p:sldId id="284" r:id="rId26"/>
    <p:sldId id="285" r:id="rId27"/>
    <p:sldId id="279" r:id="rId28"/>
    <p:sldId id="263" r:id="rId29"/>
    <p:sldId id="286" r:id="rId30"/>
    <p:sldId id="257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/>
    <p:restoredTop sz="95581"/>
  </p:normalViewPr>
  <p:slideViewPr>
    <p:cSldViewPr snapToGrid="0" snapToObjects="1">
      <p:cViewPr>
        <p:scale>
          <a:sx n="87" d="100"/>
          <a:sy n="87" d="100"/>
        </p:scale>
        <p:origin x="6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8.0</c:v>
                </c:pt>
                <c:pt idx="1">
                  <c:v>9.0</c:v>
                </c:pt>
                <c:pt idx="2">
                  <c:v>13.0</c:v>
                </c:pt>
                <c:pt idx="3">
                  <c:v>30.0</c:v>
                </c:pt>
                <c:pt idx="4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2572112"/>
        <c:axId val="1412447152"/>
      </c:areaChart>
      <c:dateAx>
        <c:axId val="141257211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412447152"/>
        <c:crosses val="autoZero"/>
        <c:auto val="1"/>
        <c:lblOffset val="100"/>
        <c:baseTimeUnit val="days"/>
      </c:dateAx>
      <c:valAx>
        <c:axId val="141244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412572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100"/>
        <c:axId val="1550718736"/>
        <c:axId val="1550630096"/>
      </c:barChart>
      <c:catAx>
        <c:axId val="155071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550630096"/>
        <c:crosses val="autoZero"/>
        <c:auto val="1"/>
        <c:lblAlgn val="ctr"/>
        <c:lblOffset val="100"/>
        <c:noMultiLvlLbl val="0"/>
      </c:catAx>
      <c:valAx>
        <c:axId val="155063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55071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100"/>
        <c:axId val="1834400512"/>
        <c:axId val="1873931760"/>
      </c:barChart>
      <c:catAx>
        <c:axId val="183440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73931760"/>
        <c:crosses val="autoZero"/>
        <c:auto val="1"/>
        <c:lblAlgn val="ctr"/>
        <c:lblOffset val="100"/>
        <c:noMultiLvlLbl val="0"/>
      </c:catAx>
      <c:valAx>
        <c:axId val="187393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3440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192" r="-407" b="228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192" r="-407" b="228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27883" y="182033"/>
            <a:ext cx="5338017" cy="5295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grpSp>
        <p:nvGrpSpPr>
          <p:cNvPr id="4" name="组 3"/>
          <p:cNvGrpSpPr/>
          <p:nvPr userDrawn="1"/>
        </p:nvGrpSpPr>
        <p:grpSpPr>
          <a:xfrm>
            <a:off x="-1" y="182033"/>
            <a:ext cx="1104901" cy="529569"/>
            <a:chOff x="1" y="2266932"/>
            <a:chExt cx="12192000" cy="1446549"/>
          </a:xfrm>
        </p:grpSpPr>
        <p:sp>
          <p:nvSpPr>
            <p:cNvPr id="5" name="矩形 4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62" r:id="rId4"/>
    <p:sldLayoutId id="2147483664" r:id="rId5"/>
    <p:sldLayoutId id="2147483663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1" y="2266932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18127" y="2266933"/>
            <a:ext cx="6955746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8800" b="1" dirty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</a:t>
            </a:r>
            <a:r>
              <a:rPr lang="zh-CN" altLang="en-US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en-US" sz="8800" b="1" dirty="0">
              <a:ln w="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95343" y="387155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3471725" y="4505256"/>
            <a:ext cx="5248551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3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3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3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论文结构</a:t>
            </a:r>
            <a:endParaRPr kumimoji="1" lang="zh-CN" altLang="en-US" dirty="0"/>
          </a:p>
        </p:txBody>
      </p:sp>
      <p:sp>
        <p:nvSpPr>
          <p:cNvPr id="62" name="等腰三角形 4"/>
          <p:cNvSpPr/>
          <p:nvPr/>
        </p:nvSpPr>
        <p:spPr>
          <a:xfrm rot="4395262">
            <a:off x="3122469" y="1610389"/>
            <a:ext cx="1606568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3" name="等腰三角形 4"/>
          <p:cNvSpPr/>
          <p:nvPr/>
        </p:nvSpPr>
        <p:spPr>
          <a:xfrm rot="9795262" flipH="1" flipV="1">
            <a:off x="3209759" y="3543077"/>
            <a:ext cx="1606569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4" name="等腰三角形 4"/>
          <p:cNvSpPr/>
          <p:nvPr/>
        </p:nvSpPr>
        <p:spPr>
          <a:xfrm rot="4395262" flipH="1" flipV="1">
            <a:off x="5173313" y="3419232"/>
            <a:ext cx="1606568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5" name="等腰三角形 4"/>
          <p:cNvSpPr/>
          <p:nvPr/>
        </p:nvSpPr>
        <p:spPr>
          <a:xfrm rot="11804738" flipH="1">
            <a:off x="6133569" y="1491805"/>
            <a:ext cx="1606569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6" name="等腰三角形 4"/>
          <p:cNvSpPr/>
          <p:nvPr/>
        </p:nvSpPr>
        <p:spPr>
          <a:xfrm rot="17204738" flipH="1">
            <a:off x="8096254" y="1587486"/>
            <a:ext cx="1606568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7" name="等腰三角形 4"/>
          <p:cNvSpPr/>
          <p:nvPr/>
        </p:nvSpPr>
        <p:spPr>
          <a:xfrm rot="1004738" flipH="1">
            <a:off x="7998599" y="3558753"/>
            <a:ext cx="1606569" cy="1899171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1560015" y="1779837"/>
            <a:ext cx="1826141" cy="4124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1552153" y="2267751"/>
            <a:ext cx="1908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1560015" y="4181085"/>
            <a:ext cx="1826141" cy="412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71" name="矩形 6"/>
          <p:cNvSpPr>
            <a:spLocks noChangeArrowheads="1"/>
          </p:cNvSpPr>
          <p:nvPr/>
        </p:nvSpPr>
        <p:spPr bwMode="auto">
          <a:xfrm>
            <a:off x="1552153" y="4669001"/>
            <a:ext cx="1908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2" name="矩形 7"/>
          <p:cNvSpPr>
            <a:spLocks noChangeArrowheads="1"/>
          </p:cNvSpPr>
          <p:nvPr/>
        </p:nvSpPr>
        <p:spPr bwMode="auto">
          <a:xfrm>
            <a:off x="9500300" y="1798761"/>
            <a:ext cx="1826141" cy="412421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73" name="矩形 6"/>
          <p:cNvSpPr>
            <a:spLocks noChangeArrowheads="1"/>
          </p:cNvSpPr>
          <p:nvPr/>
        </p:nvSpPr>
        <p:spPr bwMode="auto">
          <a:xfrm>
            <a:off x="9492439" y="2286676"/>
            <a:ext cx="1879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4" name="矩形 7"/>
          <p:cNvSpPr>
            <a:spLocks noChangeArrowheads="1"/>
          </p:cNvSpPr>
          <p:nvPr/>
        </p:nvSpPr>
        <p:spPr bwMode="auto">
          <a:xfrm>
            <a:off x="9500300" y="4205528"/>
            <a:ext cx="1826141" cy="41242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75" name="矩形 6"/>
          <p:cNvSpPr>
            <a:spLocks noChangeArrowheads="1"/>
          </p:cNvSpPr>
          <p:nvPr/>
        </p:nvSpPr>
        <p:spPr bwMode="auto">
          <a:xfrm>
            <a:off x="9492439" y="4693443"/>
            <a:ext cx="1879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6" name="矩形 7"/>
          <p:cNvSpPr>
            <a:spLocks noChangeArrowheads="1"/>
          </p:cNvSpPr>
          <p:nvPr/>
        </p:nvSpPr>
        <p:spPr bwMode="auto">
          <a:xfrm>
            <a:off x="7073753" y="2943128"/>
            <a:ext cx="1826141" cy="412421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77" name="矩形 6"/>
          <p:cNvSpPr>
            <a:spLocks noChangeArrowheads="1"/>
          </p:cNvSpPr>
          <p:nvPr/>
        </p:nvSpPr>
        <p:spPr bwMode="auto">
          <a:xfrm>
            <a:off x="7065892" y="3431043"/>
            <a:ext cx="1916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8" name="矩形 7"/>
          <p:cNvSpPr>
            <a:spLocks noChangeArrowheads="1"/>
          </p:cNvSpPr>
          <p:nvPr/>
        </p:nvSpPr>
        <p:spPr bwMode="auto">
          <a:xfrm>
            <a:off x="4027995" y="2939479"/>
            <a:ext cx="1826141" cy="4124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79" name="矩形 6"/>
          <p:cNvSpPr>
            <a:spLocks noChangeArrowheads="1"/>
          </p:cNvSpPr>
          <p:nvPr/>
        </p:nvSpPr>
        <p:spPr bwMode="auto">
          <a:xfrm>
            <a:off x="4020135" y="3427393"/>
            <a:ext cx="1866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1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731052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研究方法</a:t>
            </a:r>
            <a:endParaRPr lang="zh-CN" altLang="en-US" sz="8800" b="1" dirty="0">
              <a:ln w="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9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环形箭头 53"/>
          <p:cNvSpPr/>
          <p:nvPr/>
        </p:nvSpPr>
        <p:spPr>
          <a:xfrm rot="5400000">
            <a:off x="3437886" y="3963876"/>
            <a:ext cx="2194560" cy="2194560"/>
          </a:xfrm>
          <a:prstGeom prst="circularArrow">
            <a:avLst>
              <a:gd name="adj1" fmla="val 3291"/>
              <a:gd name="adj2" fmla="val 898095"/>
              <a:gd name="adj3" fmla="val 20372752"/>
              <a:gd name="adj4" fmla="val 15855069"/>
              <a:gd name="adj5" fmla="val 5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环形箭头 54"/>
          <p:cNvSpPr/>
          <p:nvPr/>
        </p:nvSpPr>
        <p:spPr>
          <a:xfrm rot="16200000" flipH="1">
            <a:off x="6745724" y="3235735"/>
            <a:ext cx="2907438" cy="2907438"/>
          </a:xfrm>
          <a:prstGeom prst="circularArrow">
            <a:avLst>
              <a:gd name="adj1" fmla="val 2759"/>
              <a:gd name="adj2" fmla="val 898095"/>
              <a:gd name="adj3" fmla="val 20334573"/>
              <a:gd name="adj4" fmla="val 15855069"/>
              <a:gd name="adj5" fmla="val 57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环形箭头 6"/>
          <p:cNvSpPr/>
          <p:nvPr/>
        </p:nvSpPr>
        <p:spPr>
          <a:xfrm rot="18900000">
            <a:off x="6633110" y="425670"/>
            <a:ext cx="2194560" cy="2194560"/>
          </a:xfrm>
          <a:prstGeom prst="circularArrow">
            <a:avLst>
              <a:gd name="adj1" fmla="val 3291"/>
              <a:gd name="adj2" fmla="val 898095"/>
              <a:gd name="adj3" fmla="val 20372752"/>
              <a:gd name="adj4" fmla="val 15855069"/>
              <a:gd name="adj5" fmla="val 57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环形箭头 52"/>
          <p:cNvSpPr/>
          <p:nvPr/>
        </p:nvSpPr>
        <p:spPr>
          <a:xfrm rot="2700000" flipH="1">
            <a:off x="2644000" y="861771"/>
            <a:ext cx="2194560" cy="2194560"/>
          </a:xfrm>
          <a:prstGeom prst="circularArrow">
            <a:avLst>
              <a:gd name="adj1" fmla="val 3291"/>
              <a:gd name="adj2" fmla="val 898095"/>
              <a:gd name="adj3" fmla="val 20372752"/>
              <a:gd name="adj4" fmla="val 15855069"/>
              <a:gd name="adj5" fmla="val 572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研究方法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4690500" y="1986347"/>
            <a:ext cx="2638700" cy="2638700"/>
            <a:chOff x="4571999" y="1867989"/>
            <a:chExt cx="2638700" cy="2638700"/>
          </a:xfrm>
        </p:grpSpPr>
        <p:sp>
          <p:nvSpPr>
            <p:cNvPr id="4" name="同心圆 3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4400" b="1" dirty="0" smtClean="0">
                  <a:latin typeface="Microsoft YaHei" charset="0"/>
                  <a:ea typeface="Microsoft YaHei" charset="0"/>
                  <a:cs typeface="Microsoft YaHei" charset="0"/>
                </a:rPr>
                <a:t>研究</a:t>
              </a:r>
            </a:p>
            <a:p>
              <a:pPr algn="ctr"/>
              <a:r>
                <a:rPr kumimoji="1" lang="zh-CN" altLang="en-US" sz="4400" b="1" dirty="0" smtClean="0">
                  <a:latin typeface="Microsoft YaHei" charset="0"/>
                  <a:ea typeface="Microsoft YaHei" charset="0"/>
                  <a:cs typeface="Microsoft YaHei" charset="0"/>
                </a:rPr>
                <a:t>方法</a:t>
              </a:r>
              <a:endParaRPr kumimoji="1" lang="zh-CN" altLang="en-US" sz="44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721426" y="1225729"/>
            <a:ext cx="2055224" cy="2055224"/>
            <a:chOff x="4571999" y="1867989"/>
            <a:chExt cx="2638700" cy="2638700"/>
          </a:xfrm>
        </p:grpSpPr>
        <p:sp>
          <p:nvSpPr>
            <p:cNvPr id="25" name="同心圆 24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 smtClean="0">
                  <a:latin typeface="Microsoft YaHei" charset="0"/>
                  <a:ea typeface="Microsoft YaHei" charset="0"/>
                  <a:cs typeface="Microsoft YaHei" charset="0"/>
                </a:rPr>
                <a:t>关键词</a:t>
              </a:r>
              <a:endParaRPr kumimoji="1" lang="zh-CN" altLang="en-US" sz="28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647356" y="4156165"/>
            <a:ext cx="1628507" cy="1628507"/>
            <a:chOff x="4571999" y="1867989"/>
            <a:chExt cx="2638700" cy="2638700"/>
          </a:xfrm>
        </p:grpSpPr>
        <p:sp>
          <p:nvSpPr>
            <p:cNvPr id="28" name="同心圆 27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关键词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170972" y="3139146"/>
            <a:ext cx="2684415" cy="2684415"/>
            <a:chOff x="4571999" y="1867989"/>
            <a:chExt cx="2638700" cy="2638700"/>
          </a:xfrm>
        </p:grpSpPr>
        <p:sp>
          <p:nvSpPr>
            <p:cNvPr id="31" name="同心圆 30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200" b="1" dirty="0" smtClean="0">
                  <a:latin typeface="Microsoft YaHei" charset="0"/>
                  <a:ea typeface="Microsoft YaHei" charset="0"/>
                  <a:cs typeface="Microsoft YaHei" charset="0"/>
                </a:rPr>
                <a:t>关键词</a:t>
              </a:r>
              <a:endParaRPr kumimoji="1" lang="zh-CN" altLang="en-US" sz="3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916137" y="772171"/>
            <a:ext cx="1628507" cy="1628507"/>
            <a:chOff x="4571999" y="1867989"/>
            <a:chExt cx="2638700" cy="2638700"/>
          </a:xfrm>
        </p:grpSpPr>
        <p:sp>
          <p:nvSpPr>
            <p:cNvPr id="34" name="同心圆 33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关键词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8744497" y="780179"/>
            <a:ext cx="2184764" cy="1473161"/>
            <a:chOff x="1316411" y="2972306"/>
            <a:chExt cx="2184764" cy="1473161"/>
          </a:xfrm>
        </p:grpSpPr>
        <p:sp>
          <p:nvSpPr>
            <p:cNvPr id="40" name="文本框 8"/>
            <p:cNvSpPr txBox="1"/>
            <p:nvPr/>
          </p:nvSpPr>
          <p:spPr>
            <a:xfrm>
              <a:off x="1316411" y="3392871"/>
              <a:ext cx="2184764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修改</a:t>
              </a: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16411" y="2972306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1"/>
                </a:solidFill>
                <a:ea typeface="微软雅黑" charset="0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373912" y="4509907"/>
            <a:ext cx="2184764" cy="1473161"/>
            <a:chOff x="1316411" y="2972306"/>
            <a:chExt cx="2184764" cy="1473161"/>
          </a:xfrm>
        </p:grpSpPr>
        <p:sp>
          <p:nvSpPr>
            <p:cNvPr id="44" name="文本框 8"/>
            <p:cNvSpPr txBox="1"/>
            <p:nvPr/>
          </p:nvSpPr>
          <p:spPr>
            <a:xfrm>
              <a:off x="1316411" y="3392871"/>
              <a:ext cx="2184764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修改</a:t>
              </a: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316411" y="2972306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1094574" y="973326"/>
            <a:ext cx="1826141" cy="1953292"/>
            <a:chOff x="1316411" y="2972306"/>
            <a:chExt cx="1826141" cy="1953292"/>
          </a:xfrm>
        </p:grpSpPr>
        <p:sp>
          <p:nvSpPr>
            <p:cNvPr id="47" name="文本框 8"/>
            <p:cNvSpPr txBox="1"/>
            <p:nvPr/>
          </p:nvSpPr>
          <p:spPr>
            <a:xfrm>
              <a:off x="1316411" y="3392871"/>
              <a:ext cx="161475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316411" y="2972306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10028424" y="3344885"/>
            <a:ext cx="1826142" cy="1713227"/>
            <a:chOff x="1316410" y="2972306"/>
            <a:chExt cx="1826142" cy="1713227"/>
          </a:xfrm>
        </p:grpSpPr>
        <p:sp>
          <p:nvSpPr>
            <p:cNvPr id="50" name="文本框 8"/>
            <p:cNvSpPr txBox="1"/>
            <p:nvPr/>
          </p:nvSpPr>
          <p:spPr>
            <a:xfrm>
              <a:off x="1316410" y="3392871"/>
              <a:ext cx="18261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修改</a:t>
              </a: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16411" y="2972306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2"/>
                </a:solidFill>
                <a:ea typeface="微软雅黑" charset="0"/>
              </a:endParaRPr>
            </a:p>
          </p:txBody>
        </p:sp>
      </p:grp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3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研究方法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918167" y="1267332"/>
            <a:ext cx="2631587" cy="4307559"/>
            <a:chOff x="1227883" y="1237835"/>
            <a:chExt cx="2631587" cy="4307559"/>
          </a:xfrm>
        </p:grpSpPr>
        <p:grpSp>
          <p:nvGrpSpPr>
            <p:cNvPr id="13" name="组 12"/>
            <p:cNvGrpSpPr/>
            <p:nvPr/>
          </p:nvGrpSpPr>
          <p:grpSpPr>
            <a:xfrm>
              <a:off x="1397725" y="1982417"/>
              <a:ext cx="2304121" cy="3562977"/>
              <a:chOff x="1397725" y="1982417"/>
              <a:chExt cx="2304121" cy="356297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397725" y="1982417"/>
                <a:ext cx="2304121" cy="35629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609585">
                  <a:lnSpc>
                    <a:spcPct val="130000"/>
                  </a:lnSpc>
                </a:pPr>
                <a:endParaRPr lang="en-US" altLang="zh-CN" sz="1600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sp>
            <p:nvSpPr>
              <p:cNvPr id="42" name="文本框 8"/>
              <p:cNvSpPr txBox="1"/>
              <p:nvPr/>
            </p:nvSpPr>
            <p:spPr>
              <a:xfrm>
                <a:off x="1595238" y="2283283"/>
                <a:ext cx="1959122" cy="297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倍字间距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。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倍字间距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1227883" y="1237835"/>
              <a:ext cx="2631587" cy="747719"/>
              <a:chOff x="1227883" y="1237835"/>
              <a:chExt cx="2631587" cy="747719"/>
            </a:xfrm>
          </p:grpSpPr>
          <p:sp>
            <p:nvSpPr>
              <p:cNvPr id="11" name="直角三角形 10"/>
              <p:cNvSpPr/>
              <p:nvPr/>
            </p:nvSpPr>
            <p:spPr>
              <a:xfrm>
                <a:off x="1837443" y="1237835"/>
                <a:ext cx="97714" cy="97714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27883" y="1332412"/>
                <a:ext cx="2631587" cy="6531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609585">
                  <a:lnSpc>
                    <a:spcPct val="130000"/>
                  </a:lnSpc>
                </a:pPr>
                <a:endParaRPr lang="en-US" altLang="zh-CN" sz="1600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sp>
            <p:nvSpPr>
              <p:cNvPr id="9" name="页外连接符 8"/>
              <p:cNvSpPr/>
              <p:nvPr/>
            </p:nvSpPr>
            <p:spPr>
              <a:xfrm>
                <a:off x="1397725" y="1240971"/>
                <a:ext cx="444137" cy="561703"/>
              </a:xfrm>
              <a:prstGeom prst="flowChartOffpage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900596" y="1432767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09585">
                <a:lnSpc>
                  <a:spcPct val="130000"/>
                </a:lnSpc>
              </a:pPr>
              <a:r>
                <a:rPr lang="zh-CN" altLang="en-US" sz="1600" b="1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00" name="组 99"/>
          <p:cNvGrpSpPr/>
          <p:nvPr/>
        </p:nvGrpSpPr>
        <p:grpSpPr>
          <a:xfrm>
            <a:off x="3633779" y="1267332"/>
            <a:ext cx="2631587" cy="4307559"/>
            <a:chOff x="1227883" y="1237835"/>
            <a:chExt cx="2631587" cy="4307559"/>
          </a:xfrm>
        </p:grpSpPr>
        <p:grpSp>
          <p:nvGrpSpPr>
            <p:cNvPr id="101" name="组 100"/>
            <p:cNvGrpSpPr/>
            <p:nvPr/>
          </p:nvGrpSpPr>
          <p:grpSpPr>
            <a:xfrm>
              <a:off x="1397725" y="1982417"/>
              <a:ext cx="2304121" cy="3562977"/>
              <a:chOff x="1397725" y="1982417"/>
              <a:chExt cx="2304121" cy="3562977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397725" y="1982417"/>
                <a:ext cx="2304121" cy="356297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609585">
                  <a:lnSpc>
                    <a:spcPct val="130000"/>
                  </a:lnSpc>
                </a:pPr>
                <a:endParaRPr lang="en-US" altLang="zh-CN" sz="1600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sp>
            <p:nvSpPr>
              <p:cNvPr id="108" name="文本框 8"/>
              <p:cNvSpPr txBox="1"/>
              <p:nvPr/>
            </p:nvSpPr>
            <p:spPr>
              <a:xfrm>
                <a:off x="1595238" y="2283283"/>
                <a:ext cx="1959122" cy="297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倍字间距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。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倍字间距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02" name="组 101"/>
            <p:cNvGrpSpPr/>
            <p:nvPr/>
          </p:nvGrpSpPr>
          <p:grpSpPr>
            <a:xfrm>
              <a:off x="1227883" y="1237835"/>
              <a:ext cx="2631587" cy="747719"/>
              <a:chOff x="1227883" y="1237835"/>
              <a:chExt cx="2631587" cy="747719"/>
            </a:xfrm>
          </p:grpSpPr>
          <p:sp>
            <p:nvSpPr>
              <p:cNvPr id="104" name="直角三角形 103"/>
              <p:cNvSpPr/>
              <p:nvPr/>
            </p:nvSpPr>
            <p:spPr>
              <a:xfrm>
                <a:off x="1837443" y="1237835"/>
                <a:ext cx="97714" cy="97714"/>
              </a:xfrm>
              <a:prstGeom prst="rt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227883" y="1332412"/>
                <a:ext cx="2631587" cy="6531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609585">
                  <a:lnSpc>
                    <a:spcPct val="130000"/>
                  </a:lnSpc>
                </a:pPr>
                <a:endParaRPr lang="en-US" altLang="zh-CN" sz="1600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sp>
            <p:nvSpPr>
              <p:cNvPr id="106" name="页外连接符 105"/>
              <p:cNvSpPr/>
              <p:nvPr/>
            </p:nvSpPr>
            <p:spPr>
              <a:xfrm>
                <a:off x="1397725" y="1240971"/>
                <a:ext cx="444137" cy="561703"/>
              </a:xfrm>
              <a:prstGeom prst="flowChartOffpage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3" name="矩形 102"/>
            <p:cNvSpPr/>
            <p:nvPr/>
          </p:nvSpPr>
          <p:spPr>
            <a:xfrm>
              <a:off x="1900596" y="1432767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09585">
                <a:lnSpc>
                  <a:spcPct val="130000"/>
                </a:lnSpc>
              </a:pPr>
              <a:r>
                <a:rPr lang="zh-CN" altLang="en-US" sz="1600" b="1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09" name="组 108"/>
          <p:cNvGrpSpPr/>
          <p:nvPr/>
        </p:nvGrpSpPr>
        <p:grpSpPr>
          <a:xfrm>
            <a:off x="6349391" y="1267332"/>
            <a:ext cx="2631587" cy="4307559"/>
            <a:chOff x="1227883" y="1237835"/>
            <a:chExt cx="2631587" cy="4307559"/>
          </a:xfrm>
        </p:grpSpPr>
        <p:grpSp>
          <p:nvGrpSpPr>
            <p:cNvPr id="110" name="组 109"/>
            <p:cNvGrpSpPr/>
            <p:nvPr/>
          </p:nvGrpSpPr>
          <p:grpSpPr>
            <a:xfrm>
              <a:off x="1397725" y="1982417"/>
              <a:ext cx="2304121" cy="3562977"/>
              <a:chOff x="1397725" y="1982417"/>
              <a:chExt cx="2304121" cy="3562977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1397725" y="1982417"/>
                <a:ext cx="2304121" cy="356297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609585">
                  <a:lnSpc>
                    <a:spcPct val="130000"/>
                  </a:lnSpc>
                </a:pPr>
                <a:endParaRPr lang="en-US" altLang="zh-CN" sz="1600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sp>
            <p:nvSpPr>
              <p:cNvPr id="117" name="文本框 8"/>
              <p:cNvSpPr txBox="1"/>
              <p:nvPr/>
            </p:nvSpPr>
            <p:spPr>
              <a:xfrm>
                <a:off x="1595238" y="2283283"/>
                <a:ext cx="1959122" cy="297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倍字间距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。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倍字间距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11" name="组 110"/>
            <p:cNvGrpSpPr/>
            <p:nvPr/>
          </p:nvGrpSpPr>
          <p:grpSpPr>
            <a:xfrm>
              <a:off x="1227883" y="1237835"/>
              <a:ext cx="2631587" cy="747719"/>
              <a:chOff x="1227883" y="1237835"/>
              <a:chExt cx="2631587" cy="747719"/>
            </a:xfrm>
          </p:grpSpPr>
          <p:sp>
            <p:nvSpPr>
              <p:cNvPr id="113" name="直角三角形 112"/>
              <p:cNvSpPr/>
              <p:nvPr/>
            </p:nvSpPr>
            <p:spPr>
              <a:xfrm>
                <a:off x="1837443" y="1237835"/>
                <a:ext cx="97714" cy="97714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227883" y="1332412"/>
                <a:ext cx="2631587" cy="6531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609585">
                  <a:lnSpc>
                    <a:spcPct val="130000"/>
                  </a:lnSpc>
                </a:pPr>
                <a:endParaRPr lang="en-US" altLang="zh-CN" sz="1600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sp>
            <p:nvSpPr>
              <p:cNvPr id="115" name="页外连接符 114"/>
              <p:cNvSpPr/>
              <p:nvPr/>
            </p:nvSpPr>
            <p:spPr>
              <a:xfrm>
                <a:off x="1397725" y="1240971"/>
                <a:ext cx="444137" cy="561703"/>
              </a:xfrm>
              <a:prstGeom prst="flowChartOffpageConnecto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1900596" y="1432767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18" name="组 117"/>
          <p:cNvGrpSpPr/>
          <p:nvPr/>
        </p:nvGrpSpPr>
        <p:grpSpPr>
          <a:xfrm>
            <a:off x="9065004" y="1267332"/>
            <a:ext cx="2631587" cy="4307559"/>
            <a:chOff x="1227883" y="1237835"/>
            <a:chExt cx="2631587" cy="4307559"/>
          </a:xfrm>
        </p:grpSpPr>
        <p:grpSp>
          <p:nvGrpSpPr>
            <p:cNvPr id="119" name="组 118"/>
            <p:cNvGrpSpPr/>
            <p:nvPr/>
          </p:nvGrpSpPr>
          <p:grpSpPr>
            <a:xfrm>
              <a:off x="1397725" y="1982417"/>
              <a:ext cx="2304121" cy="3562977"/>
              <a:chOff x="1397725" y="1982417"/>
              <a:chExt cx="2304121" cy="3562977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397725" y="1982417"/>
                <a:ext cx="2304121" cy="356297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609585">
                  <a:lnSpc>
                    <a:spcPct val="130000"/>
                  </a:lnSpc>
                </a:pPr>
                <a:endParaRPr lang="en-US" altLang="zh-CN" sz="1600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sp>
            <p:nvSpPr>
              <p:cNvPr id="126" name="文本框 8"/>
              <p:cNvSpPr txBox="1"/>
              <p:nvPr/>
            </p:nvSpPr>
            <p:spPr>
              <a:xfrm>
                <a:off x="1595238" y="2283283"/>
                <a:ext cx="1959122" cy="297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倍字间距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。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倍字间距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120" name="组 119"/>
            <p:cNvGrpSpPr/>
            <p:nvPr/>
          </p:nvGrpSpPr>
          <p:grpSpPr>
            <a:xfrm>
              <a:off x="1227883" y="1237835"/>
              <a:ext cx="2631587" cy="747719"/>
              <a:chOff x="1227883" y="1237835"/>
              <a:chExt cx="2631587" cy="747719"/>
            </a:xfrm>
          </p:grpSpPr>
          <p:sp>
            <p:nvSpPr>
              <p:cNvPr id="122" name="直角三角形 121"/>
              <p:cNvSpPr/>
              <p:nvPr/>
            </p:nvSpPr>
            <p:spPr>
              <a:xfrm>
                <a:off x="1837443" y="1237835"/>
                <a:ext cx="97714" cy="97714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227883" y="1332412"/>
                <a:ext cx="2631587" cy="6531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609585">
                  <a:lnSpc>
                    <a:spcPct val="130000"/>
                  </a:lnSpc>
                </a:pPr>
                <a:endParaRPr lang="en-US" altLang="zh-CN" sz="1600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sp>
            <p:nvSpPr>
              <p:cNvPr id="124" name="页外连接符 123"/>
              <p:cNvSpPr/>
              <p:nvPr/>
            </p:nvSpPr>
            <p:spPr>
              <a:xfrm>
                <a:off x="1397725" y="1240971"/>
                <a:ext cx="444137" cy="561703"/>
              </a:xfrm>
              <a:prstGeom prst="flowChartOffpage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1900596" y="1432767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09585">
                <a:lnSpc>
                  <a:spcPct val="130000"/>
                </a:lnSpc>
              </a:pPr>
              <a:r>
                <a:rPr lang="zh-CN" altLang="en-US" sz="1600" b="1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研究方法</a:t>
            </a:r>
            <a:endParaRPr kumimoji="1" lang="zh-CN" altLang="en-US" dirty="0"/>
          </a:p>
        </p:txBody>
      </p:sp>
      <p:sp>
        <p:nvSpPr>
          <p:cNvPr id="23" name="下箭头标注 22"/>
          <p:cNvSpPr/>
          <p:nvPr/>
        </p:nvSpPr>
        <p:spPr>
          <a:xfrm>
            <a:off x="1449109" y="1143000"/>
            <a:ext cx="2344994" cy="3487996"/>
          </a:xfrm>
          <a:prstGeom prst="downArrowCallout">
            <a:avLst>
              <a:gd name="adj1" fmla="val 3344"/>
              <a:gd name="adj2" fmla="val 9076"/>
              <a:gd name="adj3" fmla="val 7802"/>
              <a:gd name="adj4" fmla="val 48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449109" y="1603887"/>
            <a:ext cx="2344994" cy="2344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TITLE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57" name="文本框 8"/>
          <p:cNvSpPr txBox="1"/>
          <p:nvPr/>
        </p:nvSpPr>
        <p:spPr>
          <a:xfrm>
            <a:off x="1449109" y="5051561"/>
            <a:ext cx="234499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03352" y="463099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61" name="下箭头标注 60"/>
          <p:cNvSpPr/>
          <p:nvPr/>
        </p:nvSpPr>
        <p:spPr>
          <a:xfrm>
            <a:off x="4020245" y="1143000"/>
            <a:ext cx="2344994" cy="3487996"/>
          </a:xfrm>
          <a:prstGeom prst="downArrowCallout">
            <a:avLst>
              <a:gd name="adj1" fmla="val 3344"/>
              <a:gd name="adj2" fmla="val 9076"/>
              <a:gd name="adj3" fmla="val 7802"/>
              <a:gd name="adj4" fmla="val 4878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020245" y="1603887"/>
            <a:ext cx="2344994" cy="2344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TITLE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63" name="文本框 8"/>
          <p:cNvSpPr txBox="1"/>
          <p:nvPr/>
        </p:nvSpPr>
        <p:spPr>
          <a:xfrm>
            <a:off x="4020245" y="5051561"/>
            <a:ext cx="234499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074488" y="463099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66" name="下箭头标注 65"/>
          <p:cNvSpPr/>
          <p:nvPr/>
        </p:nvSpPr>
        <p:spPr>
          <a:xfrm>
            <a:off x="6591381" y="1143000"/>
            <a:ext cx="2344994" cy="3487996"/>
          </a:xfrm>
          <a:prstGeom prst="downArrowCallout">
            <a:avLst>
              <a:gd name="adj1" fmla="val 3344"/>
              <a:gd name="adj2" fmla="val 9076"/>
              <a:gd name="adj3" fmla="val 7802"/>
              <a:gd name="adj4" fmla="val 4878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591381" y="1603887"/>
            <a:ext cx="2344994" cy="2344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TITLE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68" name="文本框 8"/>
          <p:cNvSpPr txBox="1"/>
          <p:nvPr/>
        </p:nvSpPr>
        <p:spPr>
          <a:xfrm>
            <a:off x="6591381" y="5051561"/>
            <a:ext cx="234499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45624" y="463099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71" name="下箭头标注 70"/>
          <p:cNvSpPr/>
          <p:nvPr/>
        </p:nvSpPr>
        <p:spPr>
          <a:xfrm>
            <a:off x="9162517" y="1143000"/>
            <a:ext cx="2344994" cy="3487996"/>
          </a:xfrm>
          <a:prstGeom prst="downArrowCallout">
            <a:avLst>
              <a:gd name="adj1" fmla="val 3344"/>
              <a:gd name="adj2" fmla="val 9076"/>
              <a:gd name="adj3" fmla="val 7802"/>
              <a:gd name="adj4" fmla="val 4878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9162517" y="1603887"/>
            <a:ext cx="2344994" cy="23449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TITLE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73" name="文本框 8"/>
          <p:cNvSpPr txBox="1"/>
          <p:nvPr/>
        </p:nvSpPr>
        <p:spPr>
          <a:xfrm>
            <a:off x="9162517" y="5051561"/>
            <a:ext cx="234499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216760" y="463099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  <a:ea typeface="微软雅黑" charset="0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6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731052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8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kumimoji="1" lang="zh-CN" altLang="en-US" sz="8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分析讨论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1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分析讨论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1552348" y="1184964"/>
            <a:ext cx="4804207" cy="2208093"/>
            <a:chOff x="1552348" y="1268361"/>
            <a:chExt cx="4804207" cy="2208093"/>
          </a:xfrm>
        </p:grpSpPr>
        <p:sp>
          <p:nvSpPr>
            <p:cNvPr id="4" name="矩形 3"/>
            <p:cNvSpPr/>
            <p:nvPr/>
          </p:nvSpPr>
          <p:spPr>
            <a:xfrm>
              <a:off x="1552348" y="1268361"/>
              <a:ext cx="4804207" cy="22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552348" y="1268361"/>
              <a:ext cx="815649" cy="22080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8"/>
            <p:cNvSpPr txBox="1"/>
            <p:nvPr/>
          </p:nvSpPr>
          <p:spPr>
            <a:xfrm>
              <a:off x="2643728" y="2002403"/>
              <a:ext cx="3388363" cy="115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643728" y="1560922"/>
              <a:ext cx="2236510" cy="441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2000" b="1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814052" y="2224923"/>
              <a:ext cx="294968" cy="2949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1552347" y="3602771"/>
            <a:ext cx="4804207" cy="2208093"/>
            <a:chOff x="1552347" y="3602771"/>
            <a:chExt cx="4804207" cy="2208093"/>
          </a:xfrm>
        </p:grpSpPr>
        <p:sp>
          <p:nvSpPr>
            <p:cNvPr id="10" name="矩形 9"/>
            <p:cNvSpPr/>
            <p:nvPr/>
          </p:nvSpPr>
          <p:spPr>
            <a:xfrm>
              <a:off x="1552347" y="3602771"/>
              <a:ext cx="4804207" cy="22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52347" y="3602771"/>
              <a:ext cx="815649" cy="22080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8"/>
            <p:cNvSpPr txBox="1"/>
            <p:nvPr/>
          </p:nvSpPr>
          <p:spPr>
            <a:xfrm>
              <a:off x="2643727" y="4336813"/>
              <a:ext cx="3388363" cy="115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643727" y="3895332"/>
              <a:ext cx="2236510" cy="441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3"/>
                  </a:solidFill>
                  <a:ea typeface="微软雅黑" charset="0"/>
                </a:rPr>
                <a:t>点击此处添加标题</a:t>
              </a:r>
              <a:endParaRPr lang="en-US" altLang="zh-CN" sz="20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19183" y="4559333"/>
              <a:ext cx="294968" cy="2949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632286" y="1184964"/>
            <a:ext cx="4804207" cy="2208093"/>
            <a:chOff x="6632286" y="1268361"/>
            <a:chExt cx="4804207" cy="2208093"/>
          </a:xfrm>
        </p:grpSpPr>
        <p:sp>
          <p:nvSpPr>
            <p:cNvPr id="15" name="矩形 14"/>
            <p:cNvSpPr/>
            <p:nvPr/>
          </p:nvSpPr>
          <p:spPr>
            <a:xfrm>
              <a:off x="6632286" y="1268361"/>
              <a:ext cx="4804207" cy="22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32286" y="1268361"/>
              <a:ext cx="815649" cy="2208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8"/>
            <p:cNvSpPr txBox="1"/>
            <p:nvPr/>
          </p:nvSpPr>
          <p:spPr>
            <a:xfrm>
              <a:off x="7723666" y="2002403"/>
              <a:ext cx="3388363" cy="115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723666" y="1560922"/>
              <a:ext cx="2236510" cy="441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ea typeface="微软雅黑" charset="0"/>
                </a:rPr>
                <a:t>点击此处添加标题</a:t>
              </a:r>
              <a:endParaRPr lang="en-US" altLang="zh-CN" sz="2000" b="1" dirty="0">
                <a:solidFill>
                  <a:schemeClr val="accent2"/>
                </a:solidFill>
                <a:ea typeface="微软雅黑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900419" y="2224923"/>
              <a:ext cx="294968" cy="2949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6632285" y="3602771"/>
            <a:ext cx="4804207" cy="2208093"/>
            <a:chOff x="6632285" y="3602771"/>
            <a:chExt cx="4804207" cy="2208093"/>
          </a:xfrm>
        </p:grpSpPr>
        <p:sp>
          <p:nvSpPr>
            <p:cNvPr id="20" name="矩形 19"/>
            <p:cNvSpPr/>
            <p:nvPr/>
          </p:nvSpPr>
          <p:spPr>
            <a:xfrm>
              <a:off x="6632285" y="3602771"/>
              <a:ext cx="4804207" cy="22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32285" y="3602771"/>
              <a:ext cx="815649" cy="22080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7723665" y="4336813"/>
              <a:ext cx="3388363" cy="115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23665" y="3895332"/>
              <a:ext cx="2236510" cy="441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4"/>
                  </a:solidFill>
                  <a:ea typeface="微软雅黑" charset="0"/>
                </a:rPr>
                <a:t>点击此处添加标题</a:t>
              </a:r>
              <a:endParaRPr lang="en-US" altLang="zh-CN" sz="2000" b="1" dirty="0">
                <a:solidFill>
                  <a:schemeClr val="accent4"/>
                </a:solidFill>
                <a:ea typeface="微软雅黑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905550" y="4559333"/>
              <a:ext cx="294968" cy="2949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86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71600" y="4463059"/>
            <a:ext cx="9969910" cy="1642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分析讨论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789065969"/>
              </p:ext>
            </p:extLst>
          </p:nvPr>
        </p:nvGraphicFramePr>
        <p:xfrm>
          <a:off x="1227883" y="983558"/>
          <a:ext cx="5718607" cy="320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文本框 8"/>
          <p:cNvSpPr txBox="1"/>
          <p:nvPr/>
        </p:nvSpPr>
        <p:spPr>
          <a:xfrm>
            <a:off x="1611342" y="4992497"/>
            <a:ext cx="9331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11341" y="458051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7191149" y="1198290"/>
            <a:ext cx="415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91148" y="788587"/>
            <a:ext cx="1826141" cy="41242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7191149" y="2391635"/>
            <a:ext cx="415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91148" y="1981932"/>
            <a:ext cx="1826141" cy="41242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7191149" y="3584979"/>
            <a:ext cx="415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91148" y="3175276"/>
            <a:ext cx="1826141" cy="412421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3" name="图片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71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分析讨论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553574882"/>
              </p:ext>
            </p:extLst>
          </p:nvPr>
        </p:nvGraphicFramePr>
        <p:xfrm>
          <a:off x="1449108" y="1007808"/>
          <a:ext cx="4450247" cy="342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78128825"/>
              </p:ext>
            </p:extLst>
          </p:nvPr>
        </p:nvGraphicFramePr>
        <p:xfrm>
          <a:off x="6837186" y="1007808"/>
          <a:ext cx="4450247" cy="342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655587" y="4915635"/>
            <a:ext cx="9331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5586" y="4503650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8" name="图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64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731052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8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zh-CN" altLang="en-US" sz="8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主要结论</a:t>
            </a:r>
            <a:endParaRPr kumimoji="1" lang="zh-CN" altLang="en-US" sz="8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9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-2" y="4472199"/>
            <a:ext cx="12192001" cy="250400"/>
            <a:chOff x="1" y="2266932"/>
            <a:chExt cx="12192000" cy="1446549"/>
          </a:xfrm>
        </p:grpSpPr>
        <p:sp>
          <p:nvSpPr>
            <p:cNvPr id="32" name="矩形 31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-1" y="3075199"/>
            <a:ext cx="12192001" cy="250400"/>
            <a:chOff x="1" y="2266932"/>
            <a:chExt cx="12192000" cy="1446549"/>
          </a:xfrm>
        </p:grpSpPr>
        <p:sp>
          <p:nvSpPr>
            <p:cNvPr id="28" name="矩形 27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75142" y="455257"/>
            <a:ext cx="464172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 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4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0" y="453314"/>
            <a:ext cx="3775142" cy="771384"/>
            <a:chOff x="1" y="2266932"/>
            <a:chExt cx="12192000" cy="1446549"/>
          </a:xfrm>
        </p:grpSpPr>
        <p:sp>
          <p:nvSpPr>
            <p:cNvPr id="4" name="矩形 3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8416862" y="453313"/>
            <a:ext cx="3775142" cy="771384"/>
            <a:chOff x="1" y="2266932"/>
            <a:chExt cx="12192000" cy="1446549"/>
          </a:xfrm>
        </p:grpSpPr>
        <p:sp>
          <p:nvSpPr>
            <p:cNvPr id="8" name="矩形 7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341156" y="2908013"/>
            <a:ext cx="220124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课题背景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95378" y="2908013"/>
            <a:ext cx="220124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论文结构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49601" y="2908012"/>
            <a:ext cx="220124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研究方法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41156" y="4305013"/>
            <a:ext cx="220124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分析讨论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95378" y="4305013"/>
            <a:ext cx="220124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主要结论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49601" y="4305012"/>
            <a:ext cx="220124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参考文献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2580968" y="1017639"/>
            <a:ext cx="9611032" cy="4660490"/>
            <a:chOff x="2580968" y="1356852"/>
            <a:chExt cx="9611032" cy="4660490"/>
          </a:xfrm>
        </p:grpSpPr>
        <p:sp>
          <p:nvSpPr>
            <p:cNvPr id="3" name="矩形 2"/>
            <p:cNvSpPr/>
            <p:nvPr/>
          </p:nvSpPr>
          <p:spPr>
            <a:xfrm>
              <a:off x="2580968" y="1356852"/>
              <a:ext cx="9611032" cy="4660490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80968" y="1489587"/>
              <a:ext cx="9611032" cy="58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80968" y="5825613"/>
              <a:ext cx="9611032" cy="58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主要结论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261616" y="2028533"/>
            <a:ext cx="2638704" cy="2638702"/>
            <a:chOff x="1261616" y="1986345"/>
            <a:chExt cx="2638704" cy="2638702"/>
          </a:xfrm>
        </p:grpSpPr>
        <p:sp>
          <p:nvSpPr>
            <p:cNvPr id="7" name="椭圆 6"/>
            <p:cNvSpPr/>
            <p:nvPr/>
          </p:nvSpPr>
          <p:spPr>
            <a:xfrm>
              <a:off x="1261616" y="1986345"/>
              <a:ext cx="2638704" cy="26387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>
              <a:off x="1261618" y="1986347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5309" y="2130038"/>
              <a:ext cx="2351318" cy="23513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4400" b="1" dirty="0" smtClean="0">
                  <a:latin typeface="Microsoft YaHei" charset="0"/>
                  <a:ea typeface="Microsoft YaHei" charset="0"/>
                  <a:cs typeface="Microsoft YaHei" charset="0"/>
                </a:rPr>
                <a:t>主要</a:t>
              </a:r>
            </a:p>
            <a:p>
              <a:pPr algn="ctr"/>
              <a:r>
                <a:rPr kumimoji="1" lang="zh-CN" altLang="en-US" sz="4400" b="1" dirty="0" smtClean="0">
                  <a:latin typeface="Microsoft YaHei" charset="0"/>
                  <a:ea typeface="Microsoft YaHei" charset="0"/>
                  <a:cs typeface="Microsoft YaHei" charset="0"/>
                </a:rPr>
                <a:t>结论</a:t>
              </a:r>
              <a:endParaRPr kumimoji="1" lang="zh-CN" altLang="en-US" sz="44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4472529" y="2218560"/>
            <a:ext cx="6972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72528" y="180657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3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主要结论</a:t>
            </a:r>
            <a:endParaRPr kumimoji="1" lang="zh-CN" altLang="en-US" dirty="0"/>
          </a:p>
        </p:txBody>
      </p:sp>
      <p:grpSp>
        <p:nvGrpSpPr>
          <p:cNvPr id="32" name="组 31"/>
          <p:cNvGrpSpPr/>
          <p:nvPr/>
        </p:nvGrpSpPr>
        <p:grpSpPr>
          <a:xfrm>
            <a:off x="1717119" y="1283899"/>
            <a:ext cx="2223249" cy="4356847"/>
            <a:chOff x="1569635" y="1283899"/>
            <a:chExt cx="2223249" cy="4356847"/>
          </a:xfrm>
        </p:grpSpPr>
        <p:sp>
          <p:nvSpPr>
            <p:cNvPr id="14" name="圆角矩形 13"/>
            <p:cNvSpPr/>
            <p:nvPr/>
          </p:nvSpPr>
          <p:spPr>
            <a:xfrm>
              <a:off x="1569637" y="1283899"/>
              <a:ext cx="2223247" cy="4356847"/>
            </a:xfrm>
            <a:prstGeom prst="roundRect">
              <a:avLst>
                <a:gd name="adj" fmla="val 410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1569635" y="1501458"/>
              <a:ext cx="1352494" cy="1568300"/>
              <a:chOff x="1569635" y="1501458"/>
              <a:chExt cx="1352494" cy="1568300"/>
            </a:xfrm>
          </p:grpSpPr>
          <p:sp>
            <p:nvSpPr>
              <p:cNvPr id="18" name="等腰三角形 5"/>
              <p:cNvSpPr/>
              <p:nvPr/>
            </p:nvSpPr>
            <p:spPr>
              <a:xfrm rot="5400000">
                <a:off x="1461732" y="1609361"/>
                <a:ext cx="1568300" cy="13524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737275" y="1997513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文本框 8"/>
            <p:cNvSpPr txBox="1"/>
            <p:nvPr/>
          </p:nvSpPr>
          <p:spPr>
            <a:xfrm>
              <a:off x="1759153" y="3644691"/>
              <a:ext cx="18261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59153" y="3224126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1"/>
                </a:solidFill>
                <a:ea typeface="微软雅黑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4129884" y="1283899"/>
            <a:ext cx="2223249" cy="4356847"/>
            <a:chOff x="1569635" y="1283899"/>
            <a:chExt cx="2223249" cy="4356847"/>
          </a:xfrm>
        </p:grpSpPr>
        <p:sp>
          <p:nvSpPr>
            <p:cNvPr id="34" name="圆角矩形 33"/>
            <p:cNvSpPr/>
            <p:nvPr/>
          </p:nvSpPr>
          <p:spPr>
            <a:xfrm>
              <a:off x="1569637" y="1283899"/>
              <a:ext cx="2223247" cy="4356847"/>
            </a:xfrm>
            <a:prstGeom prst="roundRect">
              <a:avLst>
                <a:gd name="adj" fmla="val 410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35" name="组 34"/>
            <p:cNvGrpSpPr/>
            <p:nvPr/>
          </p:nvGrpSpPr>
          <p:grpSpPr>
            <a:xfrm>
              <a:off x="1569635" y="1501458"/>
              <a:ext cx="1352494" cy="1568300"/>
              <a:chOff x="1569635" y="1501458"/>
              <a:chExt cx="1352494" cy="1568300"/>
            </a:xfrm>
          </p:grpSpPr>
          <p:sp>
            <p:nvSpPr>
              <p:cNvPr id="38" name="等腰三角形 5"/>
              <p:cNvSpPr/>
              <p:nvPr/>
            </p:nvSpPr>
            <p:spPr>
              <a:xfrm rot="5400000">
                <a:off x="1461732" y="1609361"/>
                <a:ext cx="1568300" cy="135249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737275" y="1997513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文本框 8"/>
            <p:cNvSpPr txBox="1"/>
            <p:nvPr/>
          </p:nvSpPr>
          <p:spPr>
            <a:xfrm>
              <a:off x="1759153" y="3644691"/>
              <a:ext cx="18261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759153" y="3224126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2"/>
                </a:solidFill>
                <a:ea typeface="微软雅黑" charset="0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6542649" y="1283899"/>
            <a:ext cx="2223249" cy="4356847"/>
            <a:chOff x="1569635" y="1283899"/>
            <a:chExt cx="2223249" cy="4356847"/>
          </a:xfrm>
        </p:grpSpPr>
        <p:sp>
          <p:nvSpPr>
            <p:cNvPr id="41" name="圆角矩形 40"/>
            <p:cNvSpPr/>
            <p:nvPr/>
          </p:nvSpPr>
          <p:spPr>
            <a:xfrm>
              <a:off x="1569637" y="1283899"/>
              <a:ext cx="2223247" cy="4356847"/>
            </a:xfrm>
            <a:prstGeom prst="roundRect">
              <a:avLst>
                <a:gd name="adj" fmla="val 410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569635" y="1501458"/>
              <a:ext cx="1352494" cy="1568300"/>
              <a:chOff x="1569635" y="1501458"/>
              <a:chExt cx="1352494" cy="1568300"/>
            </a:xfrm>
          </p:grpSpPr>
          <p:sp>
            <p:nvSpPr>
              <p:cNvPr id="45" name="等腰三角形 5"/>
              <p:cNvSpPr/>
              <p:nvPr/>
            </p:nvSpPr>
            <p:spPr>
              <a:xfrm rot="5400000">
                <a:off x="1461732" y="1609361"/>
                <a:ext cx="1568300" cy="135249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737275" y="1997513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1759153" y="3644691"/>
              <a:ext cx="18261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59153" y="3224126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8955414" y="1283899"/>
            <a:ext cx="2223249" cy="4356847"/>
            <a:chOff x="1569635" y="1283899"/>
            <a:chExt cx="2223249" cy="4356847"/>
          </a:xfrm>
        </p:grpSpPr>
        <p:sp>
          <p:nvSpPr>
            <p:cNvPr id="48" name="圆角矩形 47"/>
            <p:cNvSpPr/>
            <p:nvPr/>
          </p:nvSpPr>
          <p:spPr>
            <a:xfrm>
              <a:off x="1569637" y="1283899"/>
              <a:ext cx="2223247" cy="4356847"/>
            </a:xfrm>
            <a:prstGeom prst="roundRect">
              <a:avLst>
                <a:gd name="adj" fmla="val 410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1569635" y="1501458"/>
              <a:ext cx="1352494" cy="1568300"/>
              <a:chOff x="1569635" y="1501458"/>
              <a:chExt cx="1352494" cy="1568300"/>
            </a:xfrm>
          </p:grpSpPr>
          <p:sp>
            <p:nvSpPr>
              <p:cNvPr id="52" name="等腰三角形 5"/>
              <p:cNvSpPr/>
              <p:nvPr/>
            </p:nvSpPr>
            <p:spPr>
              <a:xfrm rot="5400000">
                <a:off x="1461732" y="1609361"/>
                <a:ext cx="1568300" cy="135249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737275" y="1997513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04</a:t>
                </a:r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文本框 8"/>
            <p:cNvSpPr txBox="1"/>
            <p:nvPr/>
          </p:nvSpPr>
          <p:spPr>
            <a:xfrm>
              <a:off x="1759153" y="3644691"/>
              <a:ext cx="18261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59153" y="3224126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4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4"/>
                </a:solidFill>
                <a:ea typeface="微软雅黑" charset="0"/>
              </a:endParaRPr>
            </a:p>
          </p:txBody>
        </p:sp>
      </p:grpSp>
      <p:pic>
        <p:nvPicPr>
          <p:cNvPr id="54" name="图片 5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主要结论</a:t>
            </a:r>
            <a:endParaRPr kumimoji="1" lang="zh-CN" altLang="en-US" dirty="0"/>
          </a:p>
        </p:txBody>
      </p:sp>
      <p:sp>
        <p:nvSpPr>
          <p:cNvPr id="6" name="十字箭头 5"/>
          <p:cNvSpPr/>
          <p:nvPr/>
        </p:nvSpPr>
        <p:spPr>
          <a:xfrm>
            <a:off x="1823883" y="711602"/>
            <a:ext cx="9281654" cy="5418667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圆角矩形 10"/>
          <p:cNvSpPr/>
          <p:nvPr/>
        </p:nvSpPr>
        <p:spPr>
          <a:xfrm>
            <a:off x="2212258" y="994826"/>
            <a:ext cx="3952568" cy="2138516"/>
          </a:xfrm>
          <a:prstGeom prst="roundRect">
            <a:avLst>
              <a:gd name="adj" fmla="val 56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789174" y="986762"/>
            <a:ext cx="3952568" cy="2138516"/>
          </a:xfrm>
          <a:prstGeom prst="roundRect">
            <a:avLst>
              <a:gd name="adj" fmla="val 56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212258" y="3742942"/>
            <a:ext cx="3952568" cy="2138516"/>
          </a:xfrm>
          <a:prstGeom prst="roundRect">
            <a:avLst>
              <a:gd name="adj" fmla="val 56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6789174" y="3734878"/>
            <a:ext cx="3952568" cy="2138516"/>
          </a:xfrm>
          <a:prstGeom prst="roundRect">
            <a:avLst>
              <a:gd name="adj" fmla="val 56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8"/>
          <p:cNvSpPr txBox="1"/>
          <p:nvPr/>
        </p:nvSpPr>
        <p:spPr>
          <a:xfrm>
            <a:off x="3624825" y="1726778"/>
            <a:ext cx="22302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624825" y="131435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59" name="组合 191"/>
          <p:cNvGrpSpPr/>
          <p:nvPr/>
        </p:nvGrpSpPr>
        <p:grpSpPr>
          <a:xfrm>
            <a:off x="2650486" y="1726779"/>
            <a:ext cx="602640" cy="658482"/>
            <a:chOff x="950919" y="1719959"/>
            <a:chExt cx="822330" cy="898531"/>
          </a:xfrm>
          <a:solidFill>
            <a:schemeClr val="bg1"/>
          </a:solidFill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1462097" y="1848547"/>
              <a:ext cx="85726" cy="77788"/>
            </a:xfrm>
            <a:custGeom>
              <a:avLst/>
              <a:gdLst>
                <a:gd name="T0" fmla="*/ 62 w 77"/>
                <a:gd name="T1" fmla="*/ 0 h 69"/>
                <a:gd name="T2" fmla="*/ 15 w 77"/>
                <a:gd name="T3" fmla="*/ 0 h 69"/>
                <a:gd name="T4" fmla="*/ 3 w 77"/>
                <a:gd name="T5" fmla="*/ 3 h 69"/>
                <a:gd name="T6" fmla="*/ 0 w 77"/>
                <a:gd name="T7" fmla="*/ 16 h 69"/>
                <a:gd name="T8" fmla="*/ 0 w 77"/>
                <a:gd name="T9" fmla="*/ 52 h 69"/>
                <a:gd name="T10" fmla="*/ 3 w 77"/>
                <a:gd name="T11" fmla="*/ 65 h 69"/>
                <a:gd name="T12" fmla="*/ 15 w 77"/>
                <a:gd name="T13" fmla="*/ 69 h 69"/>
                <a:gd name="T14" fmla="*/ 62 w 77"/>
                <a:gd name="T15" fmla="*/ 69 h 69"/>
                <a:gd name="T16" fmla="*/ 74 w 77"/>
                <a:gd name="T17" fmla="*/ 65 h 69"/>
                <a:gd name="T18" fmla="*/ 77 w 77"/>
                <a:gd name="T19" fmla="*/ 52 h 69"/>
                <a:gd name="T20" fmla="*/ 77 w 77"/>
                <a:gd name="T21" fmla="*/ 16 h 69"/>
                <a:gd name="T22" fmla="*/ 74 w 77"/>
                <a:gd name="T23" fmla="*/ 3 h 69"/>
                <a:gd name="T24" fmla="*/ 62 w 77"/>
                <a:gd name="T25" fmla="*/ 0 h 69"/>
                <a:gd name="T26" fmla="*/ 63 w 77"/>
                <a:gd name="T27" fmla="*/ 56 h 69"/>
                <a:gd name="T28" fmla="*/ 14 w 77"/>
                <a:gd name="T29" fmla="*/ 56 h 69"/>
                <a:gd name="T30" fmla="*/ 14 w 77"/>
                <a:gd name="T31" fmla="*/ 12 h 69"/>
                <a:gd name="T32" fmla="*/ 63 w 77"/>
                <a:gd name="T33" fmla="*/ 12 h 69"/>
                <a:gd name="T34" fmla="*/ 63 w 77"/>
                <a:gd name="T35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69">
                  <a:moveTo>
                    <a:pt x="6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1" y="6"/>
                    <a:pt x="0" y="10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1" y="63"/>
                    <a:pt x="3" y="65"/>
                  </a:cubicBezTo>
                  <a:cubicBezTo>
                    <a:pt x="5" y="67"/>
                    <a:pt x="9" y="69"/>
                    <a:pt x="15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8" y="69"/>
                    <a:pt x="72" y="67"/>
                    <a:pt x="74" y="65"/>
                  </a:cubicBezTo>
                  <a:cubicBezTo>
                    <a:pt x="76" y="63"/>
                    <a:pt x="77" y="59"/>
                    <a:pt x="77" y="52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0"/>
                    <a:pt x="76" y="6"/>
                    <a:pt x="74" y="3"/>
                  </a:cubicBezTo>
                  <a:cubicBezTo>
                    <a:pt x="72" y="1"/>
                    <a:pt x="68" y="0"/>
                    <a:pt x="62" y="0"/>
                  </a:cubicBezTo>
                  <a:close/>
                  <a:moveTo>
                    <a:pt x="63" y="56"/>
                  </a:moveTo>
                  <a:cubicBezTo>
                    <a:pt x="14" y="56"/>
                    <a:pt x="14" y="56"/>
                    <a:pt x="14" y="5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63" y="12"/>
                    <a:pt x="63" y="12"/>
                    <a:pt x="63" y="12"/>
                  </a:cubicBezTo>
                  <a:lnTo>
                    <a:pt x="6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"/>
            <p:cNvSpPr>
              <a:spLocks noEditPoints="1"/>
            </p:cNvSpPr>
            <p:nvPr/>
          </p:nvSpPr>
          <p:spPr bwMode="auto">
            <a:xfrm>
              <a:off x="1346209" y="1848547"/>
              <a:ext cx="87313" cy="77788"/>
            </a:xfrm>
            <a:custGeom>
              <a:avLst/>
              <a:gdLst>
                <a:gd name="T0" fmla="*/ 62 w 78"/>
                <a:gd name="T1" fmla="*/ 0 h 69"/>
                <a:gd name="T2" fmla="*/ 16 w 78"/>
                <a:gd name="T3" fmla="*/ 0 h 69"/>
                <a:gd name="T4" fmla="*/ 3 w 78"/>
                <a:gd name="T5" fmla="*/ 3 h 69"/>
                <a:gd name="T6" fmla="*/ 0 w 78"/>
                <a:gd name="T7" fmla="*/ 16 h 69"/>
                <a:gd name="T8" fmla="*/ 0 w 78"/>
                <a:gd name="T9" fmla="*/ 52 h 69"/>
                <a:gd name="T10" fmla="*/ 3 w 78"/>
                <a:gd name="T11" fmla="*/ 65 h 69"/>
                <a:gd name="T12" fmla="*/ 16 w 78"/>
                <a:gd name="T13" fmla="*/ 69 h 69"/>
                <a:gd name="T14" fmla="*/ 62 w 78"/>
                <a:gd name="T15" fmla="*/ 69 h 69"/>
                <a:gd name="T16" fmla="*/ 74 w 78"/>
                <a:gd name="T17" fmla="*/ 65 h 69"/>
                <a:gd name="T18" fmla="*/ 78 w 78"/>
                <a:gd name="T19" fmla="*/ 52 h 69"/>
                <a:gd name="T20" fmla="*/ 78 w 78"/>
                <a:gd name="T21" fmla="*/ 16 h 69"/>
                <a:gd name="T22" fmla="*/ 74 w 78"/>
                <a:gd name="T23" fmla="*/ 3 h 69"/>
                <a:gd name="T24" fmla="*/ 62 w 78"/>
                <a:gd name="T25" fmla="*/ 0 h 69"/>
                <a:gd name="T26" fmla="*/ 63 w 78"/>
                <a:gd name="T27" fmla="*/ 56 h 69"/>
                <a:gd name="T28" fmla="*/ 14 w 78"/>
                <a:gd name="T29" fmla="*/ 56 h 69"/>
                <a:gd name="T30" fmla="*/ 14 w 78"/>
                <a:gd name="T31" fmla="*/ 12 h 69"/>
                <a:gd name="T32" fmla="*/ 63 w 78"/>
                <a:gd name="T33" fmla="*/ 12 h 69"/>
                <a:gd name="T34" fmla="*/ 63 w 78"/>
                <a:gd name="T35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9">
                  <a:moveTo>
                    <a:pt x="6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1" y="6"/>
                    <a:pt x="0" y="10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1" y="63"/>
                    <a:pt x="3" y="65"/>
                  </a:cubicBezTo>
                  <a:cubicBezTo>
                    <a:pt x="5" y="67"/>
                    <a:pt x="9" y="69"/>
                    <a:pt x="16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8" y="69"/>
                    <a:pt x="72" y="67"/>
                    <a:pt x="74" y="65"/>
                  </a:cubicBezTo>
                  <a:cubicBezTo>
                    <a:pt x="77" y="63"/>
                    <a:pt x="78" y="59"/>
                    <a:pt x="78" y="5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0"/>
                    <a:pt x="77" y="6"/>
                    <a:pt x="74" y="3"/>
                  </a:cubicBezTo>
                  <a:cubicBezTo>
                    <a:pt x="72" y="1"/>
                    <a:pt x="68" y="0"/>
                    <a:pt x="62" y="0"/>
                  </a:cubicBezTo>
                  <a:close/>
                  <a:moveTo>
                    <a:pt x="63" y="56"/>
                  </a:moveTo>
                  <a:cubicBezTo>
                    <a:pt x="14" y="56"/>
                    <a:pt x="14" y="56"/>
                    <a:pt x="14" y="5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63" y="12"/>
                    <a:pt x="63" y="12"/>
                    <a:pt x="63" y="12"/>
                  </a:cubicBezTo>
                  <a:lnTo>
                    <a:pt x="6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7"/>
            <p:cNvSpPr>
              <a:spLocks noEditPoints="1"/>
            </p:cNvSpPr>
            <p:nvPr/>
          </p:nvSpPr>
          <p:spPr bwMode="auto">
            <a:xfrm>
              <a:off x="950919" y="1719959"/>
              <a:ext cx="822330" cy="898531"/>
            </a:xfrm>
            <a:custGeom>
              <a:avLst/>
              <a:gdLst>
                <a:gd name="T0" fmla="*/ 45 w 732"/>
                <a:gd name="T1" fmla="*/ 0 h 800"/>
                <a:gd name="T2" fmla="*/ 0 w 732"/>
                <a:gd name="T3" fmla="*/ 755 h 800"/>
                <a:gd name="T4" fmla="*/ 687 w 732"/>
                <a:gd name="T5" fmla="*/ 800 h 800"/>
                <a:gd name="T6" fmla="*/ 732 w 732"/>
                <a:gd name="T7" fmla="*/ 45 h 800"/>
                <a:gd name="T8" fmla="*/ 176 w 732"/>
                <a:gd name="T9" fmla="*/ 711 h 800"/>
                <a:gd name="T10" fmla="*/ 89 w 732"/>
                <a:gd name="T11" fmla="*/ 732 h 800"/>
                <a:gd name="T12" fmla="*/ 68 w 732"/>
                <a:gd name="T13" fmla="*/ 645 h 800"/>
                <a:gd name="T14" fmla="*/ 155 w 732"/>
                <a:gd name="T15" fmla="*/ 624 h 800"/>
                <a:gd name="T16" fmla="*/ 176 w 732"/>
                <a:gd name="T17" fmla="*/ 711 h 800"/>
                <a:gd name="T18" fmla="*/ 155 w 732"/>
                <a:gd name="T19" fmla="*/ 569 h 800"/>
                <a:gd name="T20" fmla="*/ 68 w 732"/>
                <a:gd name="T21" fmla="*/ 548 h 800"/>
                <a:gd name="T22" fmla="*/ 89 w 732"/>
                <a:gd name="T23" fmla="*/ 461 h 800"/>
                <a:gd name="T24" fmla="*/ 176 w 732"/>
                <a:gd name="T25" fmla="*/ 482 h 800"/>
                <a:gd name="T26" fmla="*/ 176 w 732"/>
                <a:gd name="T27" fmla="*/ 385 h 800"/>
                <a:gd name="T28" fmla="*/ 89 w 732"/>
                <a:gd name="T29" fmla="*/ 407 h 800"/>
                <a:gd name="T30" fmla="*/ 68 w 732"/>
                <a:gd name="T31" fmla="*/ 320 h 800"/>
                <a:gd name="T32" fmla="*/ 155 w 732"/>
                <a:gd name="T33" fmla="*/ 298 h 800"/>
                <a:gd name="T34" fmla="*/ 176 w 732"/>
                <a:gd name="T35" fmla="*/ 385 h 800"/>
                <a:gd name="T36" fmla="*/ 318 w 732"/>
                <a:gd name="T37" fmla="*/ 732 h 800"/>
                <a:gd name="T38" fmla="*/ 231 w 732"/>
                <a:gd name="T39" fmla="*/ 711 h 800"/>
                <a:gd name="T40" fmla="*/ 252 w 732"/>
                <a:gd name="T41" fmla="*/ 624 h 800"/>
                <a:gd name="T42" fmla="*/ 339 w 732"/>
                <a:gd name="T43" fmla="*/ 645 h 800"/>
                <a:gd name="T44" fmla="*/ 339 w 732"/>
                <a:gd name="T45" fmla="*/ 548 h 800"/>
                <a:gd name="T46" fmla="*/ 252 w 732"/>
                <a:gd name="T47" fmla="*/ 569 h 800"/>
                <a:gd name="T48" fmla="*/ 231 w 732"/>
                <a:gd name="T49" fmla="*/ 482 h 800"/>
                <a:gd name="T50" fmla="*/ 318 w 732"/>
                <a:gd name="T51" fmla="*/ 461 h 800"/>
                <a:gd name="T52" fmla="*/ 339 w 732"/>
                <a:gd name="T53" fmla="*/ 548 h 800"/>
                <a:gd name="T54" fmla="*/ 318 w 732"/>
                <a:gd name="T55" fmla="*/ 407 h 800"/>
                <a:gd name="T56" fmla="*/ 231 w 732"/>
                <a:gd name="T57" fmla="*/ 385 h 800"/>
                <a:gd name="T58" fmla="*/ 252 w 732"/>
                <a:gd name="T59" fmla="*/ 298 h 800"/>
                <a:gd name="T60" fmla="*/ 339 w 732"/>
                <a:gd name="T61" fmla="*/ 320 h 800"/>
                <a:gd name="T62" fmla="*/ 501 w 732"/>
                <a:gd name="T63" fmla="*/ 711 h 800"/>
                <a:gd name="T64" fmla="*/ 414 w 732"/>
                <a:gd name="T65" fmla="*/ 732 h 800"/>
                <a:gd name="T66" fmla="*/ 393 w 732"/>
                <a:gd name="T67" fmla="*/ 645 h 800"/>
                <a:gd name="T68" fmla="*/ 480 w 732"/>
                <a:gd name="T69" fmla="*/ 624 h 800"/>
                <a:gd name="T70" fmla="*/ 501 w 732"/>
                <a:gd name="T71" fmla="*/ 711 h 800"/>
                <a:gd name="T72" fmla="*/ 480 w 732"/>
                <a:gd name="T73" fmla="*/ 569 h 800"/>
                <a:gd name="T74" fmla="*/ 393 w 732"/>
                <a:gd name="T75" fmla="*/ 548 h 800"/>
                <a:gd name="T76" fmla="*/ 414 w 732"/>
                <a:gd name="T77" fmla="*/ 461 h 800"/>
                <a:gd name="T78" fmla="*/ 501 w 732"/>
                <a:gd name="T79" fmla="*/ 482 h 800"/>
                <a:gd name="T80" fmla="*/ 501 w 732"/>
                <a:gd name="T81" fmla="*/ 385 h 800"/>
                <a:gd name="T82" fmla="*/ 414 w 732"/>
                <a:gd name="T83" fmla="*/ 407 h 800"/>
                <a:gd name="T84" fmla="*/ 393 w 732"/>
                <a:gd name="T85" fmla="*/ 320 h 800"/>
                <a:gd name="T86" fmla="*/ 480 w 732"/>
                <a:gd name="T87" fmla="*/ 298 h 800"/>
                <a:gd name="T88" fmla="*/ 501 w 732"/>
                <a:gd name="T89" fmla="*/ 385 h 800"/>
                <a:gd name="T90" fmla="*/ 643 w 732"/>
                <a:gd name="T91" fmla="*/ 732 h 800"/>
                <a:gd name="T92" fmla="*/ 556 w 732"/>
                <a:gd name="T93" fmla="*/ 711 h 800"/>
                <a:gd name="T94" fmla="*/ 577 w 732"/>
                <a:gd name="T95" fmla="*/ 461 h 800"/>
                <a:gd name="T96" fmla="*/ 664 w 732"/>
                <a:gd name="T97" fmla="*/ 482 h 800"/>
                <a:gd name="T98" fmla="*/ 664 w 732"/>
                <a:gd name="T99" fmla="*/ 385 h 800"/>
                <a:gd name="T100" fmla="*/ 577 w 732"/>
                <a:gd name="T101" fmla="*/ 407 h 800"/>
                <a:gd name="T102" fmla="*/ 556 w 732"/>
                <a:gd name="T103" fmla="*/ 320 h 800"/>
                <a:gd name="T104" fmla="*/ 643 w 732"/>
                <a:gd name="T105" fmla="*/ 298 h 800"/>
                <a:gd name="T106" fmla="*/ 664 w 732"/>
                <a:gd name="T107" fmla="*/ 385 h 800"/>
                <a:gd name="T108" fmla="*/ 643 w 732"/>
                <a:gd name="T109" fmla="*/ 231 h 800"/>
                <a:gd name="T110" fmla="*/ 68 w 732"/>
                <a:gd name="T111" fmla="*/ 209 h 800"/>
                <a:gd name="T112" fmla="*/ 89 w 732"/>
                <a:gd name="T113" fmla="*/ 68 h 800"/>
                <a:gd name="T114" fmla="*/ 664 w 732"/>
                <a:gd name="T115" fmla="*/ 89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2" h="800">
                  <a:moveTo>
                    <a:pt x="687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80"/>
                    <a:pt x="20" y="800"/>
                    <a:pt x="45" y="800"/>
                  </a:cubicBezTo>
                  <a:cubicBezTo>
                    <a:pt x="687" y="800"/>
                    <a:pt x="687" y="800"/>
                    <a:pt x="687" y="800"/>
                  </a:cubicBezTo>
                  <a:cubicBezTo>
                    <a:pt x="712" y="800"/>
                    <a:pt x="732" y="780"/>
                    <a:pt x="732" y="755"/>
                  </a:cubicBezTo>
                  <a:cubicBezTo>
                    <a:pt x="732" y="45"/>
                    <a:pt x="732" y="45"/>
                    <a:pt x="732" y="45"/>
                  </a:cubicBezTo>
                  <a:cubicBezTo>
                    <a:pt x="732" y="20"/>
                    <a:pt x="712" y="0"/>
                    <a:pt x="687" y="0"/>
                  </a:cubicBezTo>
                  <a:close/>
                  <a:moveTo>
                    <a:pt x="176" y="711"/>
                  </a:moveTo>
                  <a:cubicBezTo>
                    <a:pt x="176" y="722"/>
                    <a:pt x="167" y="732"/>
                    <a:pt x="155" y="732"/>
                  </a:cubicBezTo>
                  <a:cubicBezTo>
                    <a:pt x="89" y="732"/>
                    <a:pt x="89" y="732"/>
                    <a:pt x="89" y="732"/>
                  </a:cubicBezTo>
                  <a:cubicBezTo>
                    <a:pt x="78" y="732"/>
                    <a:pt x="68" y="722"/>
                    <a:pt x="68" y="711"/>
                  </a:cubicBezTo>
                  <a:cubicBezTo>
                    <a:pt x="68" y="645"/>
                    <a:pt x="68" y="645"/>
                    <a:pt x="68" y="645"/>
                  </a:cubicBezTo>
                  <a:cubicBezTo>
                    <a:pt x="68" y="633"/>
                    <a:pt x="78" y="624"/>
                    <a:pt x="89" y="624"/>
                  </a:cubicBezTo>
                  <a:cubicBezTo>
                    <a:pt x="155" y="624"/>
                    <a:pt x="155" y="624"/>
                    <a:pt x="155" y="624"/>
                  </a:cubicBezTo>
                  <a:cubicBezTo>
                    <a:pt x="167" y="624"/>
                    <a:pt x="176" y="633"/>
                    <a:pt x="176" y="645"/>
                  </a:cubicBezTo>
                  <a:lnTo>
                    <a:pt x="176" y="711"/>
                  </a:lnTo>
                  <a:close/>
                  <a:moveTo>
                    <a:pt x="176" y="548"/>
                  </a:moveTo>
                  <a:cubicBezTo>
                    <a:pt x="176" y="560"/>
                    <a:pt x="167" y="569"/>
                    <a:pt x="155" y="569"/>
                  </a:cubicBezTo>
                  <a:cubicBezTo>
                    <a:pt x="89" y="569"/>
                    <a:pt x="89" y="569"/>
                    <a:pt x="89" y="569"/>
                  </a:cubicBezTo>
                  <a:cubicBezTo>
                    <a:pt x="78" y="569"/>
                    <a:pt x="68" y="560"/>
                    <a:pt x="68" y="548"/>
                  </a:cubicBezTo>
                  <a:cubicBezTo>
                    <a:pt x="68" y="482"/>
                    <a:pt x="68" y="482"/>
                    <a:pt x="68" y="482"/>
                  </a:cubicBezTo>
                  <a:cubicBezTo>
                    <a:pt x="68" y="471"/>
                    <a:pt x="78" y="461"/>
                    <a:pt x="89" y="461"/>
                  </a:cubicBezTo>
                  <a:cubicBezTo>
                    <a:pt x="155" y="461"/>
                    <a:pt x="155" y="461"/>
                    <a:pt x="155" y="461"/>
                  </a:cubicBezTo>
                  <a:cubicBezTo>
                    <a:pt x="167" y="461"/>
                    <a:pt x="176" y="471"/>
                    <a:pt x="176" y="482"/>
                  </a:cubicBezTo>
                  <a:lnTo>
                    <a:pt x="176" y="548"/>
                  </a:lnTo>
                  <a:close/>
                  <a:moveTo>
                    <a:pt x="176" y="385"/>
                  </a:moveTo>
                  <a:cubicBezTo>
                    <a:pt x="176" y="397"/>
                    <a:pt x="167" y="407"/>
                    <a:pt x="155" y="407"/>
                  </a:cubicBezTo>
                  <a:cubicBezTo>
                    <a:pt x="89" y="407"/>
                    <a:pt x="89" y="407"/>
                    <a:pt x="89" y="407"/>
                  </a:cubicBezTo>
                  <a:cubicBezTo>
                    <a:pt x="78" y="407"/>
                    <a:pt x="68" y="397"/>
                    <a:pt x="68" y="385"/>
                  </a:cubicBezTo>
                  <a:cubicBezTo>
                    <a:pt x="68" y="320"/>
                    <a:pt x="68" y="320"/>
                    <a:pt x="68" y="320"/>
                  </a:cubicBezTo>
                  <a:cubicBezTo>
                    <a:pt x="68" y="308"/>
                    <a:pt x="78" y="298"/>
                    <a:pt x="89" y="298"/>
                  </a:cubicBezTo>
                  <a:cubicBezTo>
                    <a:pt x="155" y="298"/>
                    <a:pt x="155" y="298"/>
                    <a:pt x="155" y="298"/>
                  </a:cubicBezTo>
                  <a:cubicBezTo>
                    <a:pt x="167" y="298"/>
                    <a:pt x="176" y="308"/>
                    <a:pt x="176" y="320"/>
                  </a:cubicBezTo>
                  <a:lnTo>
                    <a:pt x="176" y="385"/>
                  </a:lnTo>
                  <a:close/>
                  <a:moveTo>
                    <a:pt x="339" y="711"/>
                  </a:moveTo>
                  <a:cubicBezTo>
                    <a:pt x="339" y="722"/>
                    <a:pt x="329" y="732"/>
                    <a:pt x="318" y="732"/>
                  </a:cubicBezTo>
                  <a:cubicBezTo>
                    <a:pt x="252" y="732"/>
                    <a:pt x="252" y="732"/>
                    <a:pt x="252" y="732"/>
                  </a:cubicBezTo>
                  <a:cubicBezTo>
                    <a:pt x="240" y="732"/>
                    <a:pt x="231" y="722"/>
                    <a:pt x="231" y="711"/>
                  </a:cubicBezTo>
                  <a:cubicBezTo>
                    <a:pt x="231" y="645"/>
                    <a:pt x="231" y="645"/>
                    <a:pt x="231" y="645"/>
                  </a:cubicBezTo>
                  <a:cubicBezTo>
                    <a:pt x="231" y="633"/>
                    <a:pt x="240" y="624"/>
                    <a:pt x="252" y="624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29" y="624"/>
                    <a:pt x="339" y="633"/>
                    <a:pt x="339" y="645"/>
                  </a:cubicBezTo>
                  <a:cubicBezTo>
                    <a:pt x="339" y="711"/>
                    <a:pt x="339" y="711"/>
                    <a:pt x="339" y="711"/>
                  </a:cubicBezTo>
                  <a:close/>
                  <a:moveTo>
                    <a:pt x="339" y="548"/>
                  </a:moveTo>
                  <a:cubicBezTo>
                    <a:pt x="339" y="560"/>
                    <a:pt x="329" y="569"/>
                    <a:pt x="318" y="569"/>
                  </a:cubicBezTo>
                  <a:cubicBezTo>
                    <a:pt x="252" y="569"/>
                    <a:pt x="252" y="569"/>
                    <a:pt x="252" y="569"/>
                  </a:cubicBezTo>
                  <a:cubicBezTo>
                    <a:pt x="240" y="569"/>
                    <a:pt x="231" y="560"/>
                    <a:pt x="231" y="548"/>
                  </a:cubicBezTo>
                  <a:cubicBezTo>
                    <a:pt x="231" y="482"/>
                    <a:pt x="231" y="482"/>
                    <a:pt x="231" y="482"/>
                  </a:cubicBezTo>
                  <a:cubicBezTo>
                    <a:pt x="231" y="471"/>
                    <a:pt x="240" y="461"/>
                    <a:pt x="252" y="461"/>
                  </a:cubicBezTo>
                  <a:cubicBezTo>
                    <a:pt x="318" y="461"/>
                    <a:pt x="318" y="461"/>
                    <a:pt x="318" y="461"/>
                  </a:cubicBezTo>
                  <a:cubicBezTo>
                    <a:pt x="329" y="461"/>
                    <a:pt x="339" y="471"/>
                    <a:pt x="339" y="482"/>
                  </a:cubicBezTo>
                  <a:cubicBezTo>
                    <a:pt x="339" y="548"/>
                    <a:pt x="339" y="548"/>
                    <a:pt x="339" y="548"/>
                  </a:cubicBezTo>
                  <a:close/>
                  <a:moveTo>
                    <a:pt x="339" y="385"/>
                  </a:moveTo>
                  <a:cubicBezTo>
                    <a:pt x="339" y="397"/>
                    <a:pt x="329" y="407"/>
                    <a:pt x="318" y="407"/>
                  </a:cubicBezTo>
                  <a:cubicBezTo>
                    <a:pt x="252" y="407"/>
                    <a:pt x="252" y="407"/>
                    <a:pt x="252" y="407"/>
                  </a:cubicBezTo>
                  <a:cubicBezTo>
                    <a:pt x="240" y="407"/>
                    <a:pt x="231" y="397"/>
                    <a:pt x="231" y="38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231" y="308"/>
                    <a:pt x="240" y="298"/>
                    <a:pt x="252" y="298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29" y="298"/>
                    <a:pt x="339" y="308"/>
                    <a:pt x="339" y="320"/>
                  </a:cubicBezTo>
                  <a:cubicBezTo>
                    <a:pt x="339" y="385"/>
                    <a:pt x="339" y="385"/>
                    <a:pt x="339" y="385"/>
                  </a:cubicBezTo>
                  <a:close/>
                  <a:moveTo>
                    <a:pt x="501" y="711"/>
                  </a:moveTo>
                  <a:cubicBezTo>
                    <a:pt x="501" y="722"/>
                    <a:pt x="492" y="732"/>
                    <a:pt x="480" y="732"/>
                  </a:cubicBezTo>
                  <a:cubicBezTo>
                    <a:pt x="414" y="732"/>
                    <a:pt x="414" y="732"/>
                    <a:pt x="414" y="732"/>
                  </a:cubicBezTo>
                  <a:cubicBezTo>
                    <a:pt x="403" y="732"/>
                    <a:pt x="393" y="722"/>
                    <a:pt x="393" y="711"/>
                  </a:cubicBezTo>
                  <a:cubicBezTo>
                    <a:pt x="393" y="645"/>
                    <a:pt x="393" y="645"/>
                    <a:pt x="393" y="645"/>
                  </a:cubicBezTo>
                  <a:cubicBezTo>
                    <a:pt x="393" y="633"/>
                    <a:pt x="403" y="624"/>
                    <a:pt x="414" y="624"/>
                  </a:cubicBezTo>
                  <a:cubicBezTo>
                    <a:pt x="480" y="624"/>
                    <a:pt x="480" y="624"/>
                    <a:pt x="480" y="624"/>
                  </a:cubicBezTo>
                  <a:cubicBezTo>
                    <a:pt x="492" y="624"/>
                    <a:pt x="501" y="633"/>
                    <a:pt x="501" y="645"/>
                  </a:cubicBezTo>
                  <a:lnTo>
                    <a:pt x="501" y="711"/>
                  </a:lnTo>
                  <a:close/>
                  <a:moveTo>
                    <a:pt x="501" y="548"/>
                  </a:moveTo>
                  <a:cubicBezTo>
                    <a:pt x="501" y="560"/>
                    <a:pt x="492" y="569"/>
                    <a:pt x="480" y="569"/>
                  </a:cubicBezTo>
                  <a:cubicBezTo>
                    <a:pt x="414" y="569"/>
                    <a:pt x="414" y="569"/>
                    <a:pt x="414" y="569"/>
                  </a:cubicBezTo>
                  <a:cubicBezTo>
                    <a:pt x="403" y="569"/>
                    <a:pt x="393" y="560"/>
                    <a:pt x="393" y="548"/>
                  </a:cubicBezTo>
                  <a:cubicBezTo>
                    <a:pt x="393" y="482"/>
                    <a:pt x="393" y="482"/>
                    <a:pt x="393" y="482"/>
                  </a:cubicBezTo>
                  <a:cubicBezTo>
                    <a:pt x="393" y="471"/>
                    <a:pt x="403" y="461"/>
                    <a:pt x="414" y="461"/>
                  </a:cubicBezTo>
                  <a:cubicBezTo>
                    <a:pt x="480" y="461"/>
                    <a:pt x="480" y="461"/>
                    <a:pt x="480" y="461"/>
                  </a:cubicBezTo>
                  <a:cubicBezTo>
                    <a:pt x="492" y="461"/>
                    <a:pt x="501" y="471"/>
                    <a:pt x="501" y="482"/>
                  </a:cubicBezTo>
                  <a:lnTo>
                    <a:pt x="501" y="548"/>
                  </a:lnTo>
                  <a:close/>
                  <a:moveTo>
                    <a:pt x="501" y="385"/>
                  </a:moveTo>
                  <a:cubicBezTo>
                    <a:pt x="501" y="397"/>
                    <a:pt x="492" y="407"/>
                    <a:pt x="480" y="407"/>
                  </a:cubicBezTo>
                  <a:cubicBezTo>
                    <a:pt x="414" y="407"/>
                    <a:pt x="414" y="407"/>
                    <a:pt x="414" y="407"/>
                  </a:cubicBezTo>
                  <a:cubicBezTo>
                    <a:pt x="403" y="407"/>
                    <a:pt x="393" y="397"/>
                    <a:pt x="393" y="385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08"/>
                    <a:pt x="403" y="298"/>
                    <a:pt x="414" y="298"/>
                  </a:cubicBezTo>
                  <a:cubicBezTo>
                    <a:pt x="480" y="298"/>
                    <a:pt x="480" y="298"/>
                    <a:pt x="480" y="298"/>
                  </a:cubicBezTo>
                  <a:cubicBezTo>
                    <a:pt x="492" y="298"/>
                    <a:pt x="501" y="308"/>
                    <a:pt x="501" y="320"/>
                  </a:cubicBezTo>
                  <a:lnTo>
                    <a:pt x="501" y="385"/>
                  </a:lnTo>
                  <a:close/>
                  <a:moveTo>
                    <a:pt x="664" y="711"/>
                  </a:moveTo>
                  <a:cubicBezTo>
                    <a:pt x="664" y="722"/>
                    <a:pt x="654" y="732"/>
                    <a:pt x="643" y="732"/>
                  </a:cubicBezTo>
                  <a:cubicBezTo>
                    <a:pt x="577" y="732"/>
                    <a:pt x="577" y="732"/>
                    <a:pt x="577" y="732"/>
                  </a:cubicBezTo>
                  <a:cubicBezTo>
                    <a:pt x="565" y="732"/>
                    <a:pt x="556" y="722"/>
                    <a:pt x="556" y="711"/>
                  </a:cubicBezTo>
                  <a:cubicBezTo>
                    <a:pt x="556" y="482"/>
                    <a:pt x="556" y="482"/>
                    <a:pt x="556" y="482"/>
                  </a:cubicBezTo>
                  <a:cubicBezTo>
                    <a:pt x="556" y="471"/>
                    <a:pt x="565" y="461"/>
                    <a:pt x="577" y="461"/>
                  </a:cubicBezTo>
                  <a:cubicBezTo>
                    <a:pt x="643" y="461"/>
                    <a:pt x="643" y="461"/>
                    <a:pt x="643" y="461"/>
                  </a:cubicBezTo>
                  <a:cubicBezTo>
                    <a:pt x="654" y="461"/>
                    <a:pt x="664" y="471"/>
                    <a:pt x="664" y="482"/>
                  </a:cubicBezTo>
                  <a:lnTo>
                    <a:pt x="664" y="711"/>
                  </a:lnTo>
                  <a:close/>
                  <a:moveTo>
                    <a:pt x="664" y="385"/>
                  </a:moveTo>
                  <a:cubicBezTo>
                    <a:pt x="664" y="397"/>
                    <a:pt x="654" y="407"/>
                    <a:pt x="643" y="407"/>
                  </a:cubicBezTo>
                  <a:cubicBezTo>
                    <a:pt x="577" y="407"/>
                    <a:pt x="577" y="407"/>
                    <a:pt x="577" y="407"/>
                  </a:cubicBezTo>
                  <a:cubicBezTo>
                    <a:pt x="565" y="407"/>
                    <a:pt x="556" y="397"/>
                    <a:pt x="556" y="385"/>
                  </a:cubicBezTo>
                  <a:cubicBezTo>
                    <a:pt x="556" y="320"/>
                    <a:pt x="556" y="320"/>
                    <a:pt x="556" y="320"/>
                  </a:cubicBezTo>
                  <a:cubicBezTo>
                    <a:pt x="556" y="308"/>
                    <a:pt x="565" y="298"/>
                    <a:pt x="577" y="298"/>
                  </a:cubicBezTo>
                  <a:cubicBezTo>
                    <a:pt x="643" y="298"/>
                    <a:pt x="643" y="298"/>
                    <a:pt x="643" y="298"/>
                  </a:cubicBezTo>
                  <a:cubicBezTo>
                    <a:pt x="654" y="298"/>
                    <a:pt x="664" y="308"/>
                    <a:pt x="664" y="320"/>
                  </a:cubicBezTo>
                  <a:lnTo>
                    <a:pt x="664" y="385"/>
                  </a:lnTo>
                  <a:close/>
                  <a:moveTo>
                    <a:pt x="664" y="209"/>
                  </a:moveTo>
                  <a:cubicBezTo>
                    <a:pt x="664" y="221"/>
                    <a:pt x="654" y="231"/>
                    <a:pt x="643" y="231"/>
                  </a:cubicBezTo>
                  <a:cubicBezTo>
                    <a:pt x="89" y="231"/>
                    <a:pt x="89" y="231"/>
                    <a:pt x="89" y="231"/>
                  </a:cubicBezTo>
                  <a:cubicBezTo>
                    <a:pt x="78" y="231"/>
                    <a:pt x="68" y="221"/>
                    <a:pt x="68" y="20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78"/>
                    <a:pt x="78" y="68"/>
                    <a:pt x="89" y="68"/>
                  </a:cubicBezTo>
                  <a:cubicBezTo>
                    <a:pt x="643" y="68"/>
                    <a:pt x="643" y="68"/>
                    <a:pt x="643" y="68"/>
                  </a:cubicBezTo>
                  <a:cubicBezTo>
                    <a:pt x="654" y="68"/>
                    <a:pt x="664" y="78"/>
                    <a:pt x="664" y="89"/>
                  </a:cubicBezTo>
                  <a:lnTo>
                    <a:pt x="664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3" name="Freeform 8"/>
            <p:cNvSpPr>
              <a:spLocks noEditPoints="1"/>
            </p:cNvSpPr>
            <p:nvPr/>
          </p:nvSpPr>
          <p:spPr bwMode="auto">
            <a:xfrm>
              <a:off x="1576398" y="1848547"/>
              <a:ext cx="87313" cy="77788"/>
            </a:xfrm>
            <a:custGeom>
              <a:avLst/>
              <a:gdLst>
                <a:gd name="T0" fmla="*/ 62 w 78"/>
                <a:gd name="T1" fmla="*/ 0 h 69"/>
                <a:gd name="T2" fmla="*/ 16 w 78"/>
                <a:gd name="T3" fmla="*/ 0 h 69"/>
                <a:gd name="T4" fmla="*/ 3 w 78"/>
                <a:gd name="T5" fmla="*/ 3 h 69"/>
                <a:gd name="T6" fmla="*/ 0 w 78"/>
                <a:gd name="T7" fmla="*/ 16 h 69"/>
                <a:gd name="T8" fmla="*/ 0 w 78"/>
                <a:gd name="T9" fmla="*/ 52 h 69"/>
                <a:gd name="T10" fmla="*/ 3 w 78"/>
                <a:gd name="T11" fmla="*/ 65 h 69"/>
                <a:gd name="T12" fmla="*/ 16 w 78"/>
                <a:gd name="T13" fmla="*/ 69 h 69"/>
                <a:gd name="T14" fmla="*/ 62 w 78"/>
                <a:gd name="T15" fmla="*/ 69 h 69"/>
                <a:gd name="T16" fmla="*/ 75 w 78"/>
                <a:gd name="T17" fmla="*/ 65 h 69"/>
                <a:gd name="T18" fmla="*/ 78 w 78"/>
                <a:gd name="T19" fmla="*/ 52 h 69"/>
                <a:gd name="T20" fmla="*/ 78 w 78"/>
                <a:gd name="T21" fmla="*/ 16 h 69"/>
                <a:gd name="T22" fmla="*/ 75 w 78"/>
                <a:gd name="T23" fmla="*/ 3 h 69"/>
                <a:gd name="T24" fmla="*/ 62 w 78"/>
                <a:gd name="T25" fmla="*/ 0 h 69"/>
                <a:gd name="T26" fmla="*/ 63 w 78"/>
                <a:gd name="T27" fmla="*/ 56 h 69"/>
                <a:gd name="T28" fmla="*/ 15 w 78"/>
                <a:gd name="T29" fmla="*/ 56 h 69"/>
                <a:gd name="T30" fmla="*/ 15 w 78"/>
                <a:gd name="T31" fmla="*/ 12 h 69"/>
                <a:gd name="T32" fmla="*/ 63 w 78"/>
                <a:gd name="T33" fmla="*/ 12 h 69"/>
                <a:gd name="T34" fmla="*/ 63 w 78"/>
                <a:gd name="T35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9">
                  <a:moveTo>
                    <a:pt x="6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0" y="0"/>
                    <a:pt x="6" y="1"/>
                    <a:pt x="3" y="3"/>
                  </a:cubicBezTo>
                  <a:cubicBezTo>
                    <a:pt x="1" y="6"/>
                    <a:pt x="0" y="10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1" y="63"/>
                    <a:pt x="3" y="65"/>
                  </a:cubicBezTo>
                  <a:cubicBezTo>
                    <a:pt x="6" y="67"/>
                    <a:pt x="10" y="69"/>
                    <a:pt x="16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8" y="69"/>
                    <a:pt x="72" y="67"/>
                    <a:pt x="75" y="65"/>
                  </a:cubicBezTo>
                  <a:cubicBezTo>
                    <a:pt x="77" y="63"/>
                    <a:pt x="78" y="59"/>
                    <a:pt x="78" y="5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0"/>
                    <a:pt x="77" y="6"/>
                    <a:pt x="75" y="3"/>
                  </a:cubicBezTo>
                  <a:cubicBezTo>
                    <a:pt x="72" y="1"/>
                    <a:pt x="68" y="0"/>
                    <a:pt x="62" y="0"/>
                  </a:cubicBezTo>
                  <a:close/>
                  <a:moveTo>
                    <a:pt x="63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56"/>
                    <a:pt x="63" y="56"/>
                    <a:pt x="6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4" name="Group 11"/>
          <p:cNvGrpSpPr>
            <a:grpSpLocks noChangeAspect="1"/>
          </p:cNvGrpSpPr>
          <p:nvPr/>
        </p:nvGrpSpPr>
        <p:grpSpPr bwMode="auto">
          <a:xfrm>
            <a:off x="7145554" y="1817469"/>
            <a:ext cx="823896" cy="584964"/>
            <a:chOff x="1407" y="1098"/>
            <a:chExt cx="800" cy="568"/>
          </a:xfrm>
          <a:solidFill>
            <a:schemeClr val="bg1"/>
          </a:solidFill>
        </p:grpSpPr>
        <p:sp>
          <p:nvSpPr>
            <p:cNvPr id="6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3" name="文本框 8"/>
          <p:cNvSpPr txBox="1"/>
          <p:nvPr/>
        </p:nvSpPr>
        <p:spPr>
          <a:xfrm>
            <a:off x="8189200" y="1726778"/>
            <a:ext cx="22302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189200" y="131435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3624825" y="4475643"/>
            <a:ext cx="22302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24825" y="406322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77" name="文本框 8"/>
          <p:cNvSpPr txBox="1"/>
          <p:nvPr/>
        </p:nvSpPr>
        <p:spPr>
          <a:xfrm>
            <a:off x="8189200" y="4475643"/>
            <a:ext cx="22302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189200" y="406322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79" name="Group 22"/>
          <p:cNvGrpSpPr>
            <a:grpSpLocks noChangeAspect="1"/>
          </p:cNvGrpSpPr>
          <p:nvPr/>
        </p:nvGrpSpPr>
        <p:grpSpPr bwMode="auto">
          <a:xfrm>
            <a:off x="2606470" y="4461971"/>
            <a:ext cx="667404" cy="684330"/>
            <a:chOff x="2534" y="1099"/>
            <a:chExt cx="552" cy="566"/>
          </a:xfrm>
          <a:solidFill>
            <a:schemeClr val="bg1"/>
          </a:solidFill>
        </p:grpSpPr>
        <p:sp>
          <p:nvSpPr>
            <p:cNvPr id="80" name="Freeform 23"/>
            <p:cNvSpPr>
              <a:spLocks noEditPoints="1"/>
            </p:cNvSpPr>
            <p:nvPr/>
          </p:nvSpPr>
          <p:spPr bwMode="auto">
            <a:xfrm>
              <a:off x="2534" y="1099"/>
              <a:ext cx="552" cy="364"/>
            </a:xfrm>
            <a:custGeom>
              <a:avLst/>
              <a:gdLst>
                <a:gd name="T0" fmla="*/ 741 w 780"/>
                <a:gd name="T1" fmla="*/ 0 h 515"/>
                <a:gd name="T2" fmla="*/ 39 w 780"/>
                <a:gd name="T3" fmla="*/ 0 h 515"/>
                <a:gd name="T4" fmla="*/ 0 w 780"/>
                <a:gd name="T5" fmla="*/ 39 h 515"/>
                <a:gd name="T6" fmla="*/ 39 w 780"/>
                <a:gd name="T7" fmla="*/ 78 h 515"/>
                <a:gd name="T8" fmla="*/ 48 w 780"/>
                <a:gd name="T9" fmla="*/ 78 h 515"/>
                <a:gd name="T10" fmla="*/ 48 w 780"/>
                <a:gd name="T11" fmla="*/ 464 h 515"/>
                <a:gd name="T12" fmla="*/ 99 w 780"/>
                <a:gd name="T13" fmla="*/ 515 h 515"/>
                <a:gd name="T14" fmla="*/ 681 w 780"/>
                <a:gd name="T15" fmla="*/ 515 h 515"/>
                <a:gd name="T16" fmla="*/ 732 w 780"/>
                <a:gd name="T17" fmla="*/ 464 h 515"/>
                <a:gd name="T18" fmla="*/ 732 w 780"/>
                <a:gd name="T19" fmla="*/ 78 h 515"/>
                <a:gd name="T20" fmla="*/ 741 w 780"/>
                <a:gd name="T21" fmla="*/ 78 h 515"/>
                <a:gd name="T22" fmla="*/ 780 w 780"/>
                <a:gd name="T23" fmla="*/ 39 h 515"/>
                <a:gd name="T24" fmla="*/ 741 w 780"/>
                <a:gd name="T25" fmla="*/ 0 h 515"/>
                <a:gd name="T26" fmla="*/ 685 w 780"/>
                <a:gd name="T27" fmla="*/ 464 h 515"/>
                <a:gd name="T28" fmla="*/ 681 w 780"/>
                <a:gd name="T29" fmla="*/ 468 h 515"/>
                <a:gd name="T30" fmla="*/ 99 w 780"/>
                <a:gd name="T31" fmla="*/ 468 h 515"/>
                <a:gd name="T32" fmla="*/ 95 w 780"/>
                <a:gd name="T33" fmla="*/ 464 h 515"/>
                <a:gd name="T34" fmla="*/ 95 w 780"/>
                <a:gd name="T35" fmla="*/ 78 h 515"/>
                <a:gd name="T36" fmla="*/ 685 w 780"/>
                <a:gd name="T37" fmla="*/ 78 h 515"/>
                <a:gd name="T38" fmla="*/ 685 w 780"/>
                <a:gd name="T39" fmla="*/ 464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515">
                  <a:moveTo>
                    <a:pt x="74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8"/>
                    <a:pt x="39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464"/>
                    <a:pt x="48" y="464"/>
                    <a:pt x="48" y="464"/>
                  </a:cubicBezTo>
                  <a:cubicBezTo>
                    <a:pt x="48" y="492"/>
                    <a:pt x="71" y="515"/>
                    <a:pt x="99" y="515"/>
                  </a:cubicBezTo>
                  <a:cubicBezTo>
                    <a:pt x="681" y="515"/>
                    <a:pt x="681" y="515"/>
                    <a:pt x="681" y="515"/>
                  </a:cubicBezTo>
                  <a:cubicBezTo>
                    <a:pt x="709" y="515"/>
                    <a:pt x="732" y="492"/>
                    <a:pt x="732" y="464"/>
                  </a:cubicBezTo>
                  <a:cubicBezTo>
                    <a:pt x="732" y="78"/>
                    <a:pt x="732" y="78"/>
                    <a:pt x="732" y="78"/>
                  </a:cubicBezTo>
                  <a:cubicBezTo>
                    <a:pt x="741" y="78"/>
                    <a:pt x="741" y="78"/>
                    <a:pt x="741" y="78"/>
                  </a:cubicBezTo>
                  <a:cubicBezTo>
                    <a:pt x="763" y="78"/>
                    <a:pt x="780" y="60"/>
                    <a:pt x="780" y="39"/>
                  </a:cubicBezTo>
                  <a:cubicBezTo>
                    <a:pt x="780" y="18"/>
                    <a:pt x="763" y="0"/>
                    <a:pt x="741" y="0"/>
                  </a:cubicBezTo>
                  <a:close/>
                  <a:moveTo>
                    <a:pt x="685" y="464"/>
                  </a:moveTo>
                  <a:cubicBezTo>
                    <a:pt x="685" y="466"/>
                    <a:pt x="683" y="468"/>
                    <a:pt x="681" y="468"/>
                  </a:cubicBezTo>
                  <a:cubicBezTo>
                    <a:pt x="99" y="468"/>
                    <a:pt x="99" y="468"/>
                    <a:pt x="99" y="468"/>
                  </a:cubicBezTo>
                  <a:cubicBezTo>
                    <a:pt x="97" y="468"/>
                    <a:pt x="95" y="466"/>
                    <a:pt x="95" y="464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685" y="78"/>
                    <a:pt x="685" y="78"/>
                    <a:pt x="685" y="78"/>
                  </a:cubicBezTo>
                  <a:cubicBezTo>
                    <a:pt x="685" y="464"/>
                    <a:pt x="685" y="464"/>
                    <a:pt x="685" y="4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4"/>
            <p:cNvSpPr>
              <a:spLocks noEditPoints="1"/>
            </p:cNvSpPr>
            <p:nvPr/>
          </p:nvSpPr>
          <p:spPr bwMode="auto">
            <a:xfrm>
              <a:off x="2643" y="1206"/>
              <a:ext cx="334" cy="169"/>
            </a:xfrm>
            <a:custGeom>
              <a:avLst/>
              <a:gdLst>
                <a:gd name="T0" fmla="*/ 433 w 472"/>
                <a:gd name="T1" fmla="*/ 0 h 238"/>
                <a:gd name="T2" fmla="*/ 394 w 472"/>
                <a:gd name="T3" fmla="*/ 39 h 238"/>
                <a:gd name="T4" fmla="*/ 401 w 472"/>
                <a:gd name="T5" fmla="*/ 61 h 238"/>
                <a:gd name="T6" fmla="*/ 311 w 472"/>
                <a:gd name="T7" fmla="*/ 164 h 238"/>
                <a:gd name="T8" fmla="*/ 294 w 472"/>
                <a:gd name="T9" fmla="*/ 160 h 238"/>
                <a:gd name="T10" fmla="*/ 275 w 472"/>
                <a:gd name="T11" fmla="*/ 165 h 238"/>
                <a:gd name="T12" fmla="*/ 234 w 472"/>
                <a:gd name="T13" fmla="*/ 122 h 238"/>
                <a:gd name="T14" fmla="*/ 240 w 472"/>
                <a:gd name="T15" fmla="*/ 102 h 238"/>
                <a:gd name="T16" fmla="*/ 201 w 472"/>
                <a:gd name="T17" fmla="*/ 63 h 238"/>
                <a:gd name="T18" fmla="*/ 163 w 472"/>
                <a:gd name="T19" fmla="*/ 102 h 238"/>
                <a:gd name="T20" fmla="*/ 164 w 472"/>
                <a:gd name="T21" fmla="*/ 113 h 238"/>
                <a:gd name="T22" fmla="*/ 66 w 472"/>
                <a:gd name="T23" fmla="*/ 171 h 238"/>
                <a:gd name="T24" fmla="*/ 39 w 472"/>
                <a:gd name="T25" fmla="*/ 160 h 238"/>
                <a:gd name="T26" fmla="*/ 0 w 472"/>
                <a:gd name="T27" fmla="*/ 199 h 238"/>
                <a:gd name="T28" fmla="*/ 39 w 472"/>
                <a:gd name="T29" fmla="*/ 238 h 238"/>
                <a:gd name="T30" fmla="*/ 78 w 472"/>
                <a:gd name="T31" fmla="*/ 199 h 238"/>
                <a:gd name="T32" fmla="*/ 76 w 472"/>
                <a:gd name="T33" fmla="*/ 188 h 238"/>
                <a:gd name="T34" fmla="*/ 174 w 472"/>
                <a:gd name="T35" fmla="*/ 129 h 238"/>
                <a:gd name="T36" fmla="*/ 201 w 472"/>
                <a:gd name="T37" fmla="*/ 141 h 238"/>
                <a:gd name="T38" fmla="*/ 220 w 472"/>
                <a:gd name="T39" fmla="*/ 136 h 238"/>
                <a:gd name="T40" fmla="*/ 261 w 472"/>
                <a:gd name="T41" fmla="*/ 178 h 238"/>
                <a:gd name="T42" fmla="*/ 255 w 472"/>
                <a:gd name="T43" fmla="*/ 199 h 238"/>
                <a:gd name="T44" fmla="*/ 294 w 472"/>
                <a:gd name="T45" fmla="*/ 238 h 238"/>
                <a:gd name="T46" fmla="*/ 333 w 472"/>
                <a:gd name="T47" fmla="*/ 199 h 238"/>
                <a:gd name="T48" fmla="*/ 326 w 472"/>
                <a:gd name="T49" fmla="*/ 177 h 238"/>
                <a:gd name="T50" fmla="*/ 416 w 472"/>
                <a:gd name="T51" fmla="*/ 73 h 238"/>
                <a:gd name="T52" fmla="*/ 433 w 472"/>
                <a:gd name="T53" fmla="*/ 78 h 238"/>
                <a:gd name="T54" fmla="*/ 472 w 472"/>
                <a:gd name="T55" fmla="*/ 39 h 238"/>
                <a:gd name="T56" fmla="*/ 433 w 472"/>
                <a:gd name="T57" fmla="*/ 0 h 238"/>
                <a:gd name="T58" fmla="*/ 59 w 472"/>
                <a:gd name="T59" fmla="*/ 199 h 238"/>
                <a:gd name="T60" fmla="*/ 39 w 472"/>
                <a:gd name="T61" fmla="*/ 218 h 238"/>
                <a:gd name="T62" fmla="*/ 20 w 472"/>
                <a:gd name="T63" fmla="*/ 199 h 238"/>
                <a:gd name="T64" fmla="*/ 39 w 472"/>
                <a:gd name="T65" fmla="*/ 180 h 238"/>
                <a:gd name="T66" fmla="*/ 49 w 472"/>
                <a:gd name="T67" fmla="*/ 182 h 238"/>
                <a:gd name="T68" fmla="*/ 59 w 472"/>
                <a:gd name="T69" fmla="*/ 199 h 238"/>
                <a:gd name="T70" fmla="*/ 201 w 472"/>
                <a:gd name="T71" fmla="*/ 121 h 238"/>
                <a:gd name="T72" fmla="*/ 192 w 472"/>
                <a:gd name="T73" fmla="*/ 119 h 238"/>
                <a:gd name="T74" fmla="*/ 182 w 472"/>
                <a:gd name="T75" fmla="*/ 102 h 238"/>
                <a:gd name="T76" fmla="*/ 182 w 472"/>
                <a:gd name="T77" fmla="*/ 102 h 238"/>
                <a:gd name="T78" fmla="*/ 201 w 472"/>
                <a:gd name="T79" fmla="*/ 82 h 238"/>
                <a:gd name="T80" fmla="*/ 221 w 472"/>
                <a:gd name="T81" fmla="*/ 102 h 238"/>
                <a:gd name="T82" fmla="*/ 220 w 472"/>
                <a:gd name="T83" fmla="*/ 107 h 238"/>
                <a:gd name="T84" fmla="*/ 206 w 472"/>
                <a:gd name="T85" fmla="*/ 121 h 238"/>
                <a:gd name="T86" fmla="*/ 201 w 472"/>
                <a:gd name="T87" fmla="*/ 121 h 238"/>
                <a:gd name="T88" fmla="*/ 313 w 472"/>
                <a:gd name="T89" fmla="*/ 199 h 238"/>
                <a:gd name="T90" fmla="*/ 294 w 472"/>
                <a:gd name="T91" fmla="*/ 218 h 238"/>
                <a:gd name="T92" fmla="*/ 274 w 472"/>
                <a:gd name="T93" fmla="*/ 199 h 238"/>
                <a:gd name="T94" fmla="*/ 275 w 472"/>
                <a:gd name="T95" fmla="*/ 193 h 238"/>
                <a:gd name="T96" fmla="*/ 289 w 472"/>
                <a:gd name="T97" fmla="*/ 180 h 238"/>
                <a:gd name="T98" fmla="*/ 294 w 472"/>
                <a:gd name="T99" fmla="*/ 180 h 238"/>
                <a:gd name="T100" fmla="*/ 297 w 472"/>
                <a:gd name="T101" fmla="*/ 180 h 238"/>
                <a:gd name="T102" fmla="*/ 312 w 472"/>
                <a:gd name="T103" fmla="*/ 193 h 238"/>
                <a:gd name="T104" fmla="*/ 313 w 472"/>
                <a:gd name="T105" fmla="*/ 199 h 238"/>
                <a:gd name="T106" fmla="*/ 433 w 472"/>
                <a:gd name="T107" fmla="*/ 58 h 238"/>
                <a:gd name="T108" fmla="*/ 429 w 472"/>
                <a:gd name="T109" fmla="*/ 58 h 238"/>
                <a:gd name="T110" fmla="*/ 415 w 472"/>
                <a:gd name="T111" fmla="*/ 45 h 238"/>
                <a:gd name="T112" fmla="*/ 413 w 472"/>
                <a:gd name="T113" fmla="*/ 39 h 238"/>
                <a:gd name="T114" fmla="*/ 433 w 472"/>
                <a:gd name="T115" fmla="*/ 19 h 238"/>
                <a:gd name="T116" fmla="*/ 452 w 472"/>
                <a:gd name="T117" fmla="*/ 39 h 238"/>
                <a:gd name="T118" fmla="*/ 433 w 472"/>
                <a:gd name="T119" fmla="*/ 5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2" h="238">
                  <a:moveTo>
                    <a:pt x="433" y="0"/>
                  </a:moveTo>
                  <a:cubicBezTo>
                    <a:pt x="411" y="0"/>
                    <a:pt x="394" y="17"/>
                    <a:pt x="394" y="39"/>
                  </a:cubicBezTo>
                  <a:cubicBezTo>
                    <a:pt x="394" y="47"/>
                    <a:pt x="397" y="54"/>
                    <a:pt x="401" y="61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06" y="162"/>
                    <a:pt x="300" y="160"/>
                    <a:pt x="294" y="160"/>
                  </a:cubicBezTo>
                  <a:cubicBezTo>
                    <a:pt x="287" y="160"/>
                    <a:pt x="280" y="162"/>
                    <a:pt x="275" y="165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8" y="116"/>
                    <a:pt x="240" y="109"/>
                    <a:pt x="240" y="102"/>
                  </a:cubicBezTo>
                  <a:cubicBezTo>
                    <a:pt x="240" y="80"/>
                    <a:pt x="223" y="63"/>
                    <a:pt x="201" y="63"/>
                  </a:cubicBezTo>
                  <a:cubicBezTo>
                    <a:pt x="180" y="63"/>
                    <a:pt x="163" y="80"/>
                    <a:pt x="163" y="102"/>
                  </a:cubicBezTo>
                  <a:cubicBezTo>
                    <a:pt x="163" y="106"/>
                    <a:pt x="163" y="109"/>
                    <a:pt x="164" y="113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59" y="164"/>
                    <a:pt x="50" y="160"/>
                    <a:pt x="39" y="160"/>
                  </a:cubicBezTo>
                  <a:cubicBezTo>
                    <a:pt x="18" y="160"/>
                    <a:pt x="0" y="178"/>
                    <a:pt x="0" y="199"/>
                  </a:cubicBezTo>
                  <a:cubicBezTo>
                    <a:pt x="0" y="220"/>
                    <a:pt x="18" y="238"/>
                    <a:pt x="39" y="238"/>
                  </a:cubicBezTo>
                  <a:cubicBezTo>
                    <a:pt x="61" y="238"/>
                    <a:pt x="78" y="220"/>
                    <a:pt x="78" y="199"/>
                  </a:cubicBezTo>
                  <a:cubicBezTo>
                    <a:pt x="78" y="195"/>
                    <a:pt x="77" y="191"/>
                    <a:pt x="76" y="188"/>
                  </a:cubicBezTo>
                  <a:cubicBezTo>
                    <a:pt x="174" y="129"/>
                    <a:pt x="174" y="129"/>
                    <a:pt x="174" y="129"/>
                  </a:cubicBezTo>
                  <a:cubicBezTo>
                    <a:pt x="181" y="136"/>
                    <a:pt x="191" y="141"/>
                    <a:pt x="201" y="141"/>
                  </a:cubicBezTo>
                  <a:cubicBezTo>
                    <a:pt x="208" y="141"/>
                    <a:pt x="215" y="139"/>
                    <a:pt x="220" y="136"/>
                  </a:cubicBezTo>
                  <a:cubicBezTo>
                    <a:pt x="261" y="178"/>
                    <a:pt x="261" y="178"/>
                    <a:pt x="261" y="178"/>
                  </a:cubicBezTo>
                  <a:cubicBezTo>
                    <a:pt x="257" y="184"/>
                    <a:pt x="255" y="191"/>
                    <a:pt x="255" y="199"/>
                  </a:cubicBezTo>
                  <a:cubicBezTo>
                    <a:pt x="255" y="220"/>
                    <a:pt x="272" y="238"/>
                    <a:pt x="294" y="238"/>
                  </a:cubicBezTo>
                  <a:cubicBezTo>
                    <a:pt x="315" y="238"/>
                    <a:pt x="333" y="220"/>
                    <a:pt x="333" y="199"/>
                  </a:cubicBezTo>
                  <a:cubicBezTo>
                    <a:pt x="333" y="191"/>
                    <a:pt x="330" y="183"/>
                    <a:pt x="326" y="177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21" y="76"/>
                    <a:pt x="427" y="78"/>
                    <a:pt x="433" y="78"/>
                  </a:cubicBezTo>
                  <a:cubicBezTo>
                    <a:pt x="454" y="78"/>
                    <a:pt x="472" y="60"/>
                    <a:pt x="472" y="39"/>
                  </a:cubicBezTo>
                  <a:cubicBezTo>
                    <a:pt x="472" y="17"/>
                    <a:pt x="454" y="0"/>
                    <a:pt x="433" y="0"/>
                  </a:cubicBezTo>
                  <a:close/>
                  <a:moveTo>
                    <a:pt x="59" y="199"/>
                  </a:moveTo>
                  <a:cubicBezTo>
                    <a:pt x="59" y="210"/>
                    <a:pt x="50" y="218"/>
                    <a:pt x="39" y="218"/>
                  </a:cubicBezTo>
                  <a:cubicBezTo>
                    <a:pt x="28" y="218"/>
                    <a:pt x="20" y="210"/>
                    <a:pt x="20" y="199"/>
                  </a:cubicBezTo>
                  <a:cubicBezTo>
                    <a:pt x="20" y="188"/>
                    <a:pt x="28" y="180"/>
                    <a:pt x="39" y="180"/>
                  </a:cubicBezTo>
                  <a:cubicBezTo>
                    <a:pt x="43" y="180"/>
                    <a:pt x="46" y="180"/>
                    <a:pt x="49" y="182"/>
                  </a:cubicBezTo>
                  <a:cubicBezTo>
                    <a:pt x="54" y="185"/>
                    <a:pt x="58" y="191"/>
                    <a:pt x="59" y="199"/>
                  </a:cubicBezTo>
                  <a:close/>
                  <a:moveTo>
                    <a:pt x="201" y="121"/>
                  </a:moveTo>
                  <a:cubicBezTo>
                    <a:pt x="198" y="121"/>
                    <a:pt x="195" y="120"/>
                    <a:pt x="192" y="119"/>
                  </a:cubicBezTo>
                  <a:cubicBezTo>
                    <a:pt x="186" y="115"/>
                    <a:pt x="182" y="109"/>
                    <a:pt x="182" y="102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1"/>
                    <a:pt x="191" y="82"/>
                    <a:pt x="201" y="82"/>
                  </a:cubicBezTo>
                  <a:cubicBezTo>
                    <a:pt x="212" y="82"/>
                    <a:pt x="221" y="91"/>
                    <a:pt x="221" y="102"/>
                  </a:cubicBezTo>
                  <a:cubicBezTo>
                    <a:pt x="221" y="104"/>
                    <a:pt x="221" y="106"/>
                    <a:pt x="220" y="107"/>
                  </a:cubicBezTo>
                  <a:cubicBezTo>
                    <a:pt x="218" y="114"/>
                    <a:pt x="213" y="119"/>
                    <a:pt x="206" y="121"/>
                  </a:cubicBezTo>
                  <a:cubicBezTo>
                    <a:pt x="204" y="121"/>
                    <a:pt x="203" y="121"/>
                    <a:pt x="201" y="121"/>
                  </a:cubicBezTo>
                  <a:close/>
                  <a:moveTo>
                    <a:pt x="313" y="199"/>
                  </a:moveTo>
                  <a:cubicBezTo>
                    <a:pt x="313" y="210"/>
                    <a:pt x="304" y="218"/>
                    <a:pt x="294" y="218"/>
                  </a:cubicBezTo>
                  <a:cubicBezTo>
                    <a:pt x="283" y="218"/>
                    <a:pt x="274" y="210"/>
                    <a:pt x="274" y="199"/>
                  </a:cubicBezTo>
                  <a:cubicBezTo>
                    <a:pt x="274" y="197"/>
                    <a:pt x="275" y="195"/>
                    <a:pt x="275" y="193"/>
                  </a:cubicBezTo>
                  <a:cubicBezTo>
                    <a:pt x="277" y="187"/>
                    <a:pt x="282" y="182"/>
                    <a:pt x="289" y="180"/>
                  </a:cubicBezTo>
                  <a:cubicBezTo>
                    <a:pt x="291" y="180"/>
                    <a:pt x="292" y="180"/>
                    <a:pt x="294" y="180"/>
                  </a:cubicBezTo>
                  <a:cubicBezTo>
                    <a:pt x="295" y="180"/>
                    <a:pt x="296" y="180"/>
                    <a:pt x="297" y="180"/>
                  </a:cubicBezTo>
                  <a:cubicBezTo>
                    <a:pt x="304" y="181"/>
                    <a:pt x="310" y="186"/>
                    <a:pt x="312" y="193"/>
                  </a:cubicBezTo>
                  <a:cubicBezTo>
                    <a:pt x="313" y="195"/>
                    <a:pt x="313" y="197"/>
                    <a:pt x="313" y="199"/>
                  </a:cubicBezTo>
                  <a:close/>
                  <a:moveTo>
                    <a:pt x="433" y="58"/>
                  </a:moveTo>
                  <a:cubicBezTo>
                    <a:pt x="432" y="58"/>
                    <a:pt x="430" y="58"/>
                    <a:pt x="429" y="58"/>
                  </a:cubicBezTo>
                  <a:cubicBezTo>
                    <a:pt x="422" y="56"/>
                    <a:pt x="417" y="51"/>
                    <a:pt x="415" y="45"/>
                  </a:cubicBezTo>
                  <a:cubicBezTo>
                    <a:pt x="414" y="43"/>
                    <a:pt x="413" y="41"/>
                    <a:pt x="413" y="39"/>
                  </a:cubicBezTo>
                  <a:cubicBezTo>
                    <a:pt x="413" y="28"/>
                    <a:pt x="422" y="19"/>
                    <a:pt x="433" y="19"/>
                  </a:cubicBezTo>
                  <a:cubicBezTo>
                    <a:pt x="444" y="19"/>
                    <a:pt x="452" y="28"/>
                    <a:pt x="452" y="39"/>
                  </a:cubicBezTo>
                  <a:cubicBezTo>
                    <a:pt x="452" y="49"/>
                    <a:pt x="444" y="58"/>
                    <a:pt x="4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2604" y="1463"/>
              <a:ext cx="412" cy="202"/>
            </a:xfrm>
            <a:custGeom>
              <a:avLst/>
              <a:gdLst>
                <a:gd name="T0" fmla="*/ 551 w 582"/>
                <a:gd name="T1" fmla="*/ 222 h 285"/>
                <a:gd name="T2" fmla="*/ 533 w 582"/>
                <a:gd name="T3" fmla="*/ 227 h 285"/>
                <a:gd name="T4" fmla="*/ 305 w 582"/>
                <a:gd name="T5" fmla="*/ 111 h 285"/>
                <a:gd name="T6" fmla="*/ 305 w 582"/>
                <a:gd name="T7" fmla="*/ 0 h 285"/>
                <a:gd name="T8" fmla="*/ 277 w 582"/>
                <a:gd name="T9" fmla="*/ 0 h 285"/>
                <a:gd name="T10" fmla="*/ 277 w 582"/>
                <a:gd name="T11" fmla="*/ 111 h 285"/>
                <a:gd name="T12" fmla="*/ 49 w 582"/>
                <a:gd name="T13" fmla="*/ 227 h 285"/>
                <a:gd name="T14" fmla="*/ 31 w 582"/>
                <a:gd name="T15" fmla="*/ 222 h 285"/>
                <a:gd name="T16" fmla="*/ 0 w 582"/>
                <a:gd name="T17" fmla="*/ 254 h 285"/>
                <a:gd name="T18" fmla="*/ 31 w 582"/>
                <a:gd name="T19" fmla="*/ 285 h 285"/>
                <a:gd name="T20" fmla="*/ 63 w 582"/>
                <a:gd name="T21" fmla="*/ 254 h 285"/>
                <a:gd name="T22" fmla="*/ 62 w 582"/>
                <a:gd name="T23" fmla="*/ 251 h 285"/>
                <a:gd name="T24" fmla="*/ 277 w 582"/>
                <a:gd name="T25" fmla="*/ 142 h 285"/>
                <a:gd name="T26" fmla="*/ 277 w 582"/>
                <a:gd name="T27" fmla="*/ 225 h 285"/>
                <a:gd name="T28" fmla="*/ 260 w 582"/>
                <a:gd name="T29" fmla="*/ 254 h 285"/>
                <a:gd name="T30" fmla="*/ 291 w 582"/>
                <a:gd name="T31" fmla="*/ 285 h 285"/>
                <a:gd name="T32" fmla="*/ 322 w 582"/>
                <a:gd name="T33" fmla="*/ 254 h 285"/>
                <a:gd name="T34" fmla="*/ 305 w 582"/>
                <a:gd name="T35" fmla="*/ 225 h 285"/>
                <a:gd name="T36" fmla="*/ 305 w 582"/>
                <a:gd name="T37" fmla="*/ 142 h 285"/>
                <a:gd name="T38" fmla="*/ 520 w 582"/>
                <a:gd name="T39" fmla="*/ 251 h 285"/>
                <a:gd name="T40" fmla="*/ 519 w 582"/>
                <a:gd name="T41" fmla="*/ 254 h 285"/>
                <a:gd name="T42" fmla="*/ 551 w 582"/>
                <a:gd name="T43" fmla="*/ 285 h 285"/>
                <a:gd name="T44" fmla="*/ 582 w 582"/>
                <a:gd name="T45" fmla="*/ 254 h 285"/>
                <a:gd name="T46" fmla="*/ 551 w 582"/>
                <a:gd name="T47" fmla="*/ 22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2" h="285">
                  <a:moveTo>
                    <a:pt x="551" y="222"/>
                  </a:moveTo>
                  <a:cubicBezTo>
                    <a:pt x="544" y="222"/>
                    <a:pt x="538" y="224"/>
                    <a:pt x="533" y="227"/>
                  </a:cubicBezTo>
                  <a:cubicBezTo>
                    <a:pt x="305" y="111"/>
                    <a:pt x="305" y="111"/>
                    <a:pt x="305" y="111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49" y="227"/>
                    <a:pt x="49" y="227"/>
                    <a:pt x="49" y="227"/>
                  </a:cubicBezTo>
                  <a:cubicBezTo>
                    <a:pt x="44" y="224"/>
                    <a:pt x="38" y="222"/>
                    <a:pt x="31" y="222"/>
                  </a:cubicBezTo>
                  <a:cubicBezTo>
                    <a:pt x="14" y="222"/>
                    <a:pt x="0" y="236"/>
                    <a:pt x="0" y="254"/>
                  </a:cubicBezTo>
                  <a:cubicBezTo>
                    <a:pt x="0" y="271"/>
                    <a:pt x="14" y="285"/>
                    <a:pt x="31" y="285"/>
                  </a:cubicBezTo>
                  <a:cubicBezTo>
                    <a:pt x="49" y="285"/>
                    <a:pt x="63" y="271"/>
                    <a:pt x="63" y="254"/>
                  </a:cubicBezTo>
                  <a:cubicBezTo>
                    <a:pt x="63" y="253"/>
                    <a:pt x="62" y="252"/>
                    <a:pt x="62" y="251"/>
                  </a:cubicBezTo>
                  <a:cubicBezTo>
                    <a:pt x="277" y="142"/>
                    <a:pt x="277" y="142"/>
                    <a:pt x="277" y="142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67" y="230"/>
                    <a:pt x="260" y="241"/>
                    <a:pt x="260" y="254"/>
                  </a:cubicBezTo>
                  <a:cubicBezTo>
                    <a:pt x="260" y="271"/>
                    <a:pt x="274" y="285"/>
                    <a:pt x="291" y="285"/>
                  </a:cubicBezTo>
                  <a:cubicBezTo>
                    <a:pt x="308" y="285"/>
                    <a:pt x="322" y="271"/>
                    <a:pt x="322" y="254"/>
                  </a:cubicBezTo>
                  <a:cubicBezTo>
                    <a:pt x="322" y="241"/>
                    <a:pt x="315" y="230"/>
                    <a:pt x="305" y="225"/>
                  </a:cubicBezTo>
                  <a:cubicBezTo>
                    <a:pt x="305" y="142"/>
                    <a:pt x="305" y="142"/>
                    <a:pt x="305" y="142"/>
                  </a:cubicBezTo>
                  <a:cubicBezTo>
                    <a:pt x="520" y="251"/>
                    <a:pt x="520" y="251"/>
                    <a:pt x="520" y="251"/>
                  </a:cubicBezTo>
                  <a:cubicBezTo>
                    <a:pt x="519" y="252"/>
                    <a:pt x="519" y="253"/>
                    <a:pt x="519" y="254"/>
                  </a:cubicBezTo>
                  <a:cubicBezTo>
                    <a:pt x="519" y="271"/>
                    <a:pt x="534" y="285"/>
                    <a:pt x="551" y="285"/>
                  </a:cubicBezTo>
                  <a:cubicBezTo>
                    <a:pt x="568" y="285"/>
                    <a:pt x="582" y="271"/>
                    <a:pt x="582" y="254"/>
                  </a:cubicBezTo>
                  <a:cubicBezTo>
                    <a:pt x="582" y="236"/>
                    <a:pt x="568" y="222"/>
                    <a:pt x="551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Group 32"/>
          <p:cNvGrpSpPr>
            <a:grpSpLocks noChangeAspect="1"/>
          </p:cNvGrpSpPr>
          <p:nvPr/>
        </p:nvGrpSpPr>
        <p:grpSpPr bwMode="auto">
          <a:xfrm>
            <a:off x="7117967" y="4522160"/>
            <a:ext cx="879070" cy="624141"/>
            <a:chOff x="4354" y="1098"/>
            <a:chExt cx="800" cy="568"/>
          </a:xfrm>
          <a:solidFill>
            <a:schemeClr val="bg1"/>
          </a:solidFill>
        </p:grpSpPr>
        <p:sp>
          <p:nvSpPr>
            <p:cNvPr id="8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1" name="图片 4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20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731052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8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kumimoji="1" lang="zh-CN" altLang="en-US" sz="8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参考文献</a:t>
            </a:r>
            <a:endParaRPr kumimoji="1" lang="zh-CN" altLang="en-US" sz="8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7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参考文献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1713829" y="1418907"/>
            <a:ext cx="1937168" cy="2519583"/>
            <a:chOff x="1497998" y="1405645"/>
            <a:chExt cx="1937168" cy="2519583"/>
          </a:xfrm>
        </p:grpSpPr>
        <p:grpSp>
          <p:nvGrpSpPr>
            <p:cNvPr id="4" name="组 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平行四边形 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 smtClean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》</a:t>
              </a:r>
              <a:endParaRPr lang="en-US" altLang="zh-CN" sz="12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 smtClean="0">
                  <a:solidFill>
                    <a:schemeClr val="bg1"/>
                  </a:solidFill>
                  <a:ea typeface="微软雅黑" charset="0"/>
                </a:rPr>
                <a:t>OfficePLUS</a:t>
              </a:r>
              <a:endParaRPr lang="en-US" altLang="zh-CN" sz="100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09507" y="4595073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723723" y="40871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4234889" y="1418907"/>
            <a:ext cx="1937168" cy="2519583"/>
            <a:chOff x="1497998" y="1405645"/>
            <a:chExt cx="1937168" cy="2519583"/>
          </a:xfrm>
        </p:grpSpPr>
        <p:grpSp>
          <p:nvGrpSpPr>
            <p:cNvPr id="13" name="组 12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 smtClean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》</a:t>
              </a:r>
              <a:endParaRPr lang="en-US" altLang="zh-CN" sz="12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 smtClean="0">
                  <a:solidFill>
                    <a:schemeClr val="bg1"/>
                  </a:solidFill>
                  <a:ea typeface="微软雅黑" charset="0"/>
                </a:rPr>
                <a:t>OfficePLUS</a:t>
              </a:r>
              <a:endParaRPr lang="en-US" altLang="zh-CN" sz="100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19" name="文本框 8"/>
          <p:cNvSpPr txBox="1"/>
          <p:nvPr/>
        </p:nvSpPr>
        <p:spPr>
          <a:xfrm>
            <a:off x="4030567" y="4595073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4244783" y="40871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2"/>
              </a:solidFill>
              <a:ea typeface="微软雅黑" charset="0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6755949" y="1418907"/>
            <a:ext cx="1937168" cy="2519583"/>
            <a:chOff x="1497998" y="1405645"/>
            <a:chExt cx="1937168" cy="2519583"/>
          </a:xfrm>
        </p:grpSpPr>
        <p:grpSp>
          <p:nvGrpSpPr>
            <p:cNvPr id="22" name="组 21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 smtClean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》</a:t>
              </a:r>
              <a:endParaRPr lang="en-US" altLang="zh-CN" sz="12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 smtClean="0">
                  <a:solidFill>
                    <a:schemeClr val="bg1"/>
                  </a:solidFill>
                  <a:ea typeface="微软雅黑" charset="0"/>
                </a:rPr>
                <a:t>OfficePLUS</a:t>
              </a:r>
              <a:endParaRPr lang="en-US" altLang="zh-CN" sz="100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28" name="文本框 8"/>
          <p:cNvSpPr txBox="1"/>
          <p:nvPr/>
        </p:nvSpPr>
        <p:spPr>
          <a:xfrm>
            <a:off x="6551627" y="4595073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765843" y="40871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9277010" y="1418907"/>
            <a:ext cx="1937168" cy="2519583"/>
            <a:chOff x="1497998" y="1405645"/>
            <a:chExt cx="1937168" cy="2519583"/>
          </a:xfrm>
        </p:grpSpPr>
        <p:grpSp>
          <p:nvGrpSpPr>
            <p:cNvPr id="31" name="组 30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 smtClean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》</a:t>
              </a:r>
              <a:endParaRPr lang="en-US" altLang="zh-CN" sz="12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 smtClean="0">
                  <a:solidFill>
                    <a:schemeClr val="bg1"/>
                  </a:solidFill>
                  <a:ea typeface="微软雅黑" charset="0"/>
                </a:rPr>
                <a:t>OfficePLUS</a:t>
              </a:r>
              <a:endParaRPr lang="en-US" altLang="zh-CN" sz="100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37" name="文本框 8"/>
          <p:cNvSpPr txBox="1"/>
          <p:nvPr/>
        </p:nvSpPr>
        <p:spPr>
          <a:xfrm>
            <a:off x="9072688" y="4595073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8" name="矩形 37"/>
          <p:cNvSpPr/>
          <p:nvPr/>
        </p:nvSpPr>
        <p:spPr>
          <a:xfrm>
            <a:off x="9286904" y="40871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  <p:pic>
        <p:nvPicPr>
          <p:cNvPr id="39" name="图片 3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参考文献</a:t>
            </a:r>
            <a:endParaRPr kumimoji="1" lang="zh-CN" altLang="en-US" dirty="0"/>
          </a:p>
        </p:txBody>
      </p:sp>
      <p:sp>
        <p:nvSpPr>
          <p:cNvPr id="39" name="文本框 8"/>
          <p:cNvSpPr txBox="1"/>
          <p:nvPr/>
        </p:nvSpPr>
        <p:spPr>
          <a:xfrm>
            <a:off x="1376772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</a:t>
            </a:r>
            <a:r>
              <a:rPr lang="zh-CN" altLang="en-US" sz="105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可，可将此图片更换为参考文献的封面图片。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90988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3897832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2" name="矩形 41"/>
          <p:cNvSpPr/>
          <p:nvPr/>
        </p:nvSpPr>
        <p:spPr>
          <a:xfrm>
            <a:off x="4112048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6418892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4" name="矩形 43"/>
          <p:cNvSpPr/>
          <p:nvPr/>
        </p:nvSpPr>
        <p:spPr>
          <a:xfrm>
            <a:off x="6633108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8939953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9154169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1700898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4221958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6743018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9264078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00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参考文献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733865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[1]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[2]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[3]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作者名称．参考文献名称．该文献出版社．出版日期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．</a:t>
            </a:r>
          </a:p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[4]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作者名称．参考文献名称．该文献出版社．出版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日期．</a:t>
            </a:r>
          </a:p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[5]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[6]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[7]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[8]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[9]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marR="0" lvl="0" indent="-17145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[10]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作者名称．参考文献名称．该文献出版社．出版日期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．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85761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16]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17]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18]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19]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作者名称．参考文献名称．该文献出版社．出版日期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6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1" y="2266932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74115" y="2266933"/>
            <a:ext cx="7243774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8800" b="1" dirty="0">
              <a:ln w="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95343" y="387155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3471725" y="4505256"/>
            <a:ext cx="5248551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3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3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3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8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7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192" r="-407" b="228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595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916103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课题背景</a:t>
            </a:r>
            <a:endParaRPr lang="zh-CN" altLang="en-US" sz="8800" b="1" dirty="0">
              <a:ln w="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9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课题背景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75153" y="1321061"/>
            <a:ext cx="2441694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609585"/>
            <a:r>
              <a:rPr lang="zh-CN" altLang="en-US" sz="4400" b="1" dirty="0" smtClean="0">
                <a:solidFill>
                  <a:schemeClr val="bg1"/>
                </a:solidFill>
                <a:ea typeface="微软雅黑" charset="0"/>
              </a:rPr>
              <a:t>课题背景</a:t>
            </a:r>
            <a:endParaRPr lang="zh-CN" altLang="en-US" sz="4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7141" y="2734073"/>
            <a:ext cx="8988636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课题背景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是指一项课题的由来、意义、环境、状态、前人的研究成果等，以及研究该课题目前所具有的条件等。撰写论文时，在论文的开头一般都要交代课题背景，以便让读者更好地了解课题的内容、研究方法、研究过程和研究成果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（以上文字内容来自“百度百科</a:t>
            </a:r>
            <a:r>
              <a:rPr lang="en-US" altLang="zh-CN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课题背景”）</a:t>
            </a:r>
          </a:p>
          <a:p>
            <a:pPr defTabSz="609585">
              <a:lnSpc>
                <a:spcPct val="13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距。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 rot="16200000">
            <a:off x="1996532" y="-675471"/>
            <a:ext cx="769441" cy="47625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9426027" y="-678682"/>
            <a:ext cx="769441" cy="47625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课题背景</a:t>
            </a:r>
          </a:p>
        </p:txBody>
      </p:sp>
      <p:grpSp>
        <p:nvGrpSpPr>
          <p:cNvPr id="119" name="组 118"/>
          <p:cNvGrpSpPr/>
          <p:nvPr/>
        </p:nvGrpSpPr>
        <p:grpSpPr>
          <a:xfrm>
            <a:off x="4318000" y="182033"/>
            <a:ext cx="7333226" cy="6263597"/>
            <a:chOff x="803275" y="222250"/>
            <a:chExt cx="2416175" cy="2063750"/>
          </a:xfrm>
          <a:solidFill>
            <a:schemeClr val="bg1">
              <a:lumMod val="85000"/>
            </a:schemeClr>
          </a:solidFill>
        </p:grpSpPr>
        <p:sp>
          <p:nvSpPr>
            <p:cNvPr id="120" name="Freeform 179"/>
            <p:cNvSpPr>
              <a:spLocks/>
            </p:cNvSpPr>
            <p:nvPr/>
          </p:nvSpPr>
          <p:spPr bwMode="auto">
            <a:xfrm>
              <a:off x="863600" y="10096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80"/>
            <p:cNvSpPr>
              <a:spLocks/>
            </p:cNvSpPr>
            <p:nvPr/>
          </p:nvSpPr>
          <p:spPr bwMode="auto">
            <a:xfrm>
              <a:off x="819150" y="1666875"/>
              <a:ext cx="15875" cy="412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0" h="26">
                  <a:moveTo>
                    <a:pt x="6" y="2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81"/>
            <p:cNvSpPr>
              <a:spLocks/>
            </p:cNvSpPr>
            <p:nvPr/>
          </p:nvSpPr>
          <p:spPr bwMode="auto">
            <a:xfrm>
              <a:off x="1165225" y="2279650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82"/>
            <p:cNvSpPr>
              <a:spLocks/>
            </p:cNvSpPr>
            <p:nvPr/>
          </p:nvSpPr>
          <p:spPr bwMode="auto">
            <a:xfrm>
              <a:off x="2876550" y="568325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83"/>
            <p:cNvSpPr>
              <a:spLocks/>
            </p:cNvSpPr>
            <p:nvPr/>
          </p:nvSpPr>
          <p:spPr bwMode="auto">
            <a:xfrm>
              <a:off x="1492250" y="3746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84"/>
            <p:cNvSpPr>
              <a:spLocks/>
            </p:cNvSpPr>
            <p:nvPr/>
          </p:nvSpPr>
          <p:spPr bwMode="auto">
            <a:xfrm>
              <a:off x="895350" y="12414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85"/>
            <p:cNvSpPr>
              <a:spLocks/>
            </p:cNvSpPr>
            <p:nvPr/>
          </p:nvSpPr>
          <p:spPr bwMode="auto">
            <a:xfrm>
              <a:off x="1165225" y="2263775"/>
              <a:ext cx="12700" cy="158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86"/>
            <p:cNvSpPr>
              <a:spLocks/>
            </p:cNvSpPr>
            <p:nvPr/>
          </p:nvSpPr>
          <p:spPr bwMode="auto">
            <a:xfrm>
              <a:off x="1181100" y="527050"/>
              <a:ext cx="22225" cy="12700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6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4" h="8">
                  <a:moveTo>
                    <a:pt x="6" y="8"/>
                  </a:moveTo>
                  <a:lnTo>
                    <a:pt x="6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87"/>
            <p:cNvSpPr>
              <a:spLocks/>
            </p:cNvSpPr>
            <p:nvPr/>
          </p:nvSpPr>
          <p:spPr bwMode="auto">
            <a:xfrm>
              <a:off x="1190625" y="520700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88"/>
            <p:cNvSpPr>
              <a:spLocks/>
            </p:cNvSpPr>
            <p:nvPr/>
          </p:nvSpPr>
          <p:spPr bwMode="auto">
            <a:xfrm>
              <a:off x="2463800" y="981075"/>
              <a:ext cx="111125" cy="171450"/>
            </a:xfrm>
            <a:custGeom>
              <a:avLst/>
              <a:gdLst/>
              <a:ahLst/>
              <a:cxnLst>
                <a:cxn ang="0">
                  <a:pos x="62" y="52"/>
                </a:cxn>
                <a:cxn ang="0">
                  <a:pos x="54" y="62"/>
                </a:cxn>
                <a:cxn ang="0">
                  <a:pos x="52" y="56"/>
                </a:cxn>
                <a:cxn ang="0">
                  <a:pos x="50" y="52"/>
                </a:cxn>
                <a:cxn ang="0">
                  <a:pos x="50" y="44"/>
                </a:cxn>
                <a:cxn ang="0">
                  <a:pos x="40" y="42"/>
                </a:cxn>
                <a:cxn ang="0">
                  <a:pos x="36" y="30"/>
                </a:cxn>
                <a:cxn ang="0">
                  <a:pos x="32" y="26"/>
                </a:cxn>
                <a:cxn ang="0">
                  <a:pos x="42" y="26"/>
                </a:cxn>
                <a:cxn ang="0">
                  <a:pos x="38" y="24"/>
                </a:cxn>
                <a:cxn ang="0">
                  <a:pos x="40" y="18"/>
                </a:cxn>
                <a:cxn ang="0">
                  <a:pos x="56" y="18"/>
                </a:cxn>
                <a:cxn ang="0">
                  <a:pos x="52" y="16"/>
                </a:cxn>
                <a:cxn ang="0">
                  <a:pos x="54" y="6"/>
                </a:cxn>
                <a:cxn ang="0">
                  <a:pos x="54" y="2"/>
                </a:cxn>
                <a:cxn ang="0">
                  <a:pos x="46" y="2"/>
                </a:cxn>
                <a:cxn ang="0">
                  <a:pos x="40" y="0"/>
                </a:cxn>
                <a:cxn ang="0">
                  <a:pos x="28" y="6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0" y="28"/>
                </a:cxn>
                <a:cxn ang="0">
                  <a:pos x="6" y="36"/>
                </a:cxn>
                <a:cxn ang="0">
                  <a:pos x="8" y="34"/>
                </a:cxn>
                <a:cxn ang="0">
                  <a:pos x="8" y="44"/>
                </a:cxn>
                <a:cxn ang="0">
                  <a:pos x="8" y="46"/>
                </a:cxn>
                <a:cxn ang="0">
                  <a:pos x="14" y="54"/>
                </a:cxn>
                <a:cxn ang="0">
                  <a:pos x="20" y="60"/>
                </a:cxn>
                <a:cxn ang="0">
                  <a:pos x="24" y="66"/>
                </a:cxn>
                <a:cxn ang="0">
                  <a:pos x="32" y="70"/>
                </a:cxn>
                <a:cxn ang="0">
                  <a:pos x="32" y="70"/>
                </a:cxn>
                <a:cxn ang="0">
                  <a:pos x="24" y="80"/>
                </a:cxn>
                <a:cxn ang="0">
                  <a:pos x="22" y="84"/>
                </a:cxn>
                <a:cxn ang="0">
                  <a:pos x="20" y="82"/>
                </a:cxn>
                <a:cxn ang="0">
                  <a:pos x="18" y="90"/>
                </a:cxn>
                <a:cxn ang="0">
                  <a:pos x="28" y="102"/>
                </a:cxn>
                <a:cxn ang="0">
                  <a:pos x="46" y="108"/>
                </a:cxn>
                <a:cxn ang="0">
                  <a:pos x="62" y="106"/>
                </a:cxn>
                <a:cxn ang="0">
                  <a:pos x="62" y="94"/>
                </a:cxn>
                <a:cxn ang="0">
                  <a:pos x="62" y="84"/>
                </a:cxn>
                <a:cxn ang="0">
                  <a:pos x="58" y="80"/>
                </a:cxn>
                <a:cxn ang="0">
                  <a:pos x="56" y="78"/>
                </a:cxn>
                <a:cxn ang="0">
                  <a:pos x="60" y="78"/>
                </a:cxn>
                <a:cxn ang="0">
                  <a:pos x="58" y="76"/>
                </a:cxn>
                <a:cxn ang="0">
                  <a:pos x="54" y="74"/>
                </a:cxn>
                <a:cxn ang="0">
                  <a:pos x="56" y="66"/>
                </a:cxn>
                <a:cxn ang="0">
                  <a:pos x="60" y="64"/>
                </a:cxn>
                <a:cxn ang="0">
                  <a:pos x="60" y="68"/>
                </a:cxn>
                <a:cxn ang="0">
                  <a:pos x="64" y="66"/>
                </a:cxn>
                <a:cxn ang="0">
                  <a:pos x="66" y="64"/>
                </a:cxn>
                <a:cxn ang="0">
                  <a:pos x="70" y="64"/>
                </a:cxn>
                <a:cxn ang="0">
                  <a:pos x="64" y="58"/>
                </a:cxn>
              </a:cxnLst>
              <a:rect l="0" t="0" r="r" b="b"/>
              <a:pathLst>
                <a:path w="70" h="108">
                  <a:moveTo>
                    <a:pt x="64" y="58"/>
                  </a:moveTo>
                  <a:lnTo>
                    <a:pt x="64" y="58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50" y="58"/>
                  </a:lnTo>
                  <a:lnTo>
                    <a:pt x="50" y="58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2"/>
                  </a:lnTo>
                  <a:lnTo>
                    <a:pt x="50" y="52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0" y="44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2" y="42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6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6" y="68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4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20" y="84"/>
                  </a:lnTo>
                  <a:lnTo>
                    <a:pt x="20" y="82"/>
                  </a:lnTo>
                  <a:lnTo>
                    <a:pt x="20" y="82"/>
                  </a:lnTo>
                  <a:lnTo>
                    <a:pt x="20" y="82"/>
                  </a:lnTo>
                  <a:lnTo>
                    <a:pt x="20" y="82"/>
                  </a:lnTo>
                  <a:lnTo>
                    <a:pt x="18" y="90"/>
                  </a:lnTo>
                  <a:lnTo>
                    <a:pt x="18" y="94"/>
                  </a:lnTo>
                  <a:lnTo>
                    <a:pt x="18" y="98"/>
                  </a:lnTo>
                  <a:lnTo>
                    <a:pt x="18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2" y="106"/>
                  </a:lnTo>
                  <a:lnTo>
                    <a:pt x="38" y="108"/>
                  </a:lnTo>
                  <a:lnTo>
                    <a:pt x="46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8" y="108"/>
                  </a:lnTo>
                  <a:lnTo>
                    <a:pt x="62" y="106"/>
                  </a:lnTo>
                  <a:lnTo>
                    <a:pt x="62" y="106"/>
                  </a:lnTo>
                  <a:lnTo>
                    <a:pt x="62" y="104"/>
                  </a:lnTo>
                  <a:lnTo>
                    <a:pt x="62" y="100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62" y="84"/>
                  </a:lnTo>
                  <a:lnTo>
                    <a:pt x="62" y="84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58" y="80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60" y="74"/>
                  </a:lnTo>
                  <a:lnTo>
                    <a:pt x="60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2" y="68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0" y="64"/>
                  </a:lnTo>
                  <a:lnTo>
                    <a:pt x="60" y="64"/>
                  </a:lnTo>
                  <a:lnTo>
                    <a:pt x="60" y="64"/>
                  </a:lnTo>
                  <a:lnTo>
                    <a:pt x="60" y="64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4" y="66"/>
                  </a:lnTo>
                  <a:lnTo>
                    <a:pt x="64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6" y="60"/>
                  </a:lnTo>
                  <a:lnTo>
                    <a:pt x="64" y="58"/>
                  </a:lnTo>
                  <a:lnTo>
                    <a:pt x="64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89"/>
            <p:cNvSpPr>
              <a:spLocks/>
            </p:cNvSpPr>
            <p:nvPr/>
          </p:nvSpPr>
          <p:spPr bwMode="auto">
            <a:xfrm>
              <a:off x="2184400" y="1073150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90"/>
            <p:cNvSpPr>
              <a:spLocks/>
            </p:cNvSpPr>
            <p:nvPr/>
          </p:nvSpPr>
          <p:spPr bwMode="auto">
            <a:xfrm>
              <a:off x="828675" y="1654175"/>
              <a:ext cx="44450" cy="44450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10" y="20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22" y="18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26" y="1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6" y="6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10" y="20"/>
                </a:cxn>
                <a:cxn ang="0">
                  <a:pos x="10" y="20"/>
                </a:cxn>
              </a:cxnLst>
              <a:rect l="0" t="0" r="r" b="b"/>
              <a:pathLst>
                <a:path w="28" h="28">
                  <a:moveTo>
                    <a:pt x="10" y="20"/>
                  </a:moveTo>
                  <a:lnTo>
                    <a:pt x="10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2" y="18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91"/>
            <p:cNvSpPr>
              <a:spLocks/>
            </p:cNvSpPr>
            <p:nvPr/>
          </p:nvSpPr>
          <p:spPr bwMode="auto">
            <a:xfrm>
              <a:off x="885825" y="1219200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92"/>
            <p:cNvSpPr>
              <a:spLocks noEditPoints="1"/>
            </p:cNvSpPr>
            <p:nvPr/>
          </p:nvSpPr>
          <p:spPr bwMode="auto">
            <a:xfrm>
              <a:off x="866775" y="222250"/>
              <a:ext cx="2076450" cy="1952625"/>
            </a:xfrm>
            <a:custGeom>
              <a:avLst/>
              <a:gdLst/>
              <a:ahLst/>
              <a:cxnLst>
                <a:cxn ang="0">
                  <a:pos x="682" y="362"/>
                </a:cxn>
                <a:cxn ang="0">
                  <a:pos x="1060" y="138"/>
                </a:cxn>
                <a:cxn ang="0">
                  <a:pos x="1072" y="166"/>
                </a:cxn>
                <a:cxn ang="0">
                  <a:pos x="806" y="10"/>
                </a:cxn>
                <a:cxn ang="0">
                  <a:pos x="762" y="14"/>
                </a:cxn>
                <a:cxn ang="0">
                  <a:pos x="756" y="24"/>
                </a:cxn>
                <a:cxn ang="0">
                  <a:pos x="728" y="62"/>
                </a:cxn>
                <a:cxn ang="0">
                  <a:pos x="702" y="28"/>
                </a:cxn>
                <a:cxn ang="0">
                  <a:pos x="400" y="82"/>
                </a:cxn>
                <a:cxn ang="0">
                  <a:pos x="402" y="112"/>
                </a:cxn>
                <a:cxn ang="0">
                  <a:pos x="418" y="118"/>
                </a:cxn>
                <a:cxn ang="0">
                  <a:pos x="408" y="148"/>
                </a:cxn>
                <a:cxn ang="0">
                  <a:pos x="24" y="650"/>
                </a:cxn>
                <a:cxn ang="0">
                  <a:pos x="18" y="824"/>
                </a:cxn>
                <a:cxn ang="0">
                  <a:pos x="52" y="818"/>
                </a:cxn>
                <a:cxn ang="0">
                  <a:pos x="106" y="924"/>
                </a:cxn>
                <a:cxn ang="0">
                  <a:pos x="148" y="554"/>
                </a:cxn>
                <a:cxn ang="0">
                  <a:pos x="212" y="1028"/>
                </a:cxn>
                <a:cxn ang="0">
                  <a:pos x="196" y="536"/>
                </a:cxn>
                <a:cxn ang="0">
                  <a:pos x="200" y="492"/>
                </a:cxn>
                <a:cxn ang="0">
                  <a:pos x="220" y="526"/>
                </a:cxn>
                <a:cxn ang="0">
                  <a:pos x="886" y="600"/>
                </a:cxn>
                <a:cxn ang="0">
                  <a:pos x="812" y="598"/>
                </a:cxn>
                <a:cxn ang="0">
                  <a:pos x="734" y="582"/>
                </a:cxn>
                <a:cxn ang="0">
                  <a:pos x="676" y="534"/>
                </a:cxn>
                <a:cxn ang="0">
                  <a:pos x="678" y="564"/>
                </a:cxn>
                <a:cxn ang="0">
                  <a:pos x="576" y="346"/>
                </a:cxn>
                <a:cxn ang="0">
                  <a:pos x="590" y="392"/>
                </a:cxn>
                <a:cxn ang="0">
                  <a:pos x="600" y="438"/>
                </a:cxn>
                <a:cxn ang="0">
                  <a:pos x="576" y="432"/>
                </a:cxn>
                <a:cxn ang="0">
                  <a:pos x="574" y="392"/>
                </a:cxn>
                <a:cxn ang="0">
                  <a:pos x="550" y="370"/>
                </a:cxn>
                <a:cxn ang="0">
                  <a:pos x="526" y="410"/>
                </a:cxn>
                <a:cxn ang="0">
                  <a:pos x="536" y="386"/>
                </a:cxn>
                <a:cxn ang="0">
                  <a:pos x="514" y="424"/>
                </a:cxn>
                <a:cxn ang="0">
                  <a:pos x="416" y="256"/>
                </a:cxn>
                <a:cxn ang="0">
                  <a:pos x="418" y="252"/>
                </a:cxn>
                <a:cxn ang="0">
                  <a:pos x="468" y="242"/>
                </a:cxn>
                <a:cxn ang="0">
                  <a:pos x="674" y="888"/>
                </a:cxn>
                <a:cxn ang="0">
                  <a:pos x="988" y="1138"/>
                </a:cxn>
                <a:cxn ang="0">
                  <a:pos x="996" y="1056"/>
                </a:cxn>
                <a:cxn ang="0">
                  <a:pos x="1020" y="1036"/>
                </a:cxn>
                <a:cxn ang="0">
                  <a:pos x="1026" y="860"/>
                </a:cxn>
                <a:cxn ang="0">
                  <a:pos x="944" y="976"/>
                </a:cxn>
                <a:cxn ang="0">
                  <a:pos x="912" y="1082"/>
                </a:cxn>
                <a:cxn ang="0">
                  <a:pos x="880" y="1164"/>
                </a:cxn>
                <a:cxn ang="0">
                  <a:pos x="774" y="1230"/>
                </a:cxn>
                <a:cxn ang="0">
                  <a:pos x="732" y="1148"/>
                </a:cxn>
                <a:cxn ang="0">
                  <a:pos x="720" y="1008"/>
                </a:cxn>
                <a:cxn ang="0">
                  <a:pos x="678" y="924"/>
                </a:cxn>
                <a:cxn ang="0">
                  <a:pos x="674" y="876"/>
                </a:cxn>
                <a:cxn ang="0">
                  <a:pos x="576" y="872"/>
                </a:cxn>
                <a:cxn ang="0">
                  <a:pos x="484" y="834"/>
                </a:cxn>
                <a:cxn ang="0">
                  <a:pos x="456" y="790"/>
                </a:cxn>
                <a:cxn ang="0">
                  <a:pos x="486" y="682"/>
                </a:cxn>
                <a:cxn ang="0">
                  <a:pos x="576" y="598"/>
                </a:cxn>
                <a:cxn ang="0">
                  <a:pos x="670" y="584"/>
                </a:cxn>
                <a:cxn ang="0">
                  <a:pos x="718" y="624"/>
                </a:cxn>
                <a:cxn ang="0">
                  <a:pos x="816" y="632"/>
                </a:cxn>
                <a:cxn ang="0">
                  <a:pos x="896" y="670"/>
                </a:cxn>
                <a:cxn ang="0">
                  <a:pos x="946" y="786"/>
                </a:cxn>
                <a:cxn ang="0">
                  <a:pos x="1010" y="820"/>
                </a:cxn>
                <a:cxn ang="0">
                  <a:pos x="1292" y="838"/>
                </a:cxn>
              </a:cxnLst>
              <a:rect l="0" t="0" r="r" b="b"/>
              <a:pathLst>
                <a:path w="1308" h="1230">
                  <a:moveTo>
                    <a:pt x="702" y="378"/>
                  </a:moveTo>
                  <a:lnTo>
                    <a:pt x="702" y="378"/>
                  </a:lnTo>
                  <a:lnTo>
                    <a:pt x="702" y="378"/>
                  </a:lnTo>
                  <a:lnTo>
                    <a:pt x="702" y="378"/>
                  </a:lnTo>
                  <a:lnTo>
                    <a:pt x="704" y="380"/>
                  </a:lnTo>
                  <a:lnTo>
                    <a:pt x="706" y="382"/>
                  </a:lnTo>
                  <a:lnTo>
                    <a:pt x="706" y="382"/>
                  </a:lnTo>
                  <a:lnTo>
                    <a:pt x="708" y="376"/>
                  </a:lnTo>
                  <a:lnTo>
                    <a:pt x="708" y="376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0" y="380"/>
                  </a:lnTo>
                  <a:lnTo>
                    <a:pt x="708" y="384"/>
                  </a:lnTo>
                  <a:lnTo>
                    <a:pt x="708" y="384"/>
                  </a:lnTo>
                  <a:lnTo>
                    <a:pt x="708" y="384"/>
                  </a:lnTo>
                  <a:lnTo>
                    <a:pt x="708" y="384"/>
                  </a:lnTo>
                  <a:lnTo>
                    <a:pt x="710" y="384"/>
                  </a:lnTo>
                  <a:lnTo>
                    <a:pt x="710" y="384"/>
                  </a:lnTo>
                  <a:lnTo>
                    <a:pt x="710" y="386"/>
                  </a:lnTo>
                  <a:lnTo>
                    <a:pt x="710" y="386"/>
                  </a:lnTo>
                  <a:lnTo>
                    <a:pt x="708" y="388"/>
                  </a:lnTo>
                  <a:lnTo>
                    <a:pt x="706" y="388"/>
                  </a:lnTo>
                  <a:lnTo>
                    <a:pt x="706" y="388"/>
                  </a:lnTo>
                  <a:lnTo>
                    <a:pt x="704" y="386"/>
                  </a:lnTo>
                  <a:lnTo>
                    <a:pt x="704" y="386"/>
                  </a:lnTo>
                  <a:lnTo>
                    <a:pt x="702" y="386"/>
                  </a:lnTo>
                  <a:lnTo>
                    <a:pt x="700" y="386"/>
                  </a:lnTo>
                  <a:lnTo>
                    <a:pt x="700" y="386"/>
                  </a:lnTo>
                  <a:lnTo>
                    <a:pt x="698" y="382"/>
                  </a:lnTo>
                  <a:lnTo>
                    <a:pt x="700" y="380"/>
                  </a:lnTo>
                  <a:lnTo>
                    <a:pt x="702" y="378"/>
                  </a:lnTo>
                  <a:lnTo>
                    <a:pt x="702" y="378"/>
                  </a:lnTo>
                  <a:close/>
                  <a:moveTo>
                    <a:pt x="676" y="362"/>
                  </a:moveTo>
                  <a:lnTo>
                    <a:pt x="676" y="362"/>
                  </a:lnTo>
                  <a:lnTo>
                    <a:pt x="682" y="362"/>
                  </a:lnTo>
                  <a:lnTo>
                    <a:pt x="682" y="362"/>
                  </a:lnTo>
                  <a:lnTo>
                    <a:pt x="686" y="360"/>
                  </a:lnTo>
                  <a:lnTo>
                    <a:pt x="688" y="356"/>
                  </a:lnTo>
                  <a:lnTo>
                    <a:pt x="688" y="356"/>
                  </a:lnTo>
                  <a:lnTo>
                    <a:pt x="692" y="356"/>
                  </a:lnTo>
                  <a:lnTo>
                    <a:pt x="692" y="356"/>
                  </a:lnTo>
                  <a:lnTo>
                    <a:pt x="692" y="354"/>
                  </a:lnTo>
                  <a:lnTo>
                    <a:pt x="692" y="354"/>
                  </a:lnTo>
                  <a:lnTo>
                    <a:pt x="694" y="354"/>
                  </a:lnTo>
                  <a:lnTo>
                    <a:pt x="694" y="354"/>
                  </a:lnTo>
                  <a:lnTo>
                    <a:pt x="692" y="358"/>
                  </a:lnTo>
                  <a:lnTo>
                    <a:pt x="694" y="360"/>
                  </a:lnTo>
                  <a:lnTo>
                    <a:pt x="694" y="360"/>
                  </a:lnTo>
                  <a:lnTo>
                    <a:pt x="692" y="364"/>
                  </a:lnTo>
                  <a:lnTo>
                    <a:pt x="692" y="364"/>
                  </a:lnTo>
                  <a:lnTo>
                    <a:pt x="680" y="364"/>
                  </a:lnTo>
                  <a:lnTo>
                    <a:pt x="680" y="364"/>
                  </a:lnTo>
                  <a:lnTo>
                    <a:pt x="678" y="366"/>
                  </a:lnTo>
                  <a:lnTo>
                    <a:pt x="676" y="368"/>
                  </a:lnTo>
                  <a:lnTo>
                    <a:pt x="676" y="368"/>
                  </a:lnTo>
                  <a:lnTo>
                    <a:pt x="674" y="366"/>
                  </a:lnTo>
                  <a:lnTo>
                    <a:pt x="674" y="366"/>
                  </a:lnTo>
                  <a:lnTo>
                    <a:pt x="676" y="362"/>
                  </a:lnTo>
                  <a:lnTo>
                    <a:pt x="676" y="362"/>
                  </a:lnTo>
                  <a:close/>
                  <a:moveTo>
                    <a:pt x="1048" y="152"/>
                  </a:moveTo>
                  <a:lnTo>
                    <a:pt x="1048" y="152"/>
                  </a:lnTo>
                  <a:lnTo>
                    <a:pt x="1052" y="152"/>
                  </a:lnTo>
                  <a:lnTo>
                    <a:pt x="1054" y="152"/>
                  </a:lnTo>
                  <a:lnTo>
                    <a:pt x="1054" y="152"/>
                  </a:lnTo>
                  <a:lnTo>
                    <a:pt x="1058" y="148"/>
                  </a:lnTo>
                  <a:lnTo>
                    <a:pt x="1060" y="144"/>
                  </a:lnTo>
                  <a:lnTo>
                    <a:pt x="1060" y="144"/>
                  </a:lnTo>
                  <a:lnTo>
                    <a:pt x="1056" y="142"/>
                  </a:lnTo>
                  <a:lnTo>
                    <a:pt x="1056" y="142"/>
                  </a:lnTo>
                  <a:lnTo>
                    <a:pt x="1056" y="140"/>
                  </a:lnTo>
                  <a:lnTo>
                    <a:pt x="1056" y="140"/>
                  </a:lnTo>
                  <a:lnTo>
                    <a:pt x="1060" y="138"/>
                  </a:lnTo>
                  <a:lnTo>
                    <a:pt x="1064" y="134"/>
                  </a:lnTo>
                  <a:lnTo>
                    <a:pt x="1064" y="134"/>
                  </a:lnTo>
                  <a:lnTo>
                    <a:pt x="1070" y="134"/>
                  </a:lnTo>
                  <a:lnTo>
                    <a:pt x="1070" y="134"/>
                  </a:lnTo>
                  <a:lnTo>
                    <a:pt x="1076" y="132"/>
                  </a:lnTo>
                  <a:lnTo>
                    <a:pt x="1084" y="132"/>
                  </a:lnTo>
                  <a:lnTo>
                    <a:pt x="1084" y="132"/>
                  </a:lnTo>
                  <a:lnTo>
                    <a:pt x="1090" y="134"/>
                  </a:lnTo>
                  <a:lnTo>
                    <a:pt x="1090" y="134"/>
                  </a:lnTo>
                  <a:lnTo>
                    <a:pt x="1088" y="138"/>
                  </a:lnTo>
                  <a:lnTo>
                    <a:pt x="1084" y="142"/>
                  </a:lnTo>
                  <a:lnTo>
                    <a:pt x="1082" y="144"/>
                  </a:lnTo>
                  <a:lnTo>
                    <a:pt x="1080" y="152"/>
                  </a:lnTo>
                  <a:lnTo>
                    <a:pt x="1080" y="152"/>
                  </a:lnTo>
                  <a:lnTo>
                    <a:pt x="1084" y="160"/>
                  </a:lnTo>
                  <a:lnTo>
                    <a:pt x="1088" y="168"/>
                  </a:lnTo>
                  <a:lnTo>
                    <a:pt x="1088" y="168"/>
                  </a:lnTo>
                  <a:lnTo>
                    <a:pt x="1092" y="170"/>
                  </a:lnTo>
                  <a:lnTo>
                    <a:pt x="1096" y="172"/>
                  </a:lnTo>
                  <a:lnTo>
                    <a:pt x="1096" y="174"/>
                  </a:lnTo>
                  <a:lnTo>
                    <a:pt x="1096" y="174"/>
                  </a:lnTo>
                  <a:lnTo>
                    <a:pt x="1082" y="174"/>
                  </a:lnTo>
                  <a:lnTo>
                    <a:pt x="1082" y="174"/>
                  </a:lnTo>
                  <a:lnTo>
                    <a:pt x="1080" y="176"/>
                  </a:lnTo>
                  <a:lnTo>
                    <a:pt x="1076" y="176"/>
                  </a:lnTo>
                  <a:lnTo>
                    <a:pt x="1076" y="176"/>
                  </a:lnTo>
                  <a:lnTo>
                    <a:pt x="1074" y="172"/>
                  </a:lnTo>
                  <a:lnTo>
                    <a:pt x="1074" y="172"/>
                  </a:lnTo>
                  <a:lnTo>
                    <a:pt x="1066" y="172"/>
                  </a:lnTo>
                  <a:lnTo>
                    <a:pt x="1066" y="172"/>
                  </a:lnTo>
                  <a:lnTo>
                    <a:pt x="1066" y="170"/>
                  </a:lnTo>
                  <a:lnTo>
                    <a:pt x="1068" y="170"/>
                  </a:lnTo>
                  <a:lnTo>
                    <a:pt x="1070" y="168"/>
                  </a:lnTo>
                  <a:lnTo>
                    <a:pt x="1070" y="168"/>
                  </a:lnTo>
                  <a:lnTo>
                    <a:pt x="1072" y="166"/>
                  </a:lnTo>
                  <a:lnTo>
                    <a:pt x="1072" y="166"/>
                  </a:lnTo>
                  <a:lnTo>
                    <a:pt x="1064" y="162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2" y="162"/>
                  </a:lnTo>
                  <a:lnTo>
                    <a:pt x="1050" y="162"/>
                  </a:lnTo>
                  <a:lnTo>
                    <a:pt x="1048" y="160"/>
                  </a:lnTo>
                  <a:lnTo>
                    <a:pt x="1048" y="160"/>
                  </a:lnTo>
                  <a:lnTo>
                    <a:pt x="1046" y="158"/>
                  </a:lnTo>
                  <a:lnTo>
                    <a:pt x="1046" y="158"/>
                  </a:lnTo>
                  <a:lnTo>
                    <a:pt x="1046" y="154"/>
                  </a:lnTo>
                  <a:lnTo>
                    <a:pt x="1048" y="152"/>
                  </a:lnTo>
                  <a:lnTo>
                    <a:pt x="1048" y="152"/>
                  </a:lnTo>
                  <a:close/>
                  <a:moveTo>
                    <a:pt x="762" y="14"/>
                  </a:moveTo>
                  <a:lnTo>
                    <a:pt x="762" y="14"/>
                  </a:lnTo>
                  <a:lnTo>
                    <a:pt x="764" y="10"/>
                  </a:lnTo>
                  <a:lnTo>
                    <a:pt x="766" y="8"/>
                  </a:lnTo>
                  <a:lnTo>
                    <a:pt x="766" y="8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2" y="6"/>
                  </a:lnTo>
                  <a:lnTo>
                    <a:pt x="786" y="6"/>
                  </a:lnTo>
                  <a:lnTo>
                    <a:pt x="790" y="6"/>
                  </a:lnTo>
                  <a:lnTo>
                    <a:pt x="794" y="10"/>
                  </a:lnTo>
                  <a:lnTo>
                    <a:pt x="794" y="10"/>
                  </a:lnTo>
                  <a:lnTo>
                    <a:pt x="794" y="8"/>
                  </a:lnTo>
                  <a:lnTo>
                    <a:pt x="794" y="8"/>
                  </a:lnTo>
                  <a:lnTo>
                    <a:pt x="798" y="4"/>
                  </a:lnTo>
                  <a:lnTo>
                    <a:pt x="800" y="2"/>
                  </a:lnTo>
                  <a:lnTo>
                    <a:pt x="802" y="0"/>
                  </a:lnTo>
                  <a:lnTo>
                    <a:pt x="802" y="0"/>
                  </a:lnTo>
                  <a:lnTo>
                    <a:pt x="802" y="4"/>
                  </a:lnTo>
                  <a:lnTo>
                    <a:pt x="802" y="10"/>
                  </a:lnTo>
                  <a:lnTo>
                    <a:pt x="806" y="10"/>
                  </a:lnTo>
                  <a:lnTo>
                    <a:pt x="806" y="10"/>
                  </a:lnTo>
                  <a:lnTo>
                    <a:pt x="808" y="6"/>
                  </a:lnTo>
                  <a:lnTo>
                    <a:pt x="814" y="4"/>
                  </a:lnTo>
                  <a:lnTo>
                    <a:pt x="814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8"/>
                  </a:lnTo>
                  <a:lnTo>
                    <a:pt x="818" y="8"/>
                  </a:lnTo>
                  <a:lnTo>
                    <a:pt x="824" y="8"/>
                  </a:lnTo>
                  <a:lnTo>
                    <a:pt x="830" y="8"/>
                  </a:lnTo>
                  <a:lnTo>
                    <a:pt x="830" y="8"/>
                  </a:lnTo>
                  <a:lnTo>
                    <a:pt x="836" y="10"/>
                  </a:lnTo>
                  <a:lnTo>
                    <a:pt x="836" y="10"/>
                  </a:lnTo>
                  <a:lnTo>
                    <a:pt x="838" y="12"/>
                  </a:lnTo>
                  <a:lnTo>
                    <a:pt x="838" y="12"/>
                  </a:lnTo>
                  <a:lnTo>
                    <a:pt x="836" y="14"/>
                  </a:lnTo>
                  <a:lnTo>
                    <a:pt x="836" y="14"/>
                  </a:lnTo>
                  <a:lnTo>
                    <a:pt x="828" y="20"/>
                  </a:lnTo>
                  <a:lnTo>
                    <a:pt x="828" y="20"/>
                  </a:lnTo>
                  <a:lnTo>
                    <a:pt x="820" y="24"/>
                  </a:lnTo>
                  <a:lnTo>
                    <a:pt x="820" y="24"/>
                  </a:lnTo>
                  <a:lnTo>
                    <a:pt x="814" y="26"/>
                  </a:lnTo>
                  <a:lnTo>
                    <a:pt x="814" y="26"/>
                  </a:lnTo>
                  <a:lnTo>
                    <a:pt x="808" y="28"/>
                  </a:lnTo>
                  <a:lnTo>
                    <a:pt x="808" y="28"/>
                  </a:lnTo>
                  <a:lnTo>
                    <a:pt x="784" y="28"/>
                  </a:lnTo>
                  <a:lnTo>
                    <a:pt x="784" y="24"/>
                  </a:lnTo>
                  <a:lnTo>
                    <a:pt x="784" y="24"/>
                  </a:lnTo>
                  <a:lnTo>
                    <a:pt x="790" y="22"/>
                  </a:lnTo>
                  <a:lnTo>
                    <a:pt x="792" y="16"/>
                  </a:lnTo>
                  <a:lnTo>
                    <a:pt x="792" y="16"/>
                  </a:lnTo>
                  <a:lnTo>
                    <a:pt x="792" y="16"/>
                  </a:lnTo>
                  <a:lnTo>
                    <a:pt x="774" y="16"/>
                  </a:lnTo>
                  <a:lnTo>
                    <a:pt x="768" y="16"/>
                  </a:lnTo>
                  <a:lnTo>
                    <a:pt x="760" y="14"/>
                  </a:lnTo>
                  <a:lnTo>
                    <a:pt x="760" y="14"/>
                  </a:lnTo>
                  <a:lnTo>
                    <a:pt x="762" y="14"/>
                  </a:lnTo>
                  <a:lnTo>
                    <a:pt x="762" y="14"/>
                  </a:lnTo>
                  <a:close/>
                  <a:moveTo>
                    <a:pt x="706" y="16"/>
                  </a:moveTo>
                  <a:lnTo>
                    <a:pt x="706" y="16"/>
                  </a:lnTo>
                  <a:lnTo>
                    <a:pt x="710" y="16"/>
                  </a:lnTo>
                  <a:lnTo>
                    <a:pt x="710" y="16"/>
                  </a:lnTo>
                  <a:lnTo>
                    <a:pt x="718" y="16"/>
                  </a:lnTo>
                  <a:lnTo>
                    <a:pt x="718" y="16"/>
                  </a:lnTo>
                  <a:lnTo>
                    <a:pt x="718" y="24"/>
                  </a:lnTo>
                  <a:lnTo>
                    <a:pt x="718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6" y="18"/>
                  </a:lnTo>
                  <a:lnTo>
                    <a:pt x="726" y="18"/>
                  </a:lnTo>
                  <a:lnTo>
                    <a:pt x="730" y="16"/>
                  </a:lnTo>
                  <a:lnTo>
                    <a:pt x="732" y="18"/>
                  </a:lnTo>
                  <a:lnTo>
                    <a:pt x="732" y="18"/>
                  </a:lnTo>
                  <a:lnTo>
                    <a:pt x="736" y="24"/>
                  </a:lnTo>
                  <a:lnTo>
                    <a:pt x="742" y="28"/>
                  </a:lnTo>
                  <a:lnTo>
                    <a:pt x="742" y="28"/>
                  </a:lnTo>
                  <a:lnTo>
                    <a:pt x="744" y="26"/>
                  </a:lnTo>
                  <a:lnTo>
                    <a:pt x="744" y="26"/>
                  </a:lnTo>
                  <a:lnTo>
                    <a:pt x="742" y="22"/>
                  </a:lnTo>
                  <a:lnTo>
                    <a:pt x="740" y="18"/>
                  </a:lnTo>
                  <a:lnTo>
                    <a:pt x="740" y="16"/>
                  </a:lnTo>
                  <a:lnTo>
                    <a:pt x="740" y="16"/>
                  </a:lnTo>
                  <a:lnTo>
                    <a:pt x="744" y="12"/>
                  </a:lnTo>
                  <a:lnTo>
                    <a:pt x="744" y="12"/>
                  </a:lnTo>
                  <a:lnTo>
                    <a:pt x="746" y="12"/>
                  </a:lnTo>
                  <a:lnTo>
                    <a:pt x="750" y="14"/>
                  </a:lnTo>
                  <a:lnTo>
                    <a:pt x="754" y="14"/>
                  </a:lnTo>
                  <a:lnTo>
                    <a:pt x="754" y="14"/>
                  </a:lnTo>
                  <a:lnTo>
                    <a:pt x="756" y="16"/>
                  </a:lnTo>
                  <a:lnTo>
                    <a:pt x="756" y="16"/>
                  </a:lnTo>
                  <a:lnTo>
                    <a:pt x="756" y="20"/>
                  </a:lnTo>
                  <a:lnTo>
                    <a:pt x="756" y="24"/>
                  </a:lnTo>
                  <a:lnTo>
                    <a:pt x="756" y="24"/>
                  </a:lnTo>
                  <a:lnTo>
                    <a:pt x="758" y="24"/>
                  </a:lnTo>
                  <a:lnTo>
                    <a:pt x="758" y="24"/>
                  </a:lnTo>
                  <a:lnTo>
                    <a:pt x="760" y="22"/>
                  </a:lnTo>
                  <a:lnTo>
                    <a:pt x="762" y="20"/>
                  </a:lnTo>
                  <a:lnTo>
                    <a:pt x="762" y="20"/>
                  </a:lnTo>
                  <a:lnTo>
                    <a:pt x="768" y="28"/>
                  </a:lnTo>
                  <a:lnTo>
                    <a:pt x="768" y="28"/>
                  </a:lnTo>
                  <a:lnTo>
                    <a:pt x="774" y="30"/>
                  </a:lnTo>
                  <a:lnTo>
                    <a:pt x="774" y="30"/>
                  </a:lnTo>
                  <a:lnTo>
                    <a:pt x="780" y="32"/>
                  </a:lnTo>
                  <a:lnTo>
                    <a:pt x="782" y="36"/>
                  </a:lnTo>
                  <a:lnTo>
                    <a:pt x="782" y="36"/>
                  </a:lnTo>
                  <a:lnTo>
                    <a:pt x="778" y="38"/>
                  </a:lnTo>
                  <a:lnTo>
                    <a:pt x="778" y="38"/>
                  </a:lnTo>
                  <a:lnTo>
                    <a:pt x="770" y="40"/>
                  </a:lnTo>
                  <a:lnTo>
                    <a:pt x="770" y="40"/>
                  </a:lnTo>
                  <a:lnTo>
                    <a:pt x="768" y="42"/>
                  </a:lnTo>
                  <a:lnTo>
                    <a:pt x="766" y="44"/>
                  </a:lnTo>
                  <a:lnTo>
                    <a:pt x="764" y="52"/>
                  </a:lnTo>
                  <a:lnTo>
                    <a:pt x="764" y="52"/>
                  </a:lnTo>
                  <a:lnTo>
                    <a:pt x="762" y="58"/>
                  </a:lnTo>
                  <a:lnTo>
                    <a:pt x="762" y="58"/>
                  </a:lnTo>
                  <a:lnTo>
                    <a:pt x="756" y="60"/>
                  </a:lnTo>
                  <a:lnTo>
                    <a:pt x="756" y="60"/>
                  </a:lnTo>
                  <a:lnTo>
                    <a:pt x="752" y="66"/>
                  </a:lnTo>
                  <a:lnTo>
                    <a:pt x="752" y="72"/>
                  </a:lnTo>
                  <a:lnTo>
                    <a:pt x="752" y="72"/>
                  </a:lnTo>
                  <a:lnTo>
                    <a:pt x="748" y="74"/>
                  </a:lnTo>
                  <a:lnTo>
                    <a:pt x="748" y="74"/>
                  </a:lnTo>
                  <a:lnTo>
                    <a:pt x="744" y="72"/>
                  </a:lnTo>
                  <a:lnTo>
                    <a:pt x="738" y="70"/>
                  </a:lnTo>
                  <a:lnTo>
                    <a:pt x="728" y="62"/>
                  </a:lnTo>
                  <a:lnTo>
                    <a:pt x="728" y="62"/>
                  </a:lnTo>
                  <a:lnTo>
                    <a:pt x="728" y="62"/>
                  </a:lnTo>
                  <a:lnTo>
                    <a:pt x="728" y="62"/>
                  </a:lnTo>
                  <a:lnTo>
                    <a:pt x="730" y="58"/>
                  </a:lnTo>
                  <a:lnTo>
                    <a:pt x="730" y="58"/>
                  </a:lnTo>
                  <a:lnTo>
                    <a:pt x="740" y="58"/>
                  </a:lnTo>
                  <a:lnTo>
                    <a:pt x="744" y="56"/>
                  </a:lnTo>
                  <a:lnTo>
                    <a:pt x="746" y="54"/>
                  </a:lnTo>
                  <a:lnTo>
                    <a:pt x="746" y="54"/>
                  </a:lnTo>
                  <a:lnTo>
                    <a:pt x="744" y="52"/>
                  </a:lnTo>
                  <a:lnTo>
                    <a:pt x="744" y="52"/>
                  </a:lnTo>
                  <a:lnTo>
                    <a:pt x="724" y="54"/>
                  </a:lnTo>
                  <a:lnTo>
                    <a:pt x="724" y="54"/>
                  </a:lnTo>
                  <a:lnTo>
                    <a:pt x="722" y="50"/>
                  </a:lnTo>
                  <a:lnTo>
                    <a:pt x="722" y="50"/>
                  </a:lnTo>
                  <a:lnTo>
                    <a:pt x="722" y="50"/>
                  </a:lnTo>
                  <a:lnTo>
                    <a:pt x="736" y="46"/>
                  </a:lnTo>
                  <a:lnTo>
                    <a:pt x="740" y="44"/>
                  </a:lnTo>
                  <a:lnTo>
                    <a:pt x="746" y="42"/>
                  </a:lnTo>
                  <a:lnTo>
                    <a:pt x="746" y="42"/>
                  </a:lnTo>
                  <a:lnTo>
                    <a:pt x="746" y="42"/>
                  </a:lnTo>
                  <a:lnTo>
                    <a:pt x="738" y="40"/>
                  </a:lnTo>
                  <a:lnTo>
                    <a:pt x="732" y="36"/>
                  </a:lnTo>
                  <a:lnTo>
                    <a:pt x="732" y="36"/>
                  </a:lnTo>
                  <a:lnTo>
                    <a:pt x="728" y="40"/>
                  </a:lnTo>
                  <a:lnTo>
                    <a:pt x="726" y="44"/>
                  </a:lnTo>
                  <a:lnTo>
                    <a:pt x="722" y="44"/>
                  </a:lnTo>
                  <a:lnTo>
                    <a:pt x="722" y="44"/>
                  </a:lnTo>
                  <a:lnTo>
                    <a:pt x="718" y="44"/>
                  </a:lnTo>
                  <a:lnTo>
                    <a:pt x="712" y="42"/>
                  </a:lnTo>
                  <a:lnTo>
                    <a:pt x="706" y="38"/>
                  </a:lnTo>
                  <a:lnTo>
                    <a:pt x="704" y="34"/>
                  </a:lnTo>
                  <a:lnTo>
                    <a:pt x="704" y="34"/>
                  </a:lnTo>
                  <a:lnTo>
                    <a:pt x="710" y="30"/>
                  </a:lnTo>
                  <a:lnTo>
                    <a:pt x="710" y="30"/>
                  </a:lnTo>
                  <a:lnTo>
                    <a:pt x="708" y="26"/>
                  </a:lnTo>
                  <a:lnTo>
                    <a:pt x="708" y="26"/>
                  </a:lnTo>
                  <a:lnTo>
                    <a:pt x="702" y="28"/>
                  </a:lnTo>
                  <a:lnTo>
                    <a:pt x="702" y="28"/>
                  </a:lnTo>
                  <a:lnTo>
                    <a:pt x="698" y="26"/>
                  </a:lnTo>
                  <a:lnTo>
                    <a:pt x="698" y="20"/>
                  </a:lnTo>
                  <a:lnTo>
                    <a:pt x="698" y="20"/>
                  </a:lnTo>
                  <a:lnTo>
                    <a:pt x="700" y="18"/>
                  </a:lnTo>
                  <a:lnTo>
                    <a:pt x="706" y="16"/>
                  </a:lnTo>
                  <a:lnTo>
                    <a:pt x="706" y="16"/>
                  </a:lnTo>
                  <a:close/>
                  <a:moveTo>
                    <a:pt x="404" y="92"/>
                  </a:moveTo>
                  <a:lnTo>
                    <a:pt x="404" y="92"/>
                  </a:lnTo>
                  <a:lnTo>
                    <a:pt x="402" y="94"/>
                  </a:lnTo>
                  <a:lnTo>
                    <a:pt x="402" y="94"/>
                  </a:lnTo>
                  <a:lnTo>
                    <a:pt x="398" y="94"/>
                  </a:lnTo>
                  <a:lnTo>
                    <a:pt x="396" y="92"/>
                  </a:lnTo>
                  <a:lnTo>
                    <a:pt x="396" y="92"/>
                  </a:lnTo>
                  <a:lnTo>
                    <a:pt x="398" y="90"/>
                  </a:lnTo>
                  <a:lnTo>
                    <a:pt x="400" y="88"/>
                  </a:lnTo>
                  <a:lnTo>
                    <a:pt x="400" y="88"/>
                  </a:lnTo>
                  <a:lnTo>
                    <a:pt x="404" y="88"/>
                  </a:lnTo>
                  <a:lnTo>
                    <a:pt x="406" y="90"/>
                  </a:lnTo>
                  <a:lnTo>
                    <a:pt x="406" y="90"/>
                  </a:lnTo>
                  <a:lnTo>
                    <a:pt x="404" y="92"/>
                  </a:lnTo>
                  <a:lnTo>
                    <a:pt x="404" y="92"/>
                  </a:lnTo>
                  <a:close/>
                  <a:moveTo>
                    <a:pt x="396" y="78"/>
                  </a:moveTo>
                  <a:lnTo>
                    <a:pt x="396" y="78"/>
                  </a:lnTo>
                  <a:lnTo>
                    <a:pt x="396" y="78"/>
                  </a:lnTo>
                  <a:lnTo>
                    <a:pt x="396" y="78"/>
                  </a:lnTo>
                  <a:lnTo>
                    <a:pt x="396" y="78"/>
                  </a:lnTo>
                  <a:lnTo>
                    <a:pt x="396" y="78"/>
                  </a:lnTo>
                  <a:close/>
                  <a:moveTo>
                    <a:pt x="400" y="82"/>
                  </a:moveTo>
                  <a:lnTo>
                    <a:pt x="400" y="82"/>
                  </a:lnTo>
                  <a:lnTo>
                    <a:pt x="396" y="82"/>
                  </a:lnTo>
                  <a:lnTo>
                    <a:pt x="396" y="78"/>
                  </a:lnTo>
                  <a:lnTo>
                    <a:pt x="396" y="78"/>
                  </a:lnTo>
                  <a:lnTo>
                    <a:pt x="398" y="80"/>
                  </a:lnTo>
                  <a:lnTo>
                    <a:pt x="398" y="80"/>
                  </a:lnTo>
                  <a:lnTo>
                    <a:pt x="400" y="80"/>
                  </a:lnTo>
                  <a:lnTo>
                    <a:pt x="400" y="82"/>
                  </a:lnTo>
                  <a:lnTo>
                    <a:pt x="400" y="82"/>
                  </a:lnTo>
                  <a:close/>
                  <a:moveTo>
                    <a:pt x="410" y="72"/>
                  </a:moveTo>
                  <a:lnTo>
                    <a:pt x="410" y="72"/>
                  </a:lnTo>
                  <a:lnTo>
                    <a:pt x="404" y="76"/>
                  </a:lnTo>
                  <a:lnTo>
                    <a:pt x="404" y="76"/>
                  </a:lnTo>
                  <a:lnTo>
                    <a:pt x="402" y="74"/>
                  </a:lnTo>
                  <a:lnTo>
                    <a:pt x="402" y="74"/>
                  </a:lnTo>
                  <a:lnTo>
                    <a:pt x="398" y="72"/>
                  </a:lnTo>
                  <a:lnTo>
                    <a:pt x="398" y="72"/>
                  </a:lnTo>
                  <a:lnTo>
                    <a:pt x="402" y="68"/>
                  </a:lnTo>
                  <a:lnTo>
                    <a:pt x="402" y="68"/>
                  </a:lnTo>
                  <a:lnTo>
                    <a:pt x="404" y="70"/>
                  </a:lnTo>
                  <a:lnTo>
                    <a:pt x="408" y="72"/>
                  </a:lnTo>
                  <a:lnTo>
                    <a:pt x="408" y="72"/>
                  </a:lnTo>
                  <a:lnTo>
                    <a:pt x="408" y="70"/>
                  </a:lnTo>
                  <a:lnTo>
                    <a:pt x="410" y="70"/>
                  </a:lnTo>
                  <a:lnTo>
                    <a:pt x="410" y="70"/>
                  </a:lnTo>
                  <a:lnTo>
                    <a:pt x="410" y="72"/>
                  </a:lnTo>
                  <a:lnTo>
                    <a:pt x="410" y="72"/>
                  </a:lnTo>
                  <a:close/>
                  <a:moveTo>
                    <a:pt x="388" y="114"/>
                  </a:moveTo>
                  <a:lnTo>
                    <a:pt x="388" y="114"/>
                  </a:lnTo>
                  <a:lnTo>
                    <a:pt x="390" y="110"/>
                  </a:lnTo>
                  <a:lnTo>
                    <a:pt x="390" y="110"/>
                  </a:lnTo>
                  <a:lnTo>
                    <a:pt x="394" y="110"/>
                  </a:lnTo>
                  <a:lnTo>
                    <a:pt x="394" y="110"/>
                  </a:lnTo>
                  <a:lnTo>
                    <a:pt x="396" y="110"/>
                  </a:lnTo>
                  <a:lnTo>
                    <a:pt x="398" y="112"/>
                  </a:lnTo>
                  <a:lnTo>
                    <a:pt x="398" y="112"/>
                  </a:lnTo>
                  <a:lnTo>
                    <a:pt x="388" y="114"/>
                  </a:lnTo>
                  <a:lnTo>
                    <a:pt x="388" y="114"/>
                  </a:lnTo>
                  <a:close/>
                  <a:moveTo>
                    <a:pt x="394" y="118"/>
                  </a:moveTo>
                  <a:lnTo>
                    <a:pt x="394" y="118"/>
                  </a:lnTo>
                  <a:lnTo>
                    <a:pt x="396" y="116"/>
                  </a:lnTo>
                  <a:lnTo>
                    <a:pt x="396" y="116"/>
                  </a:lnTo>
                  <a:lnTo>
                    <a:pt x="402" y="112"/>
                  </a:lnTo>
                  <a:lnTo>
                    <a:pt x="402" y="112"/>
                  </a:lnTo>
                  <a:lnTo>
                    <a:pt x="410" y="112"/>
                  </a:lnTo>
                  <a:lnTo>
                    <a:pt x="410" y="112"/>
                  </a:lnTo>
                  <a:lnTo>
                    <a:pt x="410" y="112"/>
                  </a:lnTo>
                  <a:lnTo>
                    <a:pt x="410" y="112"/>
                  </a:lnTo>
                  <a:lnTo>
                    <a:pt x="406" y="114"/>
                  </a:lnTo>
                  <a:lnTo>
                    <a:pt x="406" y="114"/>
                  </a:lnTo>
                  <a:lnTo>
                    <a:pt x="402" y="116"/>
                  </a:lnTo>
                  <a:lnTo>
                    <a:pt x="402" y="116"/>
                  </a:lnTo>
                  <a:lnTo>
                    <a:pt x="398" y="116"/>
                  </a:lnTo>
                  <a:lnTo>
                    <a:pt x="398" y="116"/>
                  </a:lnTo>
                  <a:lnTo>
                    <a:pt x="394" y="118"/>
                  </a:lnTo>
                  <a:lnTo>
                    <a:pt x="394" y="118"/>
                  </a:lnTo>
                  <a:lnTo>
                    <a:pt x="394" y="118"/>
                  </a:lnTo>
                  <a:lnTo>
                    <a:pt x="394" y="118"/>
                  </a:lnTo>
                  <a:close/>
                  <a:moveTo>
                    <a:pt x="420" y="122"/>
                  </a:moveTo>
                  <a:lnTo>
                    <a:pt x="420" y="122"/>
                  </a:lnTo>
                  <a:lnTo>
                    <a:pt x="418" y="124"/>
                  </a:lnTo>
                  <a:lnTo>
                    <a:pt x="418" y="124"/>
                  </a:lnTo>
                  <a:lnTo>
                    <a:pt x="416" y="122"/>
                  </a:lnTo>
                  <a:lnTo>
                    <a:pt x="416" y="122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06" y="122"/>
                  </a:lnTo>
                  <a:lnTo>
                    <a:pt x="400" y="122"/>
                  </a:lnTo>
                  <a:lnTo>
                    <a:pt x="400" y="122"/>
                  </a:lnTo>
                  <a:lnTo>
                    <a:pt x="398" y="120"/>
                  </a:lnTo>
                  <a:lnTo>
                    <a:pt x="396" y="118"/>
                  </a:lnTo>
                  <a:lnTo>
                    <a:pt x="396" y="118"/>
                  </a:lnTo>
                  <a:lnTo>
                    <a:pt x="404" y="116"/>
                  </a:lnTo>
                  <a:lnTo>
                    <a:pt x="404" y="116"/>
                  </a:lnTo>
                  <a:lnTo>
                    <a:pt x="410" y="116"/>
                  </a:lnTo>
                  <a:lnTo>
                    <a:pt x="416" y="118"/>
                  </a:lnTo>
                  <a:lnTo>
                    <a:pt x="416" y="118"/>
                  </a:lnTo>
                  <a:lnTo>
                    <a:pt x="418" y="118"/>
                  </a:lnTo>
                  <a:lnTo>
                    <a:pt x="418" y="118"/>
                  </a:lnTo>
                  <a:lnTo>
                    <a:pt x="418" y="118"/>
                  </a:lnTo>
                  <a:lnTo>
                    <a:pt x="418" y="118"/>
                  </a:lnTo>
                  <a:lnTo>
                    <a:pt x="418" y="118"/>
                  </a:lnTo>
                  <a:lnTo>
                    <a:pt x="418" y="118"/>
                  </a:lnTo>
                  <a:lnTo>
                    <a:pt x="414" y="120"/>
                  </a:lnTo>
                  <a:lnTo>
                    <a:pt x="414" y="120"/>
                  </a:lnTo>
                  <a:lnTo>
                    <a:pt x="416" y="122"/>
                  </a:lnTo>
                  <a:lnTo>
                    <a:pt x="420" y="122"/>
                  </a:lnTo>
                  <a:lnTo>
                    <a:pt x="420" y="122"/>
                  </a:lnTo>
                  <a:lnTo>
                    <a:pt x="420" y="122"/>
                  </a:lnTo>
                  <a:lnTo>
                    <a:pt x="420" y="122"/>
                  </a:lnTo>
                  <a:close/>
                  <a:moveTo>
                    <a:pt x="410" y="154"/>
                  </a:moveTo>
                  <a:lnTo>
                    <a:pt x="410" y="154"/>
                  </a:lnTo>
                  <a:lnTo>
                    <a:pt x="408" y="154"/>
                  </a:lnTo>
                  <a:lnTo>
                    <a:pt x="408" y="154"/>
                  </a:lnTo>
                  <a:lnTo>
                    <a:pt x="408" y="154"/>
                  </a:lnTo>
                  <a:lnTo>
                    <a:pt x="408" y="154"/>
                  </a:lnTo>
                  <a:lnTo>
                    <a:pt x="406" y="156"/>
                  </a:lnTo>
                  <a:lnTo>
                    <a:pt x="406" y="156"/>
                  </a:lnTo>
                  <a:lnTo>
                    <a:pt x="404" y="158"/>
                  </a:lnTo>
                  <a:lnTo>
                    <a:pt x="404" y="158"/>
                  </a:lnTo>
                  <a:lnTo>
                    <a:pt x="402" y="158"/>
                  </a:lnTo>
                  <a:lnTo>
                    <a:pt x="402" y="158"/>
                  </a:lnTo>
                  <a:lnTo>
                    <a:pt x="400" y="160"/>
                  </a:lnTo>
                  <a:lnTo>
                    <a:pt x="400" y="160"/>
                  </a:lnTo>
                  <a:lnTo>
                    <a:pt x="394" y="162"/>
                  </a:lnTo>
                  <a:lnTo>
                    <a:pt x="394" y="162"/>
                  </a:lnTo>
                  <a:lnTo>
                    <a:pt x="396" y="158"/>
                  </a:lnTo>
                  <a:lnTo>
                    <a:pt x="396" y="158"/>
                  </a:lnTo>
                  <a:lnTo>
                    <a:pt x="398" y="154"/>
                  </a:lnTo>
                  <a:lnTo>
                    <a:pt x="398" y="154"/>
                  </a:lnTo>
                  <a:lnTo>
                    <a:pt x="402" y="152"/>
                  </a:lnTo>
                  <a:lnTo>
                    <a:pt x="402" y="152"/>
                  </a:lnTo>
                  <a:lnTo>
                    <a:pt x="408" y="148"/>
                  </a:lnTo>
                  <a:lnTo>
                    <a:pt x="408" y="148"/>
                  </a:lnTo>
                  <a:lnTo>
                    <a:pt x="408" y="148"/>
                  </a:lnTo>
                  <a:lnTo>
                    <a:pt x="408" y="148"/>
                  </a:lnTo>
                  <a:lnTo>
                    <a:pt x="412" y="150"/>
                  </a:lnTo>
                  <a:lnTo>
                    <a:pt x="414" y="152"/>
                  </a:lnTo>
                  <a:lnTo>
                    <a:pt x="414" y="152"/>
                  </a:lnTo>
                  <a:lnTo>
                    <a:pt x="410" y="154"/>
                  </a:lnTo>
                  <a:lnTo>
                    <a:pt x="410" y="154"/>
                  </a:lnTo>
                  <a:close/>
                  <a:moveTo>
                    <a:pt x="208" y="208"/>
                  </a:moveTo>
                  <a:lnTo>
                    <a:pt x="208" y="208"/>
                  </a:lnTo>
                  <a:lnTo>
                    <a:pt x="208" y="210"/>
                  </a:lnTo>
                  <a:lnTo>
                    <a:pt x="206" y="212"/>
                  </a:lnTo>
                  <a:lnTo>
                    <a:pt x="206" y="212"/>
                  </a:lnTo>
                  <a:lnTo>
                    <a:pt x="206" y="212"/>
                  </a:lnTo>
                  <a:lnTo>
                    <a:pt x="206" y="212"/>
                  </a:lnTo>
                  <a:lnTo>
                    <a:pt x="204" y="212"/>
                  </a:lnTo>
                  <a:lnTo>
                    <a:pt x="204" y="210"/>
                  </a:lnTo>
                  <a:lnTo>
                    <a:pt x="208" y="208"/>
                  </a:lnTo>
                  <a:lnTo>
                    <a:pt x="208" y="208"/>
                  </a:lnTo>
                  <a:close/>
                  <a:moveTo>
                    <a:pt x="74" y="596"/>
                  </a:moveTo>
                  <a:lnTo>
                    <a:pt x="74" y="596"/>
                  </a:lnTo>
                  <a:lnTo>
                    <a:pt x="72" y="594"/>
                  </a:lnTo>
                  <a:lnTo>
                    <a:pt x="72" y="594"/>
                  </a:lnTo>
                  <a:lnTo>
                    <a:pt x="72" y="594"/>
                  </a:lnTo>
                  <a:lnTo>
                    <a:pt x="74" y="594"/>
                  </a:lnTo>
                  <a:lnTo>
                    <a:pt x="74" y="594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74" y="596"/>
                  </a:lnTo>
                  <a:close/>
                  <a:moveTo>
                    <a:pt x="74" y="596"/>
                  </a:moveTo>
                  <a:lnTo>
                    <a:pt x="74" y="596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74" y="596"/>
                  </a:lnTo>
                  <a:close/>
                  <a:moveTo>
                    <a:pt x="24" y="650"/>
                  </a:moveTo>
                  <a:lnTo>
                    <a:pt x="24" y="650"/>
                  </a:lnTo>
                  <a:lnTo>
                    <a:pt x="24" y="650"/>
                  </a:lnTo>
                  <a:lnTo>
                    <a:pt x="24" y="650"/>
                  </a:lnTo>
                  <a:lnTo>
                    <a:pt x="24" y="650"/>
                  </a:lnTo>
                  <a:close/>
                  <a:moveTo>
                    <a:pt x="24" y="652"/>
                  </a:moveTo>
                  <a:lnTo>
                    <a:pt x="24" y="652"/>
                  </a:lnTo>
                  <a:lnTo>
                    <a:pt x="24" y="652"/>
                  </a:lnTo>
                  <a:lnTo>
                    <a:pt x="24" y="652"/>
                  </a:lnTo>
                  <a:lnTo>
                    <a:pt x="24" y="650"/>
                  </a:lnTo>
                  <a:lnTo>
                    <a:pt x="24" y="650"/>
                  </a:lnTo>
                  <a:lnTo>
                    <a:pt x="24" y="652"/>
                  </a:lnTo>
                  <a:lnTo>
                    <a:pt x="24" y="652"/>
                  </a:lnTo>
                  <a:lnTo>
                    <a:pt x="24" y="652"/>
                  </a:lnTo>
                  <a:lnTo>
                    <a:pt x="24" y="652"/>
                  </a:lnTo>
                  <a:lnTo>
                    <a:pt x="24" y="652"/>
                  </a:lnTo>
                  <a:close/>
                  <a:moveTo>
                    <a:pt x="26" y="656"/>
                  </a:moveTo>
                  <a:lnTo>
                    <a:pt x="26" y="656"/>
                  </a:lnTo>
                  <a:lnTo>
                    <a:pt x="24" y="652"/>
                  </a:lnTo>
                  <a:lnTo>
                    <a:pt x="24" y="652"/>
                  </a:lnTo>
                  <a:lnTo>
                    <a:pt x="26" y="658"/>
                  </a:lnTo>
                  <a:lnTo>
                    <a:pt x="26" y="658"/>
                  </a:lnTo>
                  <a:lnTo>
                    <a:pt x="26" y="656"/>
                  </a:lnTo>
                  <a:lnTo>
                    <a:pt x="26" y="656"/>
                  </a:lnTo>
                  <a:close/>
                  <a:moveTo>
                    <a:pt x="18" y="824"/>
                  </a:moveTo>
                  <a:lnTo>
                    <a:pt x="18" y="824"/>
                  </a:lnTo>
                  <a:lnTo>
                    <a:pt x="14" y="824"/>
                  </a:lnTo>
                  <a:lnTo>
                    <a:pt x="14" y="824"/>
                  </a:lnTo>
                  <a:lnTo>
                    <a:pt x="12" y="824"/>
                  </a:lnTo>
                  <a:lnTo>
                    <a:pt x="10" y="824"/>
                  </a:lnTo>
                  <a:lnTo>
                    <a:pt x="10" y="824"/>
                  </a:lnTo>
                  <a:lnTo>
                    <a:pt x="4" y="824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2" y="818"/>
                  </a:lnTo>
                  <a:lnTo>
                    <a:pt x="2" y="818"/>
                  </a:lnTo>
                  <a:lnTo>
                    <a:pt x="12" y="820"/>
                  </a:lnTo>
                  <a:lnTo>
                    <a:pt x="16" y="822"/>
                  </a:lnTo>
                  <a:lnTo>
                    <a:pt x="18" y="824"/>
                  </a:lnTo>
                  <a:lnTo>
                    <a:pt x="18" y="824"/>
                  </a:lnTo>
                  <a:lnTo>
                    <a:pt x="18" y="824"/>
                  </a:lnTo>
                  <a:lnTo>
                    <a:pt x="18" y="824"/>
                  </a:lnTo>
                  <a:close/>
                  <a:moveTo>
                    <a:pt x="84" y="822"/>
                  </a:moveTo>
                  <a:lnTo>
                    <a:pt x="84" y="822"/>
                  </a:lnTo>
                  <a:lnTo>
                    <a:pt x="80" y="820"/>
                  </a:lnTo>
                  <a:lnTo>
                    <a:pt x="78" y="818"/>
                  </a:lnTo>
                  <a:lnTo>
                    <a:pt x="76" y="820"/>
                  </a:lnTo>
                  <a:lnTo>
                    <a:pt x="76" y="820"/>
                  </a:lnTo>
                  <a:lnTo>
                    <a:pt x="74" y="818"/>
                  </a:lnTo>
                  <a:lnTo>
                    <a:pt x="74" y="818"/>
                  </a:lnTo>
                  <a:lnTo>
                    <a:pt x="70" y="820"/>
                  </a:lnTo>
                  <a:lnTo>
                    <a:pt x="68" y="820"/>
                  </a:lnTo>
                  <a:lnTo>
                    <a:pt x="68" y="820"/>
                  </a:lnTo>
                  <a:lnTo>
                    <a:pt x="66" y="818"/>
                  </a:lnTo>
                  <a:lnTo>
                    <a:pt x="66" y="818"/>
                  </a:lnTo>
                  <a:lnTo>
                    <a:pt x="62" y="822"/>
                  </a:lnTo>
                  <a:lnTo>
                    <a:pt x="60" y="826"/>
                  </a:lnTo>
                  <a:lnTo>
                    <a:pt x="60" y="826"/>
                  </a:lnTo>
                  <a:lnTo>
                    <a:pt x="58" y="824"/>
                  </a:lnTo>
                  <a:lnTo>
                    <a:pt x="56" y="820"/>
                  </a:lnTo>
                  <a:lnTo>
                    <a:pt x="56" y="820"/>
                  </a:lnTo>
                  <a:lnTo>
                    <a:pt x="48" y="822"/>
                  </a:lnTo>
                  <a:lnTo>
                    <a:pt x="48" y="822"/>
                  </a:lnTo>
                  <a:lnTo>
                    <a:pt x="42" y="820"/>
                  </a:lnTo>
                  <a:lnTo>
                    <a:pt x="42" y="820"/>
                  </a:lnTo>
                  <a:lnTo>
                    <a:pt x="38" y="822"/>
                  </a:lnTo>
                  <a:lnTo>
                    <a:pt x="38" y="822"/>
                  </a:lnTo>
                  <a:lnTo>
                    <a:pt x="36" y="820"/>
                  </a:lnTo>
                  <a:lnTo>
                    <a:pt x="34" y="818"/>
                  </a:lnTo>
                  <a:lnTo>
                    <a:pt x="34" y="818"/>
                  </a:lnTo>
                  <a:lnTo>
                    <a:pt x="34" y="818"/>
                  </a:lnTo>
                  <a:lnTo>
                    <a:pt x="34" y="818"/>
                  </a:lnTo>
                  <a:lnTo>
                    <a:pt x="36" y="818"/>
                  </a:lnTo>
                  <a:lnTo>
                    <a:pt x="36" y="818"/>
                  </a:lnTo>
                  <a:lnTo>
                    <a:pt x="44" y="818"/>
                  </a:lnTo>
                  <a:lnTo>
                    <a:pt x="48" y="818"/>
                  </a:lnTo>
                  <a:lnTo>
                    <a:pt x="52" y="818"/>
                  </a:lnTo>
                  <a:lnTo>
                    <a:pt x="52" y="818"/>
                  </a:lnTo>
                  <a:lnTo>
                    <a:pt x="52" y="816"/>
                  </a:lnTo>
                  <a:lnTo>
                    <a:pt x="52" y="816"/>
                  </a:lnTo>
                  <a:lnTo>
                    <a:pt x="50" y="816"/>
                  </a:lnTo>
                  <a:lnTo>
                    <a:pt x="48" y="814"/>
                  </a:lnTo>
                  <a:lnTo>
                    <a:pt x="48" y="810"/>
                  </a:lnTo>
                  <a:lnTo>
                    <a:pt x="48" y="810"/>
                  </a:lnTo>
                  <a:lnTo>
                    <a:pt x="46" y="808"/>
                  </a:lnTo>
                  <a:lnTo>
                    <a:pt x="42" y="808"/>
                  </a:lnTo>
                  <a:lnTo>
                    <a:pt x="42" y="808"/>
                  </a:lnTo>
                  <a:lnTo>
                    <a:pt x="42" y="808"/>
                  </a:lnTo>
                  <a:lnTo>
                    <a:pt x="42" y="806"/>
                  </a:lnTo>
                  <a:lnTo>
                    <a:pt x="42" y="806"/>
                  </a:lnTo>
                  <a:lnTo>
                    <a:pt x="46" y="806"/>
                  </a:lnTo>
                  <a:lnTo>
                    <a:pt x="46" y="806"/>
                  </a:lnTo>
                  <a:lnTo>
                    <a:pt x="54" y="808"/>
                  </a:lnTo>
                  <a:lnTo>
                    <a:pt x="54" y="808"/>
                  </a:lnTo>
                  <a:lnTo>
                    <a:pt x="56" y="808"/>
                  </a:lnTo>
                  <a:lnTo>
                    <a:pt x="58" y="806"/>
                  </a:lnTo>
                  <a:lnTo>
                    <a:pt x="58" y="806"/>
                  </a:lnTo>
                  <a:lnTo>
                    <a:pt x="62" y="806"/>
                  </a:lnTo>
                  <a:lnTo>
                    <a:pt x="62" y="806"/>
                  </a:lnTo>
                  <a:lnTo>
                    <a:pt x="64" y="806"/>
                  </a:lnTo>
                  <a:lnTo>
                    <a:pt x="64" y="806"/>
                  </a:lnTo>
                  <a:lnTo>
                    <a:pt x="68" y="808"/>
                  </a:lnTo>
                  <a:lnTo>
                    <a:pt x="72" y="808"/>
                  </a:lnTo>
                  <a:lnTo>
                    <a:pt x="72" y="808"/>
                  </a:lnTo>
                  <a:lnTo>
                    <a:pt x="74" y="812"/>
                  </a:lnTo>
                  <a:lnTo>
                    <a:pt x="78" y="814"/>
                  </a:lnTo>
                  <a:lnTo>
                    <a:pt x="82" y="816"/>
                  </a:lnTo>
                  <a:lnTo>
                    <a:pt x="86" y="818"/>
                  </a:lnTo>
                  <a:lnTo>
                    <a:pt x="86" y="818"/>
                  </a:lnTo>
                  <a:lnTo>
                    <a:pt x="84" y="822"/>
                  </a:lnTo>
                  <a:lnTo>
                    <a:pt x="84" y="822"/>
                  </a:lnTo>
                  <a:close/>
                  <a:moveTo>
                    <a:pt x="106" y="924"/>
                  </a:moveTo>
                  <a:lnTo>
                    <a:pt x="106" y="924"/>
                  </a:lnTo>
                  <a:lnTo>
                    <a:pt x="104" y="926"/>
                  </a:lnTo>
                  <a:lnTo>
                    <a:pt x="104" y="930"/>
                  </a:lnTo>
                  <a:lnTo>
                    <a:pt x="104" y="930"/>
                  </a:lnTo>
                  <a:lnTo>
                    <a:pt x="98" y="930"/>
                  </a:lnTo>
                  <a:lnTo>
                    <a:pt x="98" y="930"/>
                  </a:lnTo>
                  <a:lnTo>
                    <a:pt x="98" y="930"/>
                  </a:lnTo>
                  <a:lnTo>
                    <a:pt x="98" y="930"/>
                  </a:lnTo>
                  <a:lnTo>
                    <a:pt x="98" y="930"/>
                  </a:lnTo>
                  <a:lnTo>
                    <a:pt x="100" y="928"/>
                  </a:lnTo>
                  <a:lnTo>
                    <a:pt x="100" y="928"/>
                  </a:lnTo>
                  <a:lnTo>
                    <a:pt x="100" y="926"/>
                  </a:lnTo>
                  <a:lnTo>
                    <a:pt x="100" y="926"/>
                  </a:lnTo>
                  <a:lnTo>
                    <a:pt x="98" y="926"/>
                  </a:lnTo>
                  <a:lnTo>
                    <a:pt x="98" y="926"/>
                  </a:lnTo>
                  <a:lnTo>
                    <a:pt x="100" y="924"/>
                  </a:lnTo>
                  <a:lnTo>
                    <a:pt x="100" y="924"/>
                  </a:lnTo>
                  <a:lnTo>
                    <a:pt x="104" y="924"/>
                  </a:lnTo>
                  <a:lnTo>
                    <a:pt x="106" y="924"/>
                  </a:lnTo>
                  <a:lnTo>
                    <a:pt x="106" y="924"/>
                  </a:lnTo>
                  <a:close/>
                  <a:moveTo>
                    <a:pt x="102" y="822"/>
                  </a:moveTo>
                  <a:lnTo>
                    <a:pt x="102" y="822"/>
                  </a:lnTo>
                  <a:lnTo>
                    <a:pt x="100" y="824"/>
                  </a:lnTo>
                  <a:lnTo>
                    <a:pt x="96" y="824"/>
                  </a:lnTo>
                  <a:lnTo>
                    <a:pt x="96" y="824"/>
                  </a:lnTo>
                  <a:lnTo>
                    <a:pt x="96" y="820"/>
                  </a:lnTo>
                  <a:lnTo>
                    <a:pt x="96" y="820"/>
                  </a:lnTo>
                  <a:lnTo>
                    <a:pt x="98" y="818"/>
                  </a:lnTo>
                  <a:lnTo>
                    <a:pt x="98" y="818"/>
                  </a:lnTo>
                  <a:lnTo>
                    <a:pt x="104" y="818"/>
                  </a:lnTo>
                  <a:lnTo>
                    <a:pt x="108" y="820"/>
                  </a:lnTo>
                  <a:lnTo>
                    <a:pt x="108" y="820"/>
                  </a:lnTo>
                  <a:lnTo>
                    <a:pt x="108" y="822"/>
                  </a:lnTo>
                  <a:lnTo>
                    <a:pt x="106" y="822"/>
                  </a:lnTo>
                  <a:lnTo>
                    <a:pt x="102" y="822"/>
                  </a:lnTo>
                  <a:lnTo>
                    <a:pt x="102" y="822"/>
                  </a:lnTo>
                  <a:close/>
                  <a:moveTo>
                    <a:pt x="148" y="554"/>
                  </a:moveTo>
                  <a:lnTo>
                    <a:pt x="148" y="554"/>
                  </a:lnTo>
                  <a:lnTo>
                    <a:pt x="148" y="550"/>
                  </a:lnTo>
                  <a:lnTo>
                    <a:pt x="150" y="546"/>
                  </a:lnTo>
                  <a:lnTo>
                    <a:pt x="154" y="540"/>
                  </a:lnTo>
                  <a:lnTo>
                    <a:pt x="154" y="540"/>
                  </a:lnTo>
                  <a:lnTo>
                    <a:pt x="158" y="544"/>
                  </a:lnTo>
                  <a:lnTo>
                    <a:pt x="158" y="544"/>
                  </a:lnTo>
                  <a:lnTo>
                    <a:pt x="154" y="550"/>
                  </a:lnTo>
                  <a:lnTo>
                    <a:pt x="154" y="550"/>
                  </a:lnTo>
                  <a:lnTo>
                    <a:pt x="152" y="552"/>
                  </a:lnTo>
                  <a:lnTo>
                    <a:pt x="150" y="554"/>
                  </a:lnTo>
                  <a:lnTo>
                    <a:pt x="150" y="554"/>
                  </a:lnTo>
                  <a:lnTo>
                    <a:pt x="152" y="554"/>
                  </a:lnTo>
                  <a:lnTo>
                    <a:pt x="152" y="554"/>
                  </a:lnTo>
                  <a:lnTo>
                    <a:pt x="156" y="550"/>
                  </a:lnTo>
                  <a:lnTo>
                    <a:pt x="158" y="550"/>
                  </a:lnTo>
                  <a:lnTo>
                    <a:pt x="162" y="552"/>
                  </a:lnTo>
                  <a:lnTo>
                    <a:pt x="162" y="552"/>
                  </a:lnTo>
                  <a:lnTo>
                    <a:pt x="160" y="556"/>
                  </a:lnTo>
                  <a:lnTo>
                    <a:pt x="154" y="556"/>
                  </a:lnTo>
                  <a:lnTo>
                    <a:pt x="150" y="556"/>
                  </a:lnTo>
                  <a:lnTo>
                    <a:pt x="148" y="554"/>
                  </a:lnTo>
                  <a:lnTo>
                    <a:pt x="148" y="554"/>
                  </a:lnTo>
                  <a:close/>
                  <a:moveTo>
                    <a:pt x="212" y="1028"/>
                  </a:moveTo>
                  <a:lnTo>
                    <a:pt x="212" y="1028"/>
                  </a:lnTo>
                  <a:lnTo>
                    <a:pt x="206" y="1032"/>
                  </a:lnTo>
                  <a:lnTo>
                    <a:pt x="196" y="1032"/>
                  </a:lnTo>
                  <a:lnTo>
                    <a:pt x="196" y="1032"/>
                  </a:lnTo>
                  <a:lnTo>
                    <a:pt x="196" y="1026"/>
                  </a:lnTo>
                  <a:lnTo>
                    <a:pt x="198" y="1018"/>
                  </a:lnTo>
                  <a:lnTo>
                    <a:pt x="198" y="1018"/>
                  </a:lnTo>
                  <a:lnTo>
                    <a:pt x="208" y="1020"/>
                  </a:lnTo>
                  <a:lnTo>
                    <a:pt x="214" y="1020"/>
                  </a:lnTo>
                  <a:lnTo>
                    <a:pt x="214" y="1020"/>
                  </a:lnTo>
                  <a:lnTo>
                    <a:pt x="212" y="1028"/>
                  </a:lnTo>
                  <a:lnTo>
                    <a:pt x="212" y="1028"/>
                  </a:lnTo>
                  <a:close/>
                  <a:moveTo>
                    <a:pt x="220" y="546"/>
                  </a:moveTo>
                  <a:lnTo>
                    <a:pt x="220" y="546"/>
                  </a:lnTo>
                  <a:lnTo>
                    <a:pt x="214" y="544"/>
                  </a:lnTo>
                  <a:lnTo>
                    <a:pt x="214" y="544"/>
                  </a:lnTo>
                  <a:lnTo>
                    <a:pt x="214" y="540"/>
                  </a:lnTo>
                  <a:lnTo>
                    <a:pt x="214" y="540"/>
                  </a:lnTo>
                  <a:lnTo>
                    <a:pt x="212" y="542"/>
                  </a:lnTo>
                  <a:lnTo>
                    <a:pt x="212" y="542"/>
                  </a:lnTo>
                  <a:lnTo>
                    <a:pt x="210" y="542"/>
                  </a:lnTo>
                  <a:lnTo>
                    <a:pt x="210" y="542"/>
                  </a:lnTo>
                  <a:lnTo>
                    <a:pt x="210" y="540"/>
                  </a:lnTo>
                  <a:lnTo>
                    <a:pt x="210" y="540"/>
                  </a:lnTo>
                  <a:lnTo>
                    <a:pt x="212" y="536"/>
                  </a:lnTo>
                  <a:lnTo>
                    <a:pt x="212" y="536"/>
                  </a:lnTo>
                  <a:lnTo>
                    <a:pt x="210" y="534"/>
                  </a:lnTo>
                  <a:lnTo>
                    <a:pt x="210" y="534"/>
                  </a:lnTo>
                  <a:lnTo>
                    <a:pt x="210" y="534"/>
                  </a:lnTo>
                  <a:lnTo>
                    <a:pt x="210" y="534"/>
                  </a:lnTo>
                  <a:lnTo>
                    <a:pt x="204" y="538"/>
                  </a:lnTo>
                  <a:lnTo>
                    <a:pt x="200" y="542"/>
                  </a:lnTo>
                  <a:lnTo>
                    <a:pt x="200" y="542"/>
                  </a:lnTo>
                  <a:lnTo>
                    <a:pt x="196" y="542"/>
                  </a:lnTo>
                  <a:lnTo>
                    <a:pt x="196" y="542"/>
                  </a:lnTo>
                  <a:lnTo>
                    <a:pt x="196" y="542"/>
                  </a:lnTo>
                  <a:lnTo>
                    <a:pt x="196" y="542"/>
                  </a:lnTo>
                  <a:lnTo>
                    <a:pt x="200" y="538"/>
                  </a:lnTo>
                  <a:lnTo>
                    <a:pt x="204" y="534"/>
                  </a:lnTo>
                  <a:lnTo>
                    <a:pt x="204" y="534"/>
                  </a:lnTo>
                  <a:lnTo>
                    <a:pt x="204" y="534"/>
                  </a:lnTo>
                  <a:lnTo>
                    <a:pt x="200" y="534"/>
                  </a:lnTo>
                  <a:lnTo>
                    <a:pt x="200" y="534"/>
                  </a:lnTo>
                  <a:lnTo>
                    <a:pt x="198" y="536"/>
                  </a:lnTo>
                  <a:lnTo>
                    <a:pt x="198" y="536"/>
                  </a:lnTo>
                  <a:lnTo>
                    <a:pt x="196" y="536"/>
                  </a:lnTo>
                  <a:lnTo>
                    <a:pt x="196" y="536"/>
                  </a:lnTo>
                  <a:lnTo>
                    <a:pt x="196" y="536"/>
                  </a:lnTo>
                  <a:lnTo>
                    <a:pt x="196" y="532"/>
                  </a:lnTo>
                  <a:lnTo>
                    <a:pt x="196" y="532"/>
                  </a:lnTo>
                  <a:lnTo>
                    <a:pt x="194" y="534"/>
                  </a:lnTo>
                  <a:lnTo>
                    <a:pt x="194" y="534"/>
                  </a:lnTo>
                  <a:lnTo>
                    <a:pt x="190" y="536"/>
                  </a:lnTo>
                  <a:lnTo>
                    <a:pt x="186" y="536"/>
                  </a:lnTo>
                  <a:lnTo>
                    <a:pt x="186" y="536"/>
                  </a:lnTo>
                  <a:lnTo>
                    <a:pt x="176" y="534"/>
                  </a:lnTo>
                  <a:lnTo>
                    <a:pt x="176" y="534"/>
                  </a:lnTo>
                  <a:lnTo>
                    <a:pt x="166" y="536"/>
                  </a:lnTo>
                  <a:lnTo>
                    <a:pt x="166" y="536"/>
                  </a:lnTo>
                  <a:lnTo>
                    <a:pt x="166" y="532"/>
                  </a:lnTo>
                  <a:lnTo>
                    <a:pt x="166" y="532"/>
                  </a:lnTo>
                  <a:lnTo>
                    <a:pt x="170" y="528"/>
                  </a:lnTo>
                  <a:lnTo>
                    <a:pt x="176" y="524"/>
                  </a:lnTo>
                  <a:lnTo>
                    <a:pt x="176" y="524"/>
                  </a:lnTo>
                  <a:lnTo>
                    <a:pt x="172" y="524"/>
                  </a:lnTo>
                  <a:lnTo>
                    <a:pt x="172" y="524"/>
                  </a:lnTo>
                  <a:lnTo>
                    <a:pt x="172" y="524"/>
                  </a:lnTo>
                  <a:lnTo>
                    <a:pt x="172" y="524"/>
                  </a:lnTo>
                  <a:lnTo>
                    <a:pt x="174" y="520"/>
                  </a:lnTo>
                  <a:lnTo>
                    <a:pt x="174" y="520"/>
                  </a:lnTo>
                  <a:lnTo>
                    <a:pt x="178" y="518"/>
                  </a:lnTo>
                  <a:lnTo>
                    <a:pt x="178" y="518"/>
                  </a:lnTo>
                  <a:lnTo>
                    <a:pt x="176" y="514"/>
                  </a:lnTo>
                  <a:lnTo>
                    <a:pt x="176" y="514"/>
                  </a:lnTo>
                  <a:lnTo>
                    <a:pt x="182" y="502"/>
                  </a:lnTo>
                  <a:lnTo>
                    <a:pt x="186" y="498"/>
                  </a:lnTo>
                  <a:lnTo>
                    <a:pt x="190" y="494"/>
                  </a:lnTo>
                  <a:lnTo>
                    <a:pt x="190" y="494"/>
                  </a:lnTo>
                  <a:lnTo>
                    <a:pt x="198" y="492"/>
                  </a:lnTo>
                  <a:lnTo>
                    <a:pt x="198" y="492"/>
                  </a:lnTo>
                  <a:lnTo>
                    <a:pt x="198" y="492"/>
                  </a:lnTo>
                  <a:lnTo>
                    <a:pt x="198" y="492"/>
                  </a:lnTo>
                  <a:lnTo>
                    <a:pt x="200" y="492"/>
                  </a:lnTo>
                  <a:lnTo>
                    <a:pt x="200" y="492"/>
                  </a:lnTo>
                  <a:lnTo>
                    <a:pt x="200" y="494"/>
                  </a:lnTo>
                  <a:lnTo>
                    <a:pt x="200" y="494"/>
                  </a:lnTo>
                  <a:lnTo>
                    <a:pt x="196" y="496"/>
                  </a:lnTo>
                  <a:lnTo>
                    <a:pt x="196" y="496"/>
                  </a:lnTo>
                  <a:lnTo>
                    <a:pt x="196" y="500"/>
                  </a:lnTo>
                  <a:lnTo>
                    <a:pt x="192" y="504"/>
                  </a:lnTo>
                  <a:lnTo>
                    <a:pt x="190" y="508"/>
                  </a:lnTo>
                  <a:lnTo>
                    <a:pt x="188" y="512"/>
                  </a:lnTo>
                  <a:lnTo>
                    <a:pt x="188" y="512"/>
                  </a:lnTo>
                  <a:lnTo>
                    <a:pt x="192" y="510"/>
                  </a:lnTo>
                  <a:lnTo>
                    <a:pt x="194" y="508"/>
                  </a:lnTo>
                  <a:lnTo>
                    <a:pt x="194" y="508"/>
                  </a:lnTo>
                  <a:lnTo>
                    <a:pt x="198" y="510"/>
                  </a:lnTo>
                  <a:lnTo>
                    <a:pt x="198" y="510"/>
                  </a:lnTo>
                  <a:lnTo>
                    <a:pt x="194" y="512"/>
                  </a:lnTo>
                  <a:lnTo>
                    <a:pt x="194" y="514"/>
                  </a:lnTo>
                  <a:lnTo>
                    <a:pt x="194" y="514"/>
                  </a:lnTo>
                  <a:lnTo>
                    <a:pt x="200" y="516"/>
                  </a:lnTo>
                  <a:lnTo>
                    <a:pt x="204" y="518"/>
                  </a:lnTo>
                  <a:lnTo>
                    <a:pt x="204" y="518"/>
                  </a:lnTo>
                  <a:lnTo>
                    <a:pt x="206" y="516"/>
                  </a:lnTo>
                  <a:lnTo>
                    <a:pt x="206" y="516"/>
                  </a:lnTo>
                  <a:lnTo>
                    <a:pt x="212" y="516"/>
                  </a:lnTo>
                  <a:lnTo>
                    <a:pt x="216" y="518"/>
                  </a:lnTo>
                  <a:lnTo>
                    <a:pt x="216" y="518"/>
                  </a:lnTo>
                  <a:lnTo>
                    <a:pt x="214" y="518"/>
                  </a:lnTo>
                  <a:lnTo>
                    <a:pt x="214" y="518"/>
                  </a:lnTo>
                  <a:lnTo>
                    <a:pt x="210" y="522"/>
                  </a:lnTo>
                  <a:lnTo>
                    <a:pt x="210" y="522"/>
                  </a:lnTo>
                  <a:lnTo>
                    <a:pt x="210" y="522"/>
                  </a:lnTo>
                  <a:lnTo>
                    <a:pt x="210" y="522"/>
                  </a:lnTo>
                  <a:lnTo>
                    <a:pt x="214" y="526"/>
                  </a:lnTo>
                  <a:lnTo>
                    <a:pt x="214" y="526"/>
                  </a:lnTo>
                  <a:lnTo>
                    <a:pt x="218" y="524"/>
                  </a:lnTo>
                  <a:lnTo>
                    <a:pt x="218" y="524"/>
                  </a:lnTo>
                  <a:lnTo>
                    <a:pt x="220" y="526"/>
                  </a:lnTo>
                  <a:lnTo>
                    <a:pt x="220" y="526"/>
                  </a:lnTo>
                  <a:lnTo>
                    <a:pt x="220" y="526"/>
                  </a:lnTo>
                  <a:lnTo>
                    <a:pt x="216" y="528"/>
                  </a:lnTo>
                  <a:lnTo>
                    <a:pt x="212" y="530"/>
                  </a:lnTo>
                  <a:lnTo>
                    <a:pt x="212" y="530"/>
                  </a:lnTo>
                  <a:lnTo>
                    <a:pt x="212" y="530"/>
                  </a:lnTo>
                  <a:lnTo>
                    <a:pt x="216" y="534"/>
                  </a:lnTo>
                  <a:lnTo>
                    <a:pt x="216" y="534"/>
                  </a:lnTo>
                  <a:lnTo>
                    <a:pt x="216" y="534"/>
                  </a:lnTo>
                  <a:lnTo>
                    <a:pt x="216" y="534"/>
                  </a:lnTo>
                  <a:lnTo>
                    <a:pt x="218" y="532"/>
                  </a:lnTo>
                  <a:lnTo>
                    <a:pt x="218" y="532"/>
                  </a:lnTo>
                  <a:lnTo>
                    <a:pt x="220" y="532"/>
                  </a:lnTo>
                  <a:lnTo>
                    <a:pt x="220" y="532"/>
                  </a:lnTo>
                  <a:lnTo>
                    <a:pt x="220" y="534"/>
                  </a:lnTo>
                  <a:lnTo>
                    <a:pt x="220" y="534"/>
                  </a:lnTo>
                  <a:lnTo>
                    <a:pt x="220" y="536"/>
                  </a:lnTo>
                  <a:lnTo>
                    <a:pt x="222" y="536"/>
                  </a:lnTo>
                  <a:lnTo>
                    <a:pt x="222" y="536"/>
                  </a:lnTo>
                  <a:lnTo>
                    <a:pt x="222" y="540"/>
                  </a:lnTo>
                  <a:lnTo>
                    <a:pt x="220" y="546"/>
                  </a:lnTo>
                  <a:lnTo>
                    <a:pt x="220" y="546"/>
                  </a:lnTo>
                  <a:close/>
                  <a:moveTo>
                    <a:pt x="266" y="350"/>
                  </a:moveTo>
                  <a:lnTo>
                    <a:pt x="266" y="350"/>
                  </a:lnTo>
                  <a:lnTo>
                    <a:pt x="266" y="350"/>
                  </a:lnTo>
                  <a:lnTo>
                    <a:pt x="266" y="350"/>
                  </a:lnTo>
                  <a:lnTo>
                    <a:pt x="268" y="348"/>
                  </a:lnTo>
                  <a:lnTo>
                    <a:pt x="268" y="348"/>
                  </a:lnTo>
                  <a:lnTo>
                    <a:pt x="270" y="348"/>
                  </a:lnTo>
                  <a:lnTo>
                    <a:pt x="270" y="348"/>
                  </a:lnTo>
                  <a:lnTo>
                    <a:pt x="270" y="348"/>
                  </a:lnTo>
                  <a:lnTo>
                    <a:pt x="270" y="348"/>
                  </a:lnTo>
                  <a:lnTo>
                    <a:pt x="266" y="350"/>
                  </a:lnTo>
                  <a:lnTo>
                    <a:pt x="266" y="350"/>
                  </a:lnTo>
                  <a:close/>
                  <a:moveTo>
                    <a:pt x="886" y="600"/>
                  </a:moveTo>
                  <a:lnTo>
                    <a:pt x="886" y="600"/>
                  </a:lnTo>
                  <a:lnTo>
                    <a:pt x="886" y="598"/>
                  </a:lnTo>
                  <a:lnTo>
                    <a:pt x="886" y="598"/>
                  </a:lnTo>
                  <a:lnTo>
                    <a:pt x="890" y="598"/>
                  </a:lnTo>
                  <a:lnTo>
                    <a:pt x="890" y="598"/>
                  </a:lnTo>
                  <a:lnTo>
                    <a:pt x="900" y="596"/>
                  </a:lnTo>
                  <a:lnTo>
                    <a:pt x="900" y="596"/>
                  </a:lnTo>
                  <a:lnTo>
                    <a:pt x="894" y="600"/>
                  </a:lnTo>
                  <a:lnTo>
                    <a:pt x="894" y="600"/>
                  </a:lnTo>
                  <a:lnTo>
                    <a:pt x="896" y="602"/>
                  </a:lnTo>
                  <a:lnTo>
                    <a:pt x="896" y="602"/>
                  </a:lnTo>
                  <a:lnTo>
                    <a:pt x="892" y="604"/>
                  </a:lnTo>
                  <a:lnTo>
                    <a:pt x="886" y="604"/>
                  </a:lnTo>
                  <a:lnTo>
                    <a:pt x="886" y="604"/>
                  </a:lnTo>
                  <a:lnTo>
                    <a:pt x="886" y="606"/>
                  </a:lnTo>
                  <a:lnTo>
                    <a:pt x="886" y="606"/>
                  </a:lnTo>
                  <a:lnTo>
                    <a:pt x="882" y="604"/>
                  </a:lnTo>
                  <a:lnTo>
                    <a:pt x="882" y="604"/>
                  </a:lnTo>
                  <a:lnTo>
                    <a:pt x="880" y="602"/>
                  </a:lnTo>
                  <a:lnTo>
                    <a:pt x="880" y="602"/>
                  </a:lnTo>
                  <a:lnTo>
                    <a:pt x="886" y="600"/>
                  </a:lnTo>
                  <a:lnTo>
                    <a:pt x="886" y="600"/>
                  </a:lnTo>
                  <a:close/>
                  <a:moveTo>
                    <a:pt x="806" y="596"/>
                  </a:moveTo>
                  <a:lnTo>
                    <a:pt x="806" y="596"/>
                  </a:lnTo>
                  <a:lnTo>
                    <a:pt x="806" y="596"/>
                  </a:lnTo>
                  <a:lnTo>
                    <a:pt x="806" y="596"/>
                  </a:lnTo>
                  <a:lnTo>
                    <a:pt x="806" y="596"/>
                  </a:lnTo>
                  <a:lnTo>
                    <a:pt x="806" y="596"/>
                  </a:lnTo>
                  <a:lnTo>
                    <a:pt x="810" y="598"/>
                  </a:lnTo>
                  <a:lnTo>
                    <a:pt x="810" y="598"/>
                  </a:lnTo>
                  <a:lnTo>
                    <a:pt x="810" y="596"/>
                  </a:lnTo>
                  <a:lnTo>
                    <a:pt x="810" y="596"/>
                  </a:lnTo>
                  <a:lnTo>
                    <a:pt x="810" y="596"/>
                  </a:lnTo>
                  <a:lnTo>
                    <a:pt x="810" y="596"/>
                  </a:lnTo>
                  <a:lnTo>
                    <a:pt x="810" y="598"/>
                  </a:lnTo>
                  <a:lnTo>
                    <a:pt x="810" y="598"/>
                  </a:lnTo>
                  <a:lnTo>
                    <a:pt x="812" y="598"/>
                  </a:lnTo>
                  <a:lnTo>
                    <a:pt x="812" y="598"/>
                  </a:lnTo>
                  <a:lnTo>
                    <a:pt x="818" y="598"/>
                  </a:lnTo>
                  <a:lnTo>
                    <a:pt x="818" y="598"/>
                  </a:lnTo>
                  <a:lnTo>
                    <a:pt x="824" y="600"/>
                  </a:lnTo>
                  <a:lnTo>
                    <a:pt x="824" y="600"/>
                  </a:lnTo>
                  <a:lnTo>
                    <a:pt x="824" y="600"/>
                  </a:lnTo>
                  <a:lnTo>
                    <a:pt x="824" y="600"/>
                  </a:lnTo>
                  <a:lnTo>
                    <a:pt x="824" y="600"/>
                  </a:lnTo>
                  <a:lnTo>
                    <a:pt x="824" y="600"/>
                  </a:lnTo>
                  <a:lnTo>
                    <a:pt x="824" y="602"/>
                  </a:lnTo>
                  <a:lnTo>
                    <a:pt x="824" y="602"/>
                  </a:lnTo>
                  <a:lnTo>
                    <a:pt x="830" y="600"/>
                  </a:lnTo>
                  <a:lnTo>
                    <a:pt x="830" y="600"/>
                  </a:lnTo>
                  <a:lnTo>
                    <a:pt x="828" y="602"/>
                  </a:lnTo>
                  <a:lnTo>
                    <a:pt x="828" y="602"/>
                  </a:lnTo>
                  <a:lnTo>
                    <a:pt x="816" y="602"/>
                  </a:lnTo>
                  <a:lnTo>
                    <a:pt x="816" y="602"/>
                  </a:lnTo>
                  <a:lnTo>
                    <a:pt x="816" y="602"/>
                  </a:lnTo>
                  <a:lnTo>
                    <a:pt x="806" y="600"/>
                  </a:lnTo>
                  <a:lnTo>
                    <a:pt x="806" y="600"/>
                  </a:lnTo>
                  <a:lnTo>
                    <a:pt x="806" y="596"/>
                  </a:lnTo>
                  <a:lnTo>
                    <a:pt x="806" y="596"/>
                  </a:lnTo>
                  <a:close/>
                  <a:moveTo>
                    <a:pt x="718" y="570"/>
                  </a:moveTo>
                  <a:lnTo>
                    <a:pt x="718" y="570"/>
                  </a:lnTo>
                  <a:lnTo>
                    <a:pt x="724" y="572"/>
                  </a:lnTo>
                  <a:lnTo>
                    <a:pt x="730" y="572"/>
                  </a:lnTo>
                  <a:lnTo>
                    <a:pt x="730" y="572"/>
                  </a:lnTo>
                  <a:lnTo>
                    <a:pt x="736" y="572"/>
                  </a:lnTo>
                  <a:lnTo>
                    <a:pt x="736" y="572"/>
                  </a:lnTo>
                  <a:lnTo>
                    <a:pt x="736" y="572"/>
                  </a:lnTo>
                  <a:lnTo>
                    <a:pt x="734" y="576"/>
                  </a:lnTo>
                  <a:lnTo>
                    <a:pt x="734" y="580"/>
                  </a:lnTo>
                  <a:lnTo>
                    <a:pt x="734" y="580"/>
                  </a:lnTo>
                  <a:lnTo>
                    <a:pt x="734" y="582"/>
                  </a:lnTo>
                  <a:lnTo>
                    <a:pt x="734" y="582"/>
                  </a:lnTo>
                  <a:lnTo>
                    <a:pt x="734" y="582"/>
                  </a:lnTo>
                  <a:lnTo>
                    <a:pt x="732" y="586"/>
                  </a:lnTo>
                  <a:lnTo>
                    <a:pt x="732" y="586"/>
                  </a:lnTo>
                  <a:lnTo>
                    <a:pt x="724" y="582"/>
                  </a:lnTo>
                  <a:lnTo>
                    <a:pt x="716" y="578"/>
                  </a:lnTo>
                  <a:lnTo>
                    <a:pt x="716" y="578"/>
                  </a:lnTo>
                  <a:lnTo>
                    <a:pt x="712" y="578"/>
                  </a:lnTo>
                  <a:lnTo>
                    <a:pt x="710" y="576"/>
                  </a:lnTo>
                  <a:lnTo>
                    <a:pt x="710" y="576"/>
                  </a:lnTo>
                  <a:lnTo>
                    <a:pt x="712" y="572"/>
                  </a:lnTo>
                  <a:lnTo>
                    <a:pt x="714" y="572"/>
                  </a:lnTo>
                  <a:lnTo>
                    <a:pt x="718" y="570"/>
                  </a:lnTo>
                  <a:lnTo>
                    <a:pt x="718" y="570"/>
                  </a:lnTo>
                  <a:close/>
                  <a:moveTo>
                    <a:pt x="676" y="528"/>
                  </a:moveTo>
                  <a:lnTo>
                    <a:pt x="676" y="528"/>
                  </a:lnTo>
                  <a:lnTo>
                    <a:pt x="682" y="524"/>
                  </a:lnTo>
                  <a:lnTo>
                    <a:pt x="682" y="524"/>
                  </a:lnTo>
                  <a:lnTo>
                    <a:pt x="682" y="522"/>
                  </a:lnTo>
                  <a:lnTo>
                    <a:pt x="682" y="522"/>
                  </a:lnTo>
                  <a:lnTo>
                    <a:pt x="684" y="522"/>
                  </a:lnTo>
                  <a:lnTo>
                    <a:pt x="684" y="522"/>
                  </a:lnTo>
                  <a:lnTo>
                    <a:pt x="684" y="522"/>
                  </a:lnTo>
                  <a:lnTo>
                    <a:pt x="684" y="522"/>
                  </a:lnTo>
                  <a:lnTo>
                    <a:pt x="684" y="532"/>
                  </a:lnTo>
                  <a:lnTo>
                    <a:pt x="684" y="536"/>
                  </a:lnTo>
                  <a:lnTo>
                    <a:pt x="682" y="538"/>
                  </a:lnTo>
                  <a:lnTo>
                    <a:pt x="682" y="538"/>
                  </a:lnTo>
                  <a:lnTo>
                    <a:pt x="680" y="538"/>
                  </a:lnTo>
                  <a:lnTo>
                    <a:pt x="680" y="538"/>
                  </a:lnTo>
                  <a:lnTo>
                    <a:pt x="680" y="538"/>
                  </a:lnTo>
                  <a:lnTo>
                    <a:pt x="678" y="538"/>
                  </a:lnTo>
                  <a:lnTo>
                    <a:pt x="678" y="538"/>
                  </a:lnTo>
                  <a:lnTo>
                    <a:pt x="678" y="536"/>
                  </a:lnTo>
                  <a:lnTo>
                    <a:pt x="678" y="536"/>
                  </a:lnTo>
                  <a:lnTo>
                    <a:pt x="678" y="536"/>
                  </a:lnTo>
                  <a:lnTo>
                    <a:pt x="678" y="536"/>
                  </a:lnTo>
                  <a:lnTo>
                    <a:pt x="676" y="534"/>
                  </a:lnTo>
                  <a:lnTo>
                    <a:pt x="676" y="534"/>
                  </a:lnTo>
                  <a:lnTo>
                    <a:pt x="678" y="534"/>
                  </a:lnTo>
                  <a:lnTo>
                    <a:pt x="678" y="534"/>
                  </a:lnTo>
                  <a:lnTo>
                    <a:pt x="678" y="534"/>
                  </a:lnTo>
                  <a:lnTo>
                    <a:pt x="678" y="534"/>
                  </a:lnTo>
                  <a:lnTo>
                    <a:pt x="678" y="534"/>
                  </a:lnTo>
                  <a:lnTo>
                    <a:pt x="676" y="532"/>
                  </a:lnTo>
                  <a:lnTo>
                    <a:pt x="676" y="532"/>
                  </a:lnTo>
                  <a:lnTo>
                    <a:pt x="678" y="532"/>
                  </a:lnTo>
                  <a:lnTo>
                    <a:pt x="678" y="532"/>
                  </a:lnTo>
                  <a:lnTo>
                    <a:pt x="676" y="530"/>
                  </a:lnTo>
                  <a:lnTo>
                    <a:pt x="676" y="530"/>
                  </a:lnTo>
                  <a:lnTo>
                    <a:pt x="676" y="530"/>
                  </a:lnTo>
                  <a:lnTo>
                    <a:pt x="676" y="530"/>
                  </a:lnTo>
                  <a:lnTo>
                    <a:pt x="676" y="528"/>
                  </a:lnTo>
                  <a:lnTo>
                    <a:pt x="676" y="528"/>
                  </a:lnTo>
                  <a:close/>
                  <a:moveTo>
                    <a:pt x="674" y="544"/>
                  </a:moveTo>
                  <a:lnTo>
                    <a:pt x="674" y="544"/>
                  </a:lnTo>
                  <a:lnTo>
                    <a:pt x="678" y="544"/>
                  </a:lnTo>
                  <a:lnTo>
                    <a:pt x="682" y="540"/>
                  </a:lnTo>
                  <a:lnTo>
                    <a:pt x="682" y="540"/>
                  </a:lnTo>
                  <a:lnTo>
                    <a:pt x="686" y="544"/>
                  </a:lnTo>
                  <a:lnTo>
                    <a:pt x="688" y="546"/>
                  </a:lnTo>
                  <a:lnTo>
                    <a:pt x="688" y="548"/>
                  </a:lnTo>
                  <a:lnTo>
                    <a:pt x="688" y="548"/>
                  </a:lnTo>
                  <a:lnTo>
                    <a:pt x="686" y="552"/>
                  </a:lnTo>
                  <a:lnTo>
                    <a:pt x="686" y="552"/>
                  </a:lnTo>
                  <a:lnTo>
                    <a:pt x="686" y="556"/>
                  </a:lnTo>
                  <a:lnTo>
                    <a:pt x="686" y="556"/>
                  </a:lnTo>
                  <a:lnTo>
                    <a:pt x="686" y="558"/>
                  </a:lnTo>
                  <a:lnTo>
                    <a:pt x="684" y="562"/>
                  </a:lnTo>
                  <a:lnTo>
                    <a:pt x="684" y="562"/>
                  </a:lnTo>
                  <a:lnTo>
                    <a:pt x="682" y="560"/>
                  </a:lnTo>
                  <a:lnTo>
                    <a:pt x="680" y="560"/>
                  </a:lnTo>
                  <a:lnTo>
                    <a:pt x="680" y="560"/>
                  </a:lnTo>
                  <a:lnTo>
                    <a:pt x="678" y="564"/>
                  </a:lnTo>
                  <a:lnTo>
                    <a:pt x="678" y="564"/>
                  </a:lnTo>
                  <a:lnTo>
                    <a:pt x="676" y="562"/>
                  </a:lnTo>
                  <a:lnTo>
                    <a:pt x="676" y="558"/>
                  </a:lnTo>
                  <a:lnTo>
                    <a:pt x="676" y="550"/>
                  </a:lnTo>
                  <a:lnTo>
                    <a:pt x="676" y="550"/>
                  </a:lnTo>
                  <a:lnTo>
                    <a:pt x="674" y="544"/>
                  </a:lnTo>
                  <a:lnTo>
                    <a:pt x="674" y="544"/>
                  </a:lnTo>
                  <a:lnTo>
                    <a:pt x="674" y="544"/>
                  </a:lnTo>
                  <a:lnTo>
                    <a:pt x="674" y="544"/>
                  </a:lnTo>
                  <a:close/>
                  <a:moveTo>
                    <a:pt x="554" y="360"/>
                  </a:moveTo>
                  <a:lnTo>
                    <a:pt x="554" y="360"/>
                  </a:lnTo>
                  <a:lnTo>
                    <a:pt x="556" y="358"/>
                  </a:lnTo>
                  <a:lnTo>
                    <a:pt x="556" y="358"/>
                  </a:lnTo>
                  <a:lnTo>
                    <a:pt x="554" y="356"/>
                  </a:lnTo>
                  <a:lnTo>
                    <a:pt x="554" y="356"/>
                  </a:lnTo>
                  <a:lnTo>
                    <a:pt x="556" y="354"/>
                  </a:lnTo>
                  <a:lnTo>
                    <a:pt x="556" y="354"/>
                  </a:lnTo>
                  <a:lnTo>
                    <a:pt x="558" y="354"/>
                  </a:lnTo>
                  <a:lnTo>
                    <a:pt x="558" y="354"/>
                  </a:lnTo>
                  <a:lnTo>
                    <a:pt x="556" y="350"/>
                  </a:lnTo>
                  <a:lnTo>
                    <a:pt x="556" y="350"/>
                  </a:lnTo>
                  <a:lnTo>
                    <a:pt x="560" y="350"/>
                  </a:lnTo>
                  <a:lnTo>
                    <a:pt x="560" y="350"/>
                  </a:lnTo>
                  <a:lnTo>
                    <a:pt x="558" y="346"/>
                  </a:lnTo>
                  <a:lnTo>
                    <a:pt x="558" y="346"/>
                  </a:lnTo>
                  <a:lnTo>
                    <a:pt x="560" y="344"/>
                  </a:lnTo>
                  <a:lnTo>
                    <a:pt x="560" y="344"/>
                  </a:lnTo>
                  <a:lnTo>
                    <a:pt x="564" y="346"/>
                  </a:lnTo>
                  <a:lnTo>
                    <a:pt x="564" y="346"/>
                  </a:lnTo>
                  <a:lnTo>
                    <a:pt x="570" y="346"/>
                  </a:lnTo>
                  <a:lnTo>
                    <a:pt x="572" y="344"/>
                  </a:lnTo>
                  <a:lnTo>
                    <a:pt x="576" y="344"/>
                  </a:lnTo>
                  <a:lnTo>
                    <a:pt x="576" y="344"/>
                  </a:lnTo>
                  <a:lnTo>
                    <a:pt x="576" y="346"/>
                  </a:lnTo>
                  <a:lnTo>
                    <a:pt x="576" y="346"/>
                  </a:lnTo>
                  <a:lnTo>
                    <a:pt x="576" y="346"/>
                  </a:lnTo>
                  <a:lnTo>
                    <a:pt x="574" y="350"/>
                  </a:lnTo>
                  <a:lnTo>
                    <a:pt x="570" y="350"/>
                  </a:lnTo>
                  <a:lnTo>
                    <a:pt x="568" y="352"/>
                  </a:lnTo>
                  <a:lnTo>
                    <a:pt x="566" y="356"/>
                  </a:lnTo>
                  <a:lnTo>
                    <a:pt x="566" y="356"/>
                  </a:lnTo>
                  <a:lnTo>
                    <a:pt x="566" y="356"/>
                  </a:lnTo>
                  <a:lnTo>
                    <a:pt x="566" y="356"/>
                  </a:lnTo>
                  <a:lnTo>
                    <a:pt x="576" y="356"/>
                  </a:lnTo>
                  <a:lnTo>
                    <a:pt x="582" y="356"/>
                  </a:lnTo>
                  <a:lnTo>
                    <a:pt x="586" y="358"/>
                  </a:lnTo>
                  <a:lnTo>
                    <a:pt x="586" y="358"/>
                  </a:lnTo>
                  <a:lnTo>
                    <a:pt x="586" y="360"/>
                  </a:lnTo>
                  <a:lnTo>
                    <a:pt x="586" y="360"/>
                  </a:lnTo>
                  <a:lnTo>
                    <a:pt x="582" y="366"/>
                  </a:lnTo>
                  <a:lnTo>
                    <a:pt x="580" y="370"/>
                  </a:lnTo>
                  <a:lnTo>
                    <a:pt x="576" y="372"/>
                  </a:lnTo>
                  <a:lnTo>
                    <a:pt x="576" y="372"/>
                  </a:lnTo>
                  <a:lnTo>
                    <a:pt x="576" y="372"/>
                  </a:lnTo>
                  <a:lnTo>
                    <a:pt x="576" y="372"/>
                  </a:lnTo>
                  <a:lnTo>
                    <a:pt x="578" y="374"/>
                  </a:lnTo>
                  <a:lnTo>
                    <a:pt x="578" y="374"/>
                  </a:lnTo>
                  <a:lnTo>
                    <a:pt x="578" y="374"/>
                  </a:lnTo>
                  <a:lnTo>
                    <a:pt x="578" y="374"/>
                  </a:lnTo>
                  <a:lnTo>
                    <a:pt x="574" y="376"/>
                  </a:lnTo>
                  <a:lnTo>
                    <a:pt x="570" y="376"/>
                  </a:lnTo>
                  <a:lnTo>
                    <a:pt x="570" y="376"/>
                  </a:lnTo>
                  <a:lnTo>
                    <a:pt x="570" y="376"/>
                  </a:lnTo>
                  <a:lnTo>
                    <a:pt x="570" y="376"/>
                  </a:lnTo>
                  <a:lnTo>
                    <a:pt x="574" y="378"/>
                  </a:lnTo>
                  <a:lnTo>
                    <a:pt x="578" y="376"/>
                  </a:lnTo>
                  <a:lnTo>
                    <a:pt x="578" y="376"/>
                  </a:lnTo>
                  <a:lnTo>
                    <a:pt x="584" y="380"/>
                  </a:lnTo>
                  <a:lnTo>
                    <a:pt x="588" y="382"/>
                  </a:lnTo>
                  <a:lnTo>
                    <a:pt x="588" y="382"/>
                  </a:lnTo>
                  <a:lnTo>
                    <a:pt x="590" y="388"/>
                  </a:lnTo>
                  <a:lnTo>
                    <a:pt x="590" y="392"/>
                  </a:lnTo>
                  <a:lnTo>
                    <a:pt x="590" y="392"/>
                  </a:lnTo>
                  <a:lnTo>
                    <a:pt x="592" y="392"/>
                  </a:lnTo>
                  <a:lnTo>
                    <a:pt x="596" y="394"/>
                  </a:lnTo>
                  <a:lnTo>
                    <a:pt x="596" y="394"/>
                  </a:lnTo>
                  <a:lnTo>
                    <a:pt x="600" y="398"/>
                  </a:lnTo>
                  <a:lnTo>
                    <a:pt x="600" y="398"/>
                  </a:lnTo>
                  <a:lnTo>
                    <a:pt x="600" y="404"/>
                  </a:lnTo>
                  <a:lnTo>
                    <a:pt x="600" y="404"/>
                  </a:lnTo>
                  <a:lnTo>
                    <a:pt x="604" y="408"/>
                  </a:lnTo>
                  <a:lnTo>
                    <a:pt x="604" y="410"/>
                  </a:lnTo>
                  <a:lnTo>
                    <a:pt x="602" y="414"/>
                  </a:lnTo>
                  <a:lnTo>
                    <a:pt x="602" y="414"/>
                  </a:lnTo>
                  <a:lnTo>
                    <a:pt x="606" y="414"/>
                  </a:lnTo>
                  <a:lnTo>
                    <a:pt x="606" y="414"/>
                  </a:lnTo>
                  <a:lnTo>
                    <a:pt x="608" y="412"/>
                  </a:lnTo>
                  <a:lnTo>
                    <a:pt x="612" y="414"/>
                  </a:lnTo>
                  <a:lnTo>
                    <a:pt x="616" y="416"/>
                  </a:lnTo>
                  <a:lnTo>
                    <a:pt x="616" y="416"/>
                  </a:lnTo>
                  <a:lnTo>
                    <a:pt x="616" y="420"/>
                  </a:lnTo>
                  <a:lnTo>
                    <a:pt x="616" y="420"/>
                  </a:lnTo>
                  <a:lnTo>
                    <a:pt x="612" y="426"/>
                  </a:lnTo>
                  <a:lnTo>
                    <a:pt x="606" y="430"/>
                  </a:lnTo>
                  <a:lnTo>
                    <a:pt x="606" y="430"/>
                  </a:lnTo>
                  <a:lnTo>
                    <a:pt x="606" y="430"/>
                  </a:lnTo>
                  <a:lnTo>
                    <a:pt x="614" y="430"/>
                  </a:lnTo>
                  <a:lnTo>
                    <a:pt x="614" y="430"/>
                  </a:lnTo>
                  <a:lnTo>
                    <a:pt x="614" y="434"/>
                  </a:lnTo>
                  <a:lnTo>
                    <a:pt x="614" y="434"/>
                  </a:lnTo>
                  <a:lnTo>
                    <a:pt x="612" y="434"/>
                  </a:lnTo>
                  <a:lnTo>
                    <a:pt x="610" y="436"/>
                  </a:lnTo>
                  <a:lnTo>
                    <a:pt x="610" y="436"/>
                  </a:lnTo>
                  <a:lnTo>
                    <a:pt x="608" y="436"/>
                  </a:lnTo>
                  <a:lnTo>
                    <a:pt x="604" y="438"/>
                  </a:lnTo>
                  <a:lnTo>
                    <a:pt x="604" y="438"/>
                  </a:lnTo>
                  <a:lnTo>
                    <a:pt x="600" y="438"/>
                  </a:lnTo>
                  <a:lnTo>
                    <a:pt x="600" y="438"/>
                  </a:lnTo>
                  <a:lnTo>
                    <a:pt x="596" y="438"/>
                  </a:lnTo>
                  <a:lnTo>
                    <a:pt x="596" y="438"/>
                  </a:lnTo>
                  <a:lnTo>
                    <a:pt x="592" y="438"/>
                  </a:lnTo>
                  <a:lnTo>
                    <a:pt x="592" y="438"/>
                  </a:lnTo>
                  <a:lnTo>
                    <a:pt x="586" y="438"/>
                  </a:lnTo>
                  <a:lnTo>
                    <a:pt x="586" y="438"/>
                  </a:lnTo>
                  <a:lnTo>
                    <a:pt x="586" y="440"/>
                  </a:lnTo>
                  <a:lnTo>
                    <a:pt x="586" y="440"/>
                  </a:lnTo>
                  <a:lnTo>
                    <a:pt x="580" y="438"/>
                  </a:lnTo>
                  <a:lnTo>
                    <a:pt x="572" y="440"/>
                  </a:lnTo>
                  <a:lnTo>
                    <a:pt x="572" y="440"/>
                  </a:lnTo>
                  <a:lnTo>
                    <a:pt x="572" y="442"/>
                  </a:lnTo>
                  <a:lnTo>
                    <a:pt x="570" y="444"/>
                  </a:lnTo>
                  <a:lnTo>
                    <a:pt x="566" y="442"/>
                  </a:lnTo>
                  <a:lnTo>
                    <a:pt x="566" y="442"/>
                  </a:lnTo>
                  <a:lnTo>
                    <a:pt x="566" y="442"/>
                  </a:lnTo>
                  <a:lnTo>
                    <a:pt x="564" y="442"/>
                  </a:lnTo>
                  <a:lnTo>
                    <a:pt x="564" y="442"/>
                  </a:lnTo>
                  <a:lnTo>
                    <a:pt x="558" y="446"/>
                  </a:lnTo>
                  <a:lnTo>
                    <a:pt x="558" y="446"/>
                  </a:lnTo>
                  <a:lnTo>
                    <a:pt x="556" y="446"/>
                  </a:lnTo>
                  <a:lnTo>
                    <a:pt x="556" y="446"/>
                  </a:lnTo>
                  <a:lnTo>
                    <a:pt x="552" y="444"/>
                  </a:lnTo>
                  <a:lnTo>
                    <a:pt x="552" y="444"/>
                  </a:lnTo>
                  <a:lnTo>
                    <a:pt x="554" y="444"/>
                  </a:lnTo>
                  <a:lnTo>
                    <a:pt x="554" y="444"/>
                  </a:lnTo>
                  <a:lnTo>
                    <a:pt x="560" y="440"/>
                  </a:lnTo>
                  <a:lnTo>
                    <a:pt x="562" y="438"/>
                  </a:lnTo>
                  <a:lnTo>
                    <a:pt x="564" y="434"/>
                  </a:lnTo>
                  <a:lnTo>
                    <a:pt x="564" y="434"/>
                  </a:lnTo>
                  <a:lnTo>
                    <a:pt x="566" y="434"/>
                  </a:lnTo>
                  <a:lnTo>
                    <a:pt x="566" y="432"/>
                  </a:lnTo>
                  <a:lnTo>
                    <a:pt x="566" y="432"/>
                  </a:lnTo>
                  <a:lnTo>
                    <a:pt x="572" y="432"/>
                  </a:lnTo>
                  <a:lnTo>
                    <a:pt x="576" y="432"/>
                  </a:lnTo>
                  <a:lnTo>
                    <a:pt x="576" y="432"/>
                  </a:lnTo>
                  <a:lnTo>
                    <a:pt x="578" y="430"/>
                  </a:lnTo>
                  <a:lnTo>
                    <a:pt x="578" y="428"/>
                  </a:lnTo>
                  <a:lnTo>
                    <a:pt x="578" y="428"/>
                  </a:lnTo>
                  <a:lnTo>
                    <a:pt x="574" y="430"/>
                  </a:lnTo>
                  <a:lnTo>
                    <a:pt x="572" y="430"/>
                  </a:lnTo>
                  <a:lnTo>
                    <a:pt x="572" y="430"/>
                  </a:lnTo>
                  <a:lnTo>
                    <a:pt x="568" y="428"/>
                  </a:lnTo>
                  <a:lnTo>
                    <a:pt x="568" y="428"/>
                  </a:lnTo>
                  <a:lnTo>
                    <a:pt x="560" y="426"/>
                  </a:lnTo>
                  <a:lnTo>
                    <a:pt x="560" y="426"/>
                  </a:lnTo>
                  <a:lnTo>
                    <a:pt x="558" y="424"/>
                  </a:lnTo>
                  <a:lnTo>
                    <a:pt x="558" y="424"/>
                  </a:lnTo>
                  <a:lnTo>
                    <a:pt x="558" y="424"/>
                  </a:lnTo>
                  <a:lnTo>
                    <a:pt x="558" y="424"/>
                  </a:lnTo>
                  <a:lnTo>
                    <a:pt x="562" y="422"/>
                  </a:lnTo>
                  <a:lnTo>
                    <a:pt x="568" y="418"/>
                  </a:lnTo>
                  <a:lnTo>
                    <a:pt x="568" y="418"/>
                  </a:lnTo>
                  <a:lnTo>
                    <a:pt x="568" y="414"/>
                  </a:lnTo>
                  <a:lnTo>
                    <a:pt x="568" y="414"/>
                  </a:lnTo>
                  <a:lnTo>
                    <a:pt x="564" y="414"/>
                  </a:lnTo>
                  <a:lnTo>
                    <a:pt x="564" y="414"/>
                  </a:lnTo>
                  <a:lnTo>
                    <a:pt x="564" y="414"/>
                  </a:lnTo>
                  <a:lnTo>
                    <a:pt x="566" y="410"/>
                  </a:lnTo>
                  <a:lnTo>
                    <a:pt x="568" y="410"/>
                  </a:lnTo>
                  <a:lnTo>
                    <a:pt x="578" y="408"/>
                  </a:lnTo>
                  <a:lnTo>
                    <a:pt x="578" y="408"/>
                  </a:lnTo>
                  <a:lnTo>
                    <a:pt x="578" y="408"/>
                  </a:lnTo>
                  <a:lnTo>
                    <a:pt x="576" y="404"/>
                  </a:lnTo>
                  <a:lnTo>
                    <a:pt x="578" y="398"/>
                  </a:lnTo>
                  <a:lnTo>
                    <a:pt x="578" y="398"/>
                  </a:lnTo>
                  <a:lnTo>
                    <a:pt x="578" y="398"/>
                  </a:lnTo>
                  <a:lnTo>
                    <a:pt x="574" y="398"/>
                  </a:lnTo>
                  <a:lnTo>
                    <a:pt x="574" y="398"/>
                  </a:lnTo>
                  <a:lnTo>
                    <a:pt x="572" y="396"/>
                  </a:lnTo>
                  <a:lnTo>
                    <a:pt x="572" y="396"/>
                  </a:lnTo>
                  <a:lnTo>
                    <a:pt x="574" y="392"/>
                  </a:lnTo>
                  <a:lnTo>
                    <a:pt x="576" y="390"/>
                  </a:lnTo>
                  <a:lnTo>
                    <a:pt x="576" y="390"/>
                  </a:lnTo>
                  <a:lnTo>
                    <a:pt x="572" y="390"/>
                  </a:lnTo>
                  <a:lnTo>
                    <a:pt x="568" y="390"/>
                  </a:lnTo>
                  <a:lnTo>
                    <a:pt x="568" y="390"/>
                  </a:lnTo>
                  <a:lnTo>
                    <a:pt x="564" y="390"/>
                  </a:lnTo>
                  <a:lnTo>
                    <a:pt x="564" y="390"/>
                  </a:lnTo>
                  <a:lnTo>
                    <a:pt x="564" y="392"/>
                  </a:lnTo>
                  <a:lnTo>
                    <a:pt x="564" y="392"/>
                  </a:lnTo>
                  <a:lnTo>
                    <a:pt x="558" y="390"/>
                  </a:lnTo>
                  <a:lnTo>
                    <a:pt x="558" y="390"/>
                  </a:lnTo>
                  <a:lnTo>
                    <a:pt x="560" y="386"/>
                  </a:lnTo>
                  <a:lnTo>
                    <a:pt x="562" y="382"/>
                  </a:lnTo>
                  <a:lnTo>
                    <a:pt x="562" y="382"/>
                  </a:lnTo>
                  <a:lnTo>
                    <a:pt x="560" y="380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2" y="376"/>
                  </a:lnTo>
                  <a:lnTo>
                    <a:pt x="562" y="376"/>
                  </a:lnTo>
                  <a:lnTo>
                    <a:pt x="562" y="374"/>
                  </a:lnTo>
                  <a:lnTo>
                    <a:pt x="562" y="374"/>
                  </a:lnTo>
                  <a:lnTo>
                    <a:pt x="562" y="374"/>
                  </a:lnTo>
                  <a:lnTo>
                    <a:pt x="554" y="380"/>
                  </a:lnTo>
                  <a:lnTo>
                    <a:pt x="554" y="378"/>
                  </a:lnTo>
                  <a:lnTo>
                    <a:pt x="554" y="378"/>
                  </a:lnTo>
                  <a:lnTo>
                    <a:pt x="554" y="376"/>
                  </a:lnTo>
                  <a:lnTo>
                    <a:pt x="556" y="374"/>
                  </a:lnTo>
                  <a:lnTo>
                    <a:pt x="558" y="370"/>
                  </a:lnTo>
                  <a:lnTo>
                    <a:pt x="558" y="370"/>
                  </a:lnTo>
                  <a:lnTo>
                    <a:pt x="556" y="368"/>
                  </a:lnTo>
                  <a:lnTo>
                    <a:pt x="556" y="368"/>
                  </a:lnTo>
                  <a:lnTo>
                    <a:pt x="554" y="368"/>
                  </a:lnTo>
                  <a:lnTo>
                    <a:pt x="554" y="368"/>
                  </a:lnTo>
                  <a:lnTo>
                    <a:pt x="552" y="370"/>
                  </a:lnTo>
                  <a:lnTo>
                    <a:pt x="552" y="370"/>
                  </a:lnTo>
                  <a:lnTo>
                    <a:pt x="550" y="370"/>
                  </a:lnTo>
                  <a:lnTo>
                    <a:pt x="550" y="370"/>
                  </a:lnTo>
                  <a:lnTo>
                    <a:pt x="554" y="364"/>
                  </a:lnTo>
                  <a:lnTo>
                    <a:pt x="554" y="364"/>
                  </a:lnTo>
                  <a:lnTo>
                    <a:pt x="554" y="360"/>
                  </a:lnTo>
                  <a:lnTo>
                    <a:pt x="554" y="360"/>
                  </a:lnTo>
                  <a:close/>
                  <a:moveTo>
                    <a:pt x="554" y="384"/>
                  </a:moveTo>
                  <a:lnTo>
                    <a:pt x="554" y="384"/>
                  </a:lnTo>
                  <a:lnTo>
                    <a:pt x="554" y="384"/>
                  </a:lnTo>
                  <a:lnTo>
                    <a:pt x="554" y="384"/>
                  </a:lnTo>
                  <a:lnTo>
                    <a:pt x="554" y="380"/>
                  </a:lnTo>
                  <a:lnTo>
                    <a:pt x="554" y="380"/>
                  </a:lnTo>
                  <a:lnTo>
                    <a:pt x="556" y="380"/>
                  </a:lnTo>
                  <a:lnTo>
                    <a:pt x="556" y="380"/>
                  </a:lnTo>
                  <a:lnTo>
                    <a:pt x="556" y="382"/>
                  </a:lnTo>
                  <a:lnTo>
                    <a:pt x="556" y="382"/>
                  </a:lnTo>
                  <a:lnTo>
                    <a:pt x="554" y="384"/>
                  </a:lnTo>
                  <a:lnTo>
                    <a:pt x="554" y="384"/>
                  </a:lnTo>
                  <a:close/>
                  <a:moveTo>
                    <a:pt x="512" y="420"/>
                  </a:moveTo>
                  <a:lnTo>
                    <a:pt x="512" y="420"/>
                  </a:lnTo>
                  <a:lnTo>
                    <a:pt x="518" y="420"/>
                  </a:lnTo>
                  <a:lnTo>
                    <a:pt x="518" y="420"/>
                  </a:lnTo>
                  <a:lnTo>
                    <a:pt x="520" y="418"/>
                  </a:lnTo>
                  <a:lnTo>
                    <a:pt x="520" y="418"/>
                  </a:lnTo>
                  <a:lnTo>
                    <a:pt x="522" y="416"/>
                  </a:lnTo>
                  <a:lnTo>
                    <a:pt x="524" y="416"/>
                  </a:lnTo>
                  <a:lnTo>
                    <a:pt x="524" y="416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2" y="414"/>
                  </a:lnTo>
                  <a:lnTo>
                    <a:pt x="522" y="414"/>
                  </a:lnTo>
                  <a:lnTo>
                    <a:pt x="522" y="412"/>
                  </a:lnTo>
                  <a:lnTo>
                    <a:pt x="522" y="412"/>
                  </a:lnTo>
                  <a:lnTo>
                    <a:pt x="522" y="410"/>
                  </a:lnTo>
                  <a:lnTo>
                    <a:pt x="526" y="410"/>
                  </a:lnTo>
                  <a:lnTo>
                    <a:pt x="526" y="410"/>
                  </a:lnTo>
                  <a:lnTo>
                    <a:pt x="526" y="408"/>
                  </a:lnTo>
                  <a:lnTo>
                    <a:pt x="526" y="408"/>
                  </a:lnTo>
                  <a:lnTo>
                    <a:pt x="520" y="408"/>
                  </a:lnTo>
                  <a:lnTo>
                    <a:pt x="516" y="408"/>
                  </a:lnTo>
                  <a:lnTo>
                    <a:pt x="516" y="408"/>
                  </a:lnTo>
                  <a:lnTo>
                    <a:pt x="516" y="406"/>
                  </a:lnTo>
                  <a:lnTo>
                    <a:pt x="516" y="406"/>
                  </a:lnTo>
                  <a:lnTo>
                    <a:pt x="516" y="404"/>
                  </a:lnTo>
                  <a:lnTo>
                    <a:pt x="516" y="404"/>
                  </a:lnTo>
                  <a:lnTo>
                    <a:pt x="518" y="404"/>
                  </a:lnTo>
                  <a:lnTo>
                    <a:pt x="518" y="404"/>
                  </a:lnTo>
                  <a:lnTo>
                    <a:pt x="518" y="402"/>
                  </a:lnTo>
                  <a:lnTo>
                    <a:pt x="520" y="402"/>
                  </a:lnTo>
                  <a:lnTo>
                    <a:pt x="518" y="402"/>
                  </a:lnTo>
                  <a:lnTo>
                    <a:pt x="518" y="402"/>
                  </a:lnTo>
                  <a:lnTo>
                    <a:pt x="518" y="400"/>
                  </a:lnTo>
                  <a:lnTo>
                    <a:pt x="516" y="400"/>
                  </a:lnTo>
                  <a:lnTo>
                    <a:pt x="516" y="400"/>
                  </a:lnTo>
                  <a:lnTo>
                    <a:pt x="516" y="400"/>
                  </a:lnTo>
                  <a:lnTo>
                    <a:pt x="518" y="396"/>
                  </a:lnTo>
                  <a:lnTo>
                    <a:pt x="518" y="396"/>
                  </a:lnTo>
                  <a:lnTo>
                    <a:pt x="528" y="398"/>
                  </a:lnTo>
                  <a:lnTo>
                    <a:pt x="528" y="398"/>
                  </a:lnTo>
                  <a:lnTo>
                    <a:pt x="528" y="396"/>
                  </a:lnTo>
                  <a:lnTo>
                    <a:pt x="528" y="396"/>
                  </a:lnTo>
                  <a:lnTo>
                    <a:pt x="530" y="394"/>
                  </a:lnTo>
                  <a:lnTo>
                    <a:pt x="532" y="392"/>
                  </a:lnTo>
                  <a:lnTo>
                    <a:pt x="526" y="392"/>
                  </a:lnTo>
                  <a:lnTo>
                    <a:pt x="526" y="392"/>
                  </a:lnTo>
                  <a:lnTo>
                    <a:pt x="528" y="392"/>
                  </a:lnTo>
                  <a:lnTo>
                    <a:pt x="528" y="392"/>
                  </a:lnTo>
                  <a:lnTo>
                    <a:pt x="530" y="392"/>
                  </a:lnTo>
                  <a:lnTo>
                    <a:pt x="530" y="392"/>
                  </a:lnTo>
                  <a:lnTo>
                    <a:pt x="532" y="386"/>
                  </a:lnTo>
                  <a:lnTo>
                    <a:pt x="536" y="386"/>
                  </a:lnTo>
                  <a:lnTo>
                    <a:pt x="536" y="386"/>
                  </a:lnTo>
                  <a:lnTo>
                    <a:pt x="538" y="386"/>
                  </a:lnTo>
                  <a:lnTo>
                    <a:pt x="540" y="388"/>
                  </a:lnTo>
                  <a:lnTo>
                    <a:pt x="540" y="388"/>
                  </a:lnTo>
                  <a:lnTo>
                    <a:pt x="546" y="386"/>
                  </a:lnTo>
                  <a:lnTo>
                    <a:pt x="552" y="386"/>
                  </a:lnTo>
                  <a:lnTo>
                    <a:pt x="552" y="386"/>
                  </a:lnTo>
                  <a:lnTo>
                    <a:pt x="554" y="396"/>
                  </a:lnTo>
                  <a:lnTo>
                    <a:pt x="554" y="396"/>
                  </a:lnTo>
                  <a:lnTo>
                    <a:pt x="552" y="400"/>
                  </a:lnTo>
                  <a:lnTo>
                    <a:pt x="548" y="402"/>
                  </a:lnTo>
                  <a:lnTo>
                    <a:pt x="548" y="402"/>
                  </a:lnTo>
                  <a:lnTo>
                    <a:pt x="550" y="408"/>
                  </a:lnTo>
                  <a:lnTo>
                    <a:pt x="550" y="414"/>
                  </a:lnTo>
                  <a:lnTo>
                    <a:pt x="550" y="414"/>
                  </a:lnTo>
                  <a:lnTo>
                    <a:pt x="550" y="418"/>
                  </a:lnTo>
                  <a:lnTo>
                    <a:pt x="548" y="420"/>
                  </a:lnTo>
                  <a:lnTo>
                    <a:pt x="548" y="420"/>
                  </a:lnTo>
                  <a:lnTo>
                    <a:pt x="544" y="422"/>
                  </a:lnTo>
                  <a:lnTo>
                    <a:pt x="544" y="422"/>
                  </a:lnTo>
                  <a:lnTo>
                    <a:pt x="542" y="422"/>
                  </a:lnTo>
                  <a:lnTo>
                    <a:pt x="542" y="422"/>
                  </a:lnTo>
                  <a:lnTo>
                    <a:pt x="536" y="422"/>
                  </a:lnTo>
                  <a:lnTo>
                    <a:pt x="536" y="422"/>
                  </a:lnTo>
                  <a:lnTo>
                    <a:pt x="530" y="428"/>
                  </a:lnTo>
                  <a:lnTo>
                    <a:pt x="530" y="428"/>
                  </a:lnTo>
                  <a:lnTo>
                    <a:pt x="526" y="428"/>
                  </a:lnTo>
                  <a:lnTo>
                    <a:pt x="526" y="428"/>
                  </a:lnTo>
                  <a:lnTo>
                    <a:pt x="518" y="430"/>
                  </a:lnTo>
                  <a:lnTo>
                    <a:pt x="518" y="430"/>
                  </a:lnTo>
                  <a:lnTo>
                    <a:pt x="518" y="426"/>
                  </a:lnTo>
                  <a:lnTo>
                    <a:pt x="518" y="426"/>
                  </a:lnTo>
                  <a:lnTo>
                    <a:pt x="514" y="426"/>
                  </a:lnTo>
                  <a:lnTo>
                    <a:pt x="514" y="426"/>
                  </a:lnTo>
                  <a:lnTo>
                    <a:pt x="514" y="424"/>
                  </a:lnTo>
                  <a:lnTo>
                    <a:pt x="514" y="424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12" y="422"/>
                  </a:lnTo>
                  <a:lnTo>
                    <a:pt x="512" y="422"/>
                  </a:lnTo>
                  <a:lnTo>
                    <a:pt x="512" y="420"/>
                  </a:lnTo>
                  <a:lnTo>
                    <a:pt x="512" y="420"/>
                  </a:lnTo>
                  <a:close/>
                  <a:moveTo>
                    <a:pt x="440" y="282"/>
                  </a:moveTo>
                  <a:lnTo>
                    <a:pt x="440" y="282"/>
                  </a:lnTo>
                  <a:lnTo>
                    <a:pt x="432" y="280"/>
                  </a:lnTo>
                  <a:lnTo>
                    <a:pt x="432" y="280"/>
                  </a:lnTo>
                  <a:lnTo>
                    <a:pt x="428" y="276"/>
                  </a:lnTo>
                  <a:lnTo>
                    <a:pt x="428" y="276"/>
                  </a:lnTo>
                  <a:lnTo>
                    <a:pt x="418" y="276"/>
                  </a:lnTo>
                  <a:lnTo>
                    <a:pt x="412" y="276"/>
                  </a:lnTo>
                  <a:lnTo>
                    <a:pt x="410" y="274"/>
                  </a:lnTo>
                  <a:lnTo>
                    <a:pt x="410" y="274"/>
                  </a:lnTo>
                  <a:lnTo>
                    <a:pt x="414" y="272"/>
                  </a:lnTo>
                  <a:lnTo>
                    <a:pt x="418" y="268"/>
                  </a:lnTo>
                  <a:lnTo>
                    <a:pt x="418" y="268"/>
                  </a:lnTo>
                  <a:lnTo>
                    <a:pt x="414" y="266"/>
                  </a:lnTo>
                  <a:lnTo>
                    <a:pt x="410" y="264"/>
                  </a:lnTo>
                  <a:lnTo>
                    <a:pt x="410" y="264"/>
                  </a:lnTo>
                  <a:lnTo>
                    <a:pt x="404" y="264"/>
                  </a:lnTo>
                  <a:lnTo>
                    <a:pt x="400" y="264"/>
                  </a:lnTo>
                  <a:lnTo>
                    <a:pt x="400" y="264"/>
                  </a:lnTo>
                  <a:lnTo>
                    <a:pt x="400" y="264"/>
                  </a:lnTo>
                  <a:lnTo>
                    <a:pt x="400" y="264"/>
                  </a:lnTo>
                  <a:lnTo>
                    <a:pt x="400" y="262"/>
                  </a:lnTo>
                  <a:lnTo>
                    <a:pt x="400" y="262"/>
                  </a:lnTo>
                  <a:lnTo>
                    <a:pt x="402" y="262"/>
                  </a:lnTo>
                  <a:lnTo>
                    <a:pt x="406" y="260"/>
                  </a:lnTo>
                  <a:lnTo>
                    <a:pt x="416" y="258"/>
                  </a:lnTo>
                  <a:lnTo>
                    <a:pt x="416" y="258"/>
                  </a:lnTo>
                  <a:lnTo>
                    <a:pt x="416" y="256"/>
                  </a:lnTo>
                  <a:lnTo>
                    <a:pt x="416" y="256"/>
                  </a:lnTo>
                  <a:lnTo>
                    <a:pt x="416" y="254"/>
                  </a:lnTo>
                  <a:lnTo>
                    <a:pt x="416" y="254"/>
                  </a:lnTo>
                  <a:lnTo>
                    <a:pt x="408" y="252"/>
                  </a:lnTo>
                  <a:lnTo>
                    <a:pt x="408" y="252"/>
                  </a:lnTo>
                  <a:lnTo>
                    <a:pt x="404" y="252"/>
                  </a:lnTo>
                  <a:lnTo>
                    <a:pt x="400" y="254"/>
                  </a:lnTo>
                  <a:lnTo>
                    <a:pt x="398" y="254"/>
                  </a:lnTo>
                  <a:lnTo>
                    <a:pt x="394" y="252"/>
                  </a:lnTo>
                  <a:lnTo>
                    <a:pt x="394" y="252"/>
                  </a:lnTo>
                  <a:lnTo>
                    <a:pt x="394" y="250"/>
                  </a:lnTo>
                  <a:lnTo>
                    <a:pt x="394" y="250"/>
                  </a:lnTo>
                  <a:lnTo>
                    <a:pt x="402" y="248"/>
                  </a:lnTo>
                  <a:lnTo>
                    <a:pt x="402" y="248"/>
                  </a:lnTo>
                  <a:lnTo>
                    <a:pt x="402" y="248"/>
                  </a:lnTo>
                  <a:lnTo>
                    <a:pt x="402" y="248"/>
                  </a:lnTo>
                  <a:lnTo>
                    <a:pt x="400" y="244"/>
                  </a:lnTo>
                  <a:lnTo>
                    <a:pt x="400" y="244"/>
                  </a:lnTo>
                  <a:lnTo>
                    <a:pt x="402" y="244"/>
                  </a:lnTo>
                  <a:lnTo>
                    <a:pt x="404" y="244"/>
                  </a:lnTo>
                  <a:lnTo>
                    <a:pt x="406" y="246"/>
                  </a:lnTo>
                  <a:lnTo>
                    <a:pt x="410" y="244"/>
                  </a:lnTo>
                  <a:lnTo>
                    <a:pt x="410" y="244"/>
                  </a:lnTo>
                  <a:lnTo>
                    <a:pt x="410" y="244"/>
                  </a:lnTo>
                  <a:lnTo>
                    <a:pt x="406" y="240"/>
                  </a:lnTo>
                  <a:lnTo>
                    <a:pt x="406" y="240"/>
                  </a:lnTo>
                  <a:lnTo>
                    <a:pt x="406" y="240"/>
                  </a:lnTo>
                  <a:lnTo>
                    <a:pt x="406" y="240"/>
                  </a:lnTo>
                  <a:lnTo>
                    <a:pt x="408" y="238"/>
                  </a:lnTo>
                  <a:lnTo>
                    <a:pt x="408" y="238"/>
                  </a:lnTo>
                  <a:lnTo>
                    <a:pt x="416" y="242"/>
                  </a:lnTo>
                  <a:lnTo>
                    <a:pt x="418" y="244"/>
                  </a:lnTo>
                  <a:lnTo>
                    <a:pt x="420" y="246"/>
                  </a:lnTo>
                  <a:lnTo>
                    <a:pt x="420" y="246"/>
                  </a:lnTo>
                  <a:lnTo>
                    <a:pt x="420" y="250"/>
                  </a:lnTo>
                  <a:lnTo>
                    <a:pt x="418" y="252"/>
                  </a:lnTo>
                  <a:lnTo>
                    <a:pt x="418" y="252"/>
                  </a:lnTo>
                  <a:lnTo>
                    <a:pt x="422" y="256"/>
                  </a:lnTo>
                  <a:lnTo>
                    <a:pt x="422" y="256"/>
                  </a:lnTo>
                  <a:lnTo>
                    <a:pt x="424" y="254"/>
                  </a:lnTo>
                  <a:lnTo>
                    <a:pt x="424" y="254"/>
                  </a:lnTo>
                  <a:lnTo>
                    <a:pt x="430" y="250"/>
                  </a:lnTo>
                  <a:lnTo>
                    <a:pt x="430" y="250"/>
                  </a:lnTo>
                  <a:lnTo>
                    <a:pt x="428" y="248"/>
                  </a:lnTo>
                  <a:lnTo>
                    <a:pt x="430" y="244"/>
                  </a:lnTo>
                  <a:lnTo>
                    <a:pt x="430" y="244"/>
                  </a:lnTo>
                  <a:lnTo>
                    <a:pt x="430" y="244"/>
                  </a:lnTo>
                  <a:lnTo>
                    <a:pt x="432" y="244"/>
                  </a:lnTo>
                  <a:lnTo>
                    <a:pt x="432" y="244"/>
                  </a:lnTo>
                  <a:lnTo>
                    <a:pt x="434" y="246"/>
                  </a:lnTo>
                  <a:lnTo>
                    <a:pt x="436" y="250"/>
                  </a:lnTo>
                  <a:lnTo>
                    <a:pt x="436" y="250"/>
                  </a:lnTo>
                  <a:lnTo>
                    <a:pt x="438" y="248"/>
                  </a:lnTo>
                  <a:lnTo>
                    <a:pt x="438" y="248"/>
                  </a:lnTo>
                  <a:lnTo>
                    <a:pt x="438" y="248"/>
                  </a:lnTo>
                  <a:lnTo>
                    <a:pt x="436" y="246"/>
                  </a:lnTo>
                  <a:lnTo>
                    <a:pt x="436" y="246"/>
                  </a:lnTo>
                  <a:lnTo>
                    <a:pt x="440" y="244"/>
                  </a:lnTo>
                  <a:lnTo>
                    <a:pt x="444" y="244"/>
                  </a:lnTo>
                  <a:lnTo>
                    <a:pt x="444" y="244"/>
                  </a:lnTo>
                  <a:lnTo>
                    <a:pt x="446" y="246"/>
                  </a:lnTo>
                  <a:lnTo>
                    <a:pt x="448" y="248"/>
                  </a:lnTo>
                  <a:lnTo>
                    <a:pt x="448" y="248"/>
                  </a:lnTo>
                  <a:lnTo>
                    <a:pt x="448" y="244"/>
                  </a:lnTo>
                  <a:lnTo>
                    <a:pt x="448" y="244"/>
                  </a:lnTo>
                  <a:lnTo>
                    <a:pt x="456" y="244"/>
                  </a:lnTo>
                  <a:lnTo>
                    <a:pt x="458" y="244"/>
                  </a:lnTo>
                  <a:lnTo>
                    <a:pt x="462" y="242"/>
                  </a:lnTo>
                  <a:lnTo>
                    <a:pt x="462" y="238"/>
                  </a:lnTo>
                  <a:lnTo>
                    <a:pt x="462" y="238"/>
                  </a:lnTo>
                  <a:lnTo>
                    <a:pt x="466" y="240"/>
                  </a:lnTo>
                  <a:lnTo>
                    <a:pt x="466" y="240"/>
                  </a:lnTo>
                  <a:lnTo>
                    <a:pt x="468" y="242"/>
                  </a:lnTo>
                  <a:lnTo>
                    <a:pt x="470" y="242"/>
                  </a:lnTo>
                  <a:lnTo>
                    <a:pt x="476" y="244"/>
                  </a:lnTo>
                  <a:lnTo>
                    <a:pt x="476" y="244"/>
                  </a:lnTo>
                  <a:lnTo>
                    <a:pt x="476" y="246"/>
                  </a:lnTo>
                  <a:lnTo>
                    <a:pt x="476" y="246"/>
                  </a:lnTo>
                  <a:lnTo>
                    <a:pt x="476" y="250"/>
                  </a:lnTo>
                  <a:lnTo>
                    <a:pt x="476" y="250"/>
                  </a:lnTo>
                  <a:lnTo>
                    <a:pt x="478" y="250"/>
                  </a:lnTo>
                  <a:lnTo>
                    <a:pt x="478" y="250"/>
                  </a:lnTo>
                  <a:lnTo>
                    <a:pt x="482" y="252"/>
                  </a:lnTo>
                  <a:lnTo>
                    <a:pt x="486" y="252"/>
                  </a:lnTo>
                  <a:lnTo>
                    <a:pt x="486" y="252"/>
                  </a:lnTo>
                  <a:lnTo>
                    <a:pt x="486" y="258"/>
                  </a:lnTo>
                  <a:lnTo>
                    <a:pt x="484" y="262"/>
                  </a:lnTo>
                  <a:lnTo>
                    <a:pt x="484" y="262"/>
                  </a:lnTo>
                  <a:lnTo>
                    <a:pt x="480" y="264"/>
                  </a:lnTo>
                  <a:lnTo>
                    <a:pt x="480" y="264"/>
                  </a:lnTo>
                  <a:lnTo>
                    <a:pt x="480" y="266"/>
                  </a:lnTo>
                  <a:lnTo>
                    <a:pt x="480" y="266"/>
                  </a:lnTo>
                  <a:lnTo>
                    <a:pt x="476" y="270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66" y="272"/>
                  </a:lnTo>
                  <a:lnTo>
                    <a:pt x="460" y="276"/>
                  </a:lnTo>
                  <a:lnTo>
                    <a:pt x="460" y="276"/>
                  </a:lnTo>
                  <a:lnTo>
                    <a:pt x="452" y="276"/>
                  </a:lnTo>
                  <a:lnTo>
                    <a:pt x="452" y="276"/>
                  </a:lnTo>
                  <a:lnTo>
                    <a:pt x="448" y="280"/>
                  </a:lnTo>
                  <a:lnTo>
                    <a:pt x="446" y="282"/>
                  </a:lnTo>
                  <a:lnTo>
                    <a:pt x="440" y="282"/>
                  </a:lnTo>
                  <a:lnTo>
                    <a:pt x="440" y="282"/>
                  </a:lnTo>
                  <a:close/>
                  <a:moveTo>
                    <a:pt x="676" y="890"/>
                  </a:moveTo>
                  <a:lnTo>
                    <a:pt x="676" y="890"/>
                  </a:lnTo>
                  <a:lnTo>
                    <a:pt x="674" y="890"/>
                  </a:lnTo>
                  <a:lnTo>
                    <a:pt x="674" y="888"/>
                  </a:lnTo>
                  <a:lnTo>
                    <a:pt x="674" y="888"/>
                  </a:lnTo>
                  <a:lnTo>
                    <a:pt x="676" y="884"/>
                  </a:lnTo>
                  <a:lnTo>
                    <a:pt x="676" y="884"/>
                  </a:lnTo>
                  <a:lnTo>
                    <a:pt x="680" y="886"/>
                  </a:lnTo>
                  <a:lnTo>
                    <a:pt x="680" y="886"/>
                  </a:lnTo>
                  <a:lnTo>
                    <a:pt x="678" y="888"/>
                  </a:lnTo>
                  <a:lnTo>
                    <a:pt x="676" y="890"/>
                  </a:lnTo>
                  <a:lnTo>
                    <a:pt x="676" y="890"/>
                  </a:lnTo>
                  <a:close/>
                  <a:moveTo>
                    <a:pt x="1034" y="1054"/>
                  </a:moveTo>
                  <a:lnTo>
                    <a:pt x="1034" y="1054"/>
                  </a:lnTo>
                  <a:lnTo>
                    <a:pt x="1032" y="1050"/>
                  </a:lnTo>
                  <a:lnTo>
                    <a:pt x="1032" y="1050"/>
                  </a:lnTo>
                  <a:lnTo>
                    <a:pt x="1032" y="1050"/>
                  </a:lnTo>
                  <a:lnTo>
                    <a:pt x="1032" y="1050"/>
                  </a:lnTo>
                  <a:lnTo>
                    <a:pt x="1030" y="1050"/>
                  </a:lnTo>
                  <a:lnTo>
                    <a:pt x="1030" y="1050"/>
                  </a:lnTo>
                  <a:lnTo>
                    <a:pt x="1030" y="1056"/>
                  </a:lnTo>
                  <a:lnTo>
                    <a:pt x="1032" y="1058"/>
                  </a:lnTo>
                  <a:lnTo>
                    <a:pt x="1032" y="1058"/>
                  </a:lnTo>
                  <a:lnTo>
                    <a:pt x="1030" y="1062"/>
                  </a:lnTo>
                  <a:lnTo>
                    <a:pt x="1028" y="1066"/>
                  </a:lnTo>
                  <a:lnTo>
                    <a:pt x="1028" y="1066"/>
                  </a:lnTo>
                  <a:lnTo>
                    <a:pt x="1028" y="1076"/>
                  </a:lnTo>
                  <a:lnTo>
                    <a:pt x="1028" y="1076"/>
                  </a:lnTo>
                  <a:lnTo>
                    <a:pt x="1014" y="1118"/>
                  </a:lnTo>
                  <a:lnTo>
                    <a:pt x="1014" y="1118"/>
                  </a:lnTo>
                  <a:lnTo>
                    <a:pt x="1012" y="1128"/>
                  </a:lnTo>
                  <a:lnTo>
                    <a:pt x="1010" y="1134"/>
                  </a:lnTo>
                  <a:lnTo>
                    <a:pt x="1006" y="1138"/>
                  </a:lnTo>
                  <a:lnTo>
                    <a:pt x="1006" y="1138"/>
                  </a:lnTo>
                  <a:lnTo>
                    <a:pt x="1000" y="1138"/>
                  </a:lnTo>
                  <a:lnTo>
                    <a:pt x="1000" y="1138"/>
                  </a:lnTo>
                  <a:lnTo>
                    <a:pt x="996" y="1140"/>
                  </a:lnTo>
                  <a:lnTo>
                    <a:pt x="992" y="1142"/>
                  </a:lnTo>
                  <a:lnTo>
                    <a:pt x="992" y="1142"/>
                  </a:lnTo>
                  <a:lnTo>
                    <a:pt x="990" y="1140"/>
                  </a:lnTo>
                  <a:lnTo>
                    <a:pt x="988" y="1138"/>
                  </a:lnTo>
                  <a:lnTo>
                    <a:pt x="984" y="1138"/>
                  </a:lnTo>
                  <a:lnTo>
                    <a:pt x="982" y="1136"/>
                  </a:lnTo>
                  <a:lnTo>
                    <a:pt x="982" y="1136"/>
                  </a:lnTo>
                  <a:lnTo>
                    <a:pt x="982" y="1132"/>
                  </a:lnTo>
                  <a:lnTo>
                    <a:pt x="982" y="1132"/>
                  </a:lnTo>
                  <a:lnTo>
                    <a:pt x="980" y="1130"/>
                  </a:lnTo>
                  <a:lnTo>
                    <a:pt x="980" y="1126"/>
                  </a:lnTo>
                  <a:lnTo>
                    <a:pt x="980" y="1126"/>
                  </a:lnTo>
                  <a:lnTo>
                    <a:pt x="980" y="1122"/>
                  </a:lnTo>
                  <a:lnTo>
                    <a:pt x="980" y="1122"/>
                  </a:lnTo>
                  <a:lnTo>
                    <a:pt x="976" y="1112"/>
                  </a:lnTo>
                  <a:lnTo>
                    <a:pt x="976" y="1112"/>
                  </a:lnTo>
                  <a:lnTo>
                    <a:pt x="976" y="1108"/>
                  </a:lnTo>
                  <a:lnTo>
                    <a:pt x="978" y="1104"/>
                  </a:lnTo>
                  <a:lnTo>
                    <a:pt x="978" y="1104"/>
                  </a:lnTo>
                  <a:lnTo>
                    <a:pt x="980" y="1102"/>
                  </a:lnTo>
                  <a:lnTo>
                    <a:pt x="980" y="1102"/>
                  </a:lnTo>
                  <a:lnTo>
                    <a:pt x="984" y="1096"/>
                  </a:lnTo>
                  <a:lnTo>
                    <a:pt x="986" y="1090"/>
                  </a:lnTo>
                  <a:lnTo>
                    <a:pt x="986" y="1086"/>
                  </a:lnTo>
                  <a:lnTo>
                    <a:pt x="986" y="1086"/>
                  </a:lnTo>
                  <a:lnTo>
                    <a:pt x="984" y="1082"/>
                  </a:lnTo>
                  <a:lnTo>
                    <a:pt x="984" y="1082"/>
                  </a:lnTo>
                  <a:lnTo>
                    <a:pt x="986" y="1080"/>
                  </a:lnTo>
                  <a:lnTo>
                    <a:pt x="986" y="1080"/>
                  </a:lnTo>
                  <a:lnTo>
                    <a:pt x="982" y="1074"/>
                  </a:lnTo>
                  <a:lnTo>
                    <a:pt x="982" y="1068"/>
                  </a:lnTo>
                  <a:lnTo>
                    <a:pt x="982" y="1068"/>
                  </a:lnTo>
                  <a:lnTo>
                    <a:pt x="984" y="1064"/>
                  </a:lnTo>
                  <a:lnTo>
                    <a:pt x="986" y="1058"/>
                  </a:lnTo>
                  <a:lnTo>
                    <a:pt x="986" y="1058"/>
                  </a:lnTo>
                  <a:lnTo>
                    <a:pt x="990" y="1058"/>
                  </a:lnTo>
                  <a:lnTo>
                    <a:pt x="990" y="1058"/>
                  </a:lnTo>
                  <a:lnTo>
                    <a:pt x="992" y="1056"/>
                  </a:lnTo>
                  <a:lnTo>
                    <a:pt x="992" y="1056"/>
                  </a:lnTo>
                  <a:lnTo>
                    <a:pt x="996" y="1056"/>
                  </a:lnTo>
                  <a:lnTo>
                    <a:pt x="996" y="1056"/>
                  </a:lnTo>
                  <a:lnTo>
                    <a:pt x="996" y="1054"/>
                  </a:lnTo>
                  <a:lnTo>
                    <a:pt x="996" y="1054"/>
                  </a:lnTo>
                  <a:lnTo>
                    <a:pt x="1000" y="1054"/>
                  </a:lnTo>
                  <a:lnTo>
                    <a:pt x="1002" y="1054"/>
                  </a:lnTo>
                  <a:lnTo>
                    <a:pt x="1002" y="1054"/>
                  </a:lnTo>
                  <a:lnTo>
                    <a:pt x="1002" y="1052"/>
                  </a:lnTo>
                  <a:lnTo>
                    <a:pt x="1002" y="1052"/>
                  </a:lnTo>
                  <a:lnTo>
                    <a:pt x="1006" y="1050"/>
                  </a:lnTo>
                  <a:lnTo>
                    <a:pt x="1006" y="1050"/>
                  </a:lnTo>
                  <a:lnTo>
                    <a:pt x="1008" y="1050"/>
                  </a:lnTo>
                  <a:lnTo>
                    <a:pt x="1008" y="1050"/>
                  </a:lnTo>
                  <a:lnTo>
                    <a:pt x="1010" y="1050"/>
                  </a:lnTo>
                  <a:lnTo>
                    <a:pt x="1010" y="1050"/>
                  </a:lnTo>
                  <a:lnTo>
                    <a:pt x="1008" y="1048"/>
                  </a:lnTo>
                  <a:lnTo>
                    <a:pt x="1008" y="1048"/>
                  </a:lnTo>
                  <a:lnTo>
                    <a:pt x="1012" y="1044"/>
                  </a:lnTo>
                  <a:lnTo>
                    <a:pt x="1012" y="1044"/>
                  </a:lnTo>
                  <a:lnTo>
                    <a:pt x="1012" y="1044"/>
                  </a:lnTo>
                  <a:lnTo>
                    <a:pt x="1012" y="1046"/>
                  </a:lnTo>
                  <a:lnTo>
                    <a:pt x="1012" y="1046"/>
                  </a:lnTo>
                  <a:lnTo>
                    <a:pt x="1014" y="1044"/>
                  </a:lnTo>
                  <a:lnTo>
                    <a:pt x="1014" y="1044"/>
                  </a:lnTo>
                  <a:lnTo>
                    <a:pt x="1014" y="1040"/>
                  </a:lnTo>
                  <a:lnTo>
                    <a:pt x="1014" y="1040"/>
                  </a:lnTo>
                  <a:lnTo>
                    <a:pt x="1014" y="1040"/>
                  </a:lnTo>
                  <a:lnTo>
                    <a:pt x="1014" y="1040"/>
                  </a:lnTo>
                  <a:lnTo>
                    <a:pt x="1016" y="1040"/>
                  </a:lnTo>
                  <a:lnTo>
                    <a:pt x="1016" y="1040"/>
                  </a:lnTo>
                  <a:lnTo>
                    <a:pt x="1016" y="1038"/>
                  </a:lnTo>
                  <a:lnTo>
                    <a:pt x="1016" y="1038"/>
                  </a:lnTo>
                  <a:lnTo>
                    <a:pt x="1016" y="1034"/>
                  </a:lnTo>
                  <a:lnTo>
                    <a:pt x="1016" y="1034"/>
                  </a:lnTo>
                  <a:lnTo>
                    <a:pt x="1018" y="1034"/>
                  </a:lnTo>
                  <a:lnTo>
                    <a:pt x="1018" y="1034"/>
                  </a:lnTo>
                  <a:lnTo>
                    <a:pt x="1020" y="1036"/>
                  </a:lnTo>
                  <a:lnTo>
                    <a:pt x="1020" y="1036"/>
                  </a:lnTo>
                  <a:lnTo>
                    <a:pt x="1020" y="1034"/>
                  </a:lnTo>
                  <a:lnTo>
                    <a:pt x="1022" y="1034"/>
                  </a:lnTo>
                  <a:lnTo>
                    <a:pt x="1022" y="1034"/>
                  </a:lnTo>
                  <a:lnTo>
                    <a:pt x="1024" y="1030"/>
                  </a:lnTo>
                  <a:lnTo>
                    <a:pt x="1024" y="1024"/>
                  </a:lnTo>
                  <a:lnTo>
                    <a:pt x="1024" y="1024"/>
                  </a:lnTo>
                  <a:lnTo>
                    <a:pt x="1026" y="1022"/>
                  </a:lnTo>
                  <a:lnTo>
                    <a:pt x="1028" y="1024"/>
                  </a:lnTo>
                  <a:lnTo>
                    <a:pt x="1028" y="1024"/>
                  </a:lnTo>
                  <a:lnTo>
                    <a:pt x="1030" y="1026"/>
                  </a:lnTo>
                  <a:lnTo>
                    <a:pt x="1032" y="1028"/>
                  </a:lnTo>
                  <a:lnTo>
                    <a:pt x="1032" y="1028"/>
                  </a:lnTo>
                  <a:lnTo>
                    <a:pt x="1034" y="1036"/>
                  </a:lnTo>
                  <a:lnTo>
                    <a:pt x="1036" y="1044"/>
                  </a:lnTo>
                  <a:lnTo>
                    <a:pt x="1036" y="1044"/>
                  </a:lnTo>
                  <a:lnTo>
                    <a:pt x="1038" y="1048"/>
                  </a:lnTo>
                  <a:lnTo>
                    <a:pt x="1038" y="1048"/>
                  </a:lnTo>
                  <a:lnTo>
                    <a:pt x="1036" y="1052"/>
                  </a:lnTo>
                  <a:lnTo>
                    <a:pt x="1034" y="1054"/>
                  </a:lnTo>
                  <a:lnTo>
                    <a:pt x="1034" y="1054"/>
                  </a:lnTo>
                  <a:close/>
                  <a:moveTo>
                    <a:pt x="1044" y="824"/>
                  </a:moveTo>
                  <a:lnTo>
                    <a:pt x="1044" y="824"/>
                  </a:lnTo>
                  <a:lnTo>
                    <a:pt x="1042" y="826"/>
                  </a:lnTo>
                  <a:lnTo>
                    <a:pt x="1040" y="828"/>
                  </a:lnTo>
                  <a:lnTo>
                    <a:pt x="1040" y="828"/>
                  </a:lnTo>
                  <a:lnTo>
                    <a:pt x="1040" y="836"/>
                  </a:lnTo>
                  <a:lnTo>
                    <a:pt x="1040" y="836"/>
                  </a:lnTo>
                  <a:lnTo>
                    <a:pt x="1036" y="844"/>
                  </a:lnTo>
                  <a:lnTo>
                    <a:pt x="1036" y="844"/>
                  </a:lnTo>
                  <a:lnTo>
                    <a:pt x="1032" y="848"/>
                  </a:lnTo>
                  <a:lnTo>
                    <a:pt x="1032" y="848"/>
                  </a:lnTo>
                  <a:lnTo>
                    <a:pt x="1032" y="850"/>
                  </a:lnTo>
                  <a:lnTo>
                    <a:pt x="1032" y="850"/>
                  </a:lnTo>
                  <a:lnTo>
                    <a:pt x="1026" y="860"/>
                  </a:lnTo>
                  <a:lnTo>
                    <a:pt x="1026" y="860"/>
                  </a:lnTo>
                  <a:lnTo>
                    <a:pt x="1024" y="864"/>
                  </a:lnTo>
                  <a:lnTo>
                    <a:pt x="1024" y="864"/>
                  </a:lnTo>
                  <a:lnTo>
                    <a:pt x="1022" y="870"/>
                  </a:lnTo>
                  <a:lnTo>
                    <a:pt x="1018" y="876"/>
                  </a:lnTo>
                  <a:lnTo>
                    <a:pt x="1008" y="884"/>
                  </a:lnTo>
                  <a:lnTo>
                    <a:pt x="1008" y="884"/>
                  </a:lnTo>
                  <a:lnTo>
                    <a:pt x="1002" y="894"/>
                  </a:lnTo>
                  <a:lnTo>
                    <a:pt x="1002" y="894"/>
                  </a:lnTo>
                  <a:lnTo>
                    <a:pt x="980" y="910"/>
                  </a:lnTo>
                  <a:lnTo>
                    <a:pt x="980" y="910"/>
                  </a:lnTo>
                  <a:lnTo>
                    <a:pt x="960" y="930"/>
                  </a:lnTo>
                  <a:lnTo>
                    <a:pt x="960" y="930"/>
                  </a:lnTo>
                  <a:lnTo>
                    <a:pt x="960" y="932"/>
                  </a:lnTo>
                  <a:lnTo>
                    <a:pt x="960" y="932"/>
                  </a:lnTo>
                  <a:lnTo>
                    <a:pt x="958" y="934"/>
                  </a:lnTo>
                  <a:lnTo>
                    <a:pt x="956" y="934"/>
                  </a:lnTo>
                  <a:lnTo>
                    <a:pt x="956" y="934"/>
                  </a:lnTo>
                  <a:lnTo>
                    <a:pt x="954" y="936"/>
                  </a:lnTo>
                  <a:lnTo>
                    <a:pt x="954" y="938"/>
                  </a:lnTo>
                  <a:lnTo>
                    <a:pt x="950" y="940"/>
                  </a:lnTo>
                  <a:lnTo>
                    <a:pt x="950" y="940"/>
                  </a:lnTo>
                  <a:lnTo>
                    <a:pt x="948" y="944"/>
                  </a:lnTo>
                  <a:lnTo>
                    <a:pt x="948" y="946"/>
                  </a:lnTo>
                  <a:lnTo>
                    <a:pt x="944" y="950"/>
                  </a:lnTo>
                  <a:lnTo>
                    <a:pt x="944" y="950"/>
                  </a:lnTo>
                  <a:lnTo>
                    <a:pt x="944" y="954"/>
                  </a:lnTo>
                  <a:lnTo>
                    <a:pt x="944" y="956"/>
                  </a:lnTo>
                  <a:lnTo>
                    <a:pt x="944" y="956"/>
                  </a:lnTo>
                  <a:lnTo>
                    <a:pt x="940" y="958"/>
                  </a:lnTo>
                  <a:lnTo>
                    <a:pt x="940" y="958"/>
                  </a:lnTo>
                  <a:lnTo>
                    <a:pt x="938" y="964"/>
                  </a:lnTo>
                  <a:lnTo>
                    <a:pt x="938" y="970"/>
                  </a:lnTo>
                  <a:lnTo>
                    <a:pt x="938" y="970"/>
                  </a:lnTo>
                  <a:lnTo>
                    <a:pt x="940" y="974"/>
                  </a:lnTo>
                  <a:lnTo>
                    <a:pt x="944" y="976"/>
                  </a:lnTo>
                  <a:lnTo>
                    <a:pt x="944" y="976"/>
                  </a:lnTo>
                  <a:lnTo>
                    <a:pt x="940" y="984"/>
                  </a:lnTo>
                  <a:lnTo>
                    <a:pt x="940" y="984"/>
                  </a:lnTo>
                  <a:lnTo>
                    <a:pt x="942" y="986"/>
                  </a:lnTo>
                  <a:lnTo>
                    <a:pt x="942" y="986"/>
                  </a:lnTo>
                  <a:lnTo>
                    <a:pt x="942" y="994"/>
                  </a:lnTo>
                  <a:lnTo>
                    <a:pt x="944" y="1002"/>
                  </a:lnTo>
                  <a:lnTo>
                    <a:pt x="944" y="1002"/>
                  </a:lnTo>
                  <a:lnTo>
                    <a:pt x="950" y="1006"/>
                  </a:lnTo>
                  <a:lnTo>
                    <a:pt x="952" y="1010"/>
                  </a:lnTo>
                  <a:lnTo>
                    <a:pt x="952" y="1010"/>
                  </a:lnTo>
                  <a:lnTo>
                    <a:pt x="950" y="1014"/>
                  </a:lnTo>
                  <a:lnTo>
                    <a:pt x="950" y="1014"/>
                  </a:lnTo>
                  <a:lnTo>
                    <a:pt x="952" y="1020"/>
                  </a:lnTo>
                  <a:lnTo>
                    <a:pt x="952" y="1026"/>
                  </a:lnTo>
                  <a:lnTo>
                    <a:pt x="952" y="1026"/>
                  </a:lnTo>
                  <a:lnTo>
                    <a:pt x="950" y="1028"/>
                  </a:lnTo>
                  <a:lnTo>
                    <a:pt x="950" y="1028"/>
                  </a:lnTo>
                  <a:lnTo>
                    <a:pt x="952" y="1034"/>
                  </a:lnTo>
                  <a:lnTo>
                    <a:pt x="952" y="1042"/>
                  </a:lnTo>
                  <a:lnTo>
                    <a:pt x="952" y="1042"/>
                  </a:lnTo>
                  <a:lnTo>
                    <a:pt x="954" y="1042"/>
                  </a:lnTo>
                  <a:lnTo>
                    <a:pt x="954" y="1042"/>
                  </a:lnTo>
                  <a:lnTo>
                    <a:pt x="954" y="1044"/>
                  </a:lnTo>
                  <a:lnTo>
                    <a:pt x="954" y="1044"/>
                  </a:lnTo>
                  <a:lnTo>
                    <a:pt x="952" y="1048"/>
                  </a:lnTo>
                  <a:lnTo>
                    <a:pt x="952" y="1048"/>
                  </a:lnTo>
                  <a:lnTo>
                    <a:pt x="952" y="1050"/>
                  </a:lnTo>
                  <a:lnTo>
                    <a:pt x="952" y="1050"/>
                  </a:lnTo>
                  <a:lnTo>
                    <a:pt x="948" y="1056"/>
                  </a:lnTo>
                  <a:lnTo>
                    <a:pt x="942" y="1062"/>
                  </a:lnTo>
                  <a:lnTo>
                    <a:pt x="942" y="1062"/>
                  </a:lnTo>
                  <a:lnTo>
                    <a:pt x="934" y="1066"/>
                  </a:lnTo>
                  <a:lnTo>
                    <a:pt x="924" y="1070"/>
                  </a:lnTo>
                  <a:lnTo>
                    <a:pt x="924" y="1070"/>
                  </a:lnTo>
                  <a:lnTo>
                    <a:pt x="918" y="1076"/>
                  </a:lnTo>
                  <a:lnTo>
                    <a:pt x="912" y="1082"/>
                  </a:lnTo>
                  <a:lnTo>
                    <a:pt x="912" y="1082"/>
                  </a:lnTo>
                  <a:lnTo>
                    <a:pt x="902" y="1090"/>
                  </a:lnTo>
                  <a:lnTo>
                    <a:pt x="902" y="1096"/>
                  </a:lnTo>
                  <a:lnTo>
                    <a:pt x="902" y="1096"/>
                  </a:lnTo>
                  <a:lnTo>
                    <a:pt x="904" y="1098"/>
                  </a:lnTo>
                  <a:lnTo>
                    <a:pt x="904" y="1100"/>
                  </a:lnTo>
                  <a:lnTo>
                    <a:pt x="904" y="1100"/>
                  </a:lnTo>
                  <a:lnTo>
                    <a:pt x="904" y="1106"/>
                  </a:lnTo>
                  <a:lnTo>
                    <a:pt x="906" y="1110"/>
                  </a:lnTo>
                  <a:lnTo>
                    <a:pt x="906" y="1110"/>
                  </a:lnTo>
                  <a:lnTo>
                    <a:pt x="908" y="1110"/>
                  </a:lnTo>
                  <a:lnTo>
                    <a:pt x="908" y="1110"/>
                  </a:lnTo>
                  <a:lnTo>
                    <a:pt x="908" y="1122"/>
                  </a:lnTo>
                  <a:lnTo>
                    <a:pt x="908" y="1122"/>
                  </a:lnTo>
                  <a:lnTo>
                    <a:pt x="906" y="1124"/>
                  </a:lnTo>
                  <a:lnTo>
                    <a:pt x="906" y="1124"/>
                  </a:lnTo>
                  <a:lnTo>
                    <a:pt x="906" y="1126"/>
                  </a:lnTo>
                  <a:lnTo>
                    <a:pt x="906" y="1126"/>
                  </a:lnTo>
                  <a:lnTo>
                    <a:pt x="908" y="1126"/>
                  </a:lnTo>
                  <a:lnTo>
                    <a:pt x="908" y="1128"/>
                  </a:lnTo>
                  <a:lnTo>
                    <a:pt x="908" y="1128"/>
                  </a:lnTo>
                  <a:lnTo>
                    <a:pt x="906" y="1132"/>
                  </a:lnTo>
                  <a:lnTo>
                    <a:pt x="900" y="1134"/>
                  </a:lnTo>
                  <a:lnTo>
                    <a:pt x="890" y="1138"/>
                  </a:lnTo>
                  <a:lnTo>
                    <a:pt x="890" y="1138"/>
                  </a:lnTo>
                  <a:lnTo>
                    <a:pt x="886" y="1142"/>
                  </a:lnTo>
                  <a:lnTo>
                    <a:pt x="882" y="1146"/>
                  </a:lnTo>
                  <a:lnTo>
                    <a:pt x="882" y="1146"/>
                  </a:lnTo>
                  <a:lnTo>
                    <a:pt x="884" y="1146"/>
                  </a:lnTo>
                  <a:lnTo>
                    <a:pt x="884" y="1146"/>
                  </a:lnTo>
                  <a:lnTo>
                    <a:pt x="886" y="1148"/>
                  </a:lnTo>
                  <a:lnTo>
                    <a:pt x="886" y="1148"/>
                  </a:lnTo>
                  <a:lnTo>
                    <a:pt x="886" y="1156"/>
                  </a:lnTo>
                  <a:lnTo>
                    <a:pt x="884" y="1164"/>
                  </a:lnTo>
                  <a:lnTo>
                    <a:pt x="884" y="1164"/>
                  </a:lnTo>
                  <a:lnTo>
                    <a:pt x="880" y="1164"/>
                  </a:lnTo>
                  <a:lnTo>
                    <a:pt x="880" y="1164"/>
                  </a:lnTo>
                  <a:lnTo>
                    <a:pt x="882" y="1166"/>
                  </a:lnTo>
                  <a:lnTo>
                    <a:pt x="882" y="1170"/>
                  </a:lnTo>
                  <a:lnTo>
                    <a:pt x="882" y="1170"/>
                  </a:lnTo>
                  <a:lnTo>
                    <a:pt x="878" y="1174"/>
                  </a:lnTo>
                  <a:lnTo>
                    <a:pt x="872" y="1178"/>
                  </a:lnTo>
                  <a:lnTo>
                    <a:pt x="872" y="1178"/>
                  </a:lnTo>
                  <a:lnTo>
                    <a:pt x="858" y="1196"/>
                  </a:lnTo>
                  <a:lnTo>
                    <a:pt x="842" y="1212"/>
                  </a:lnTo>
                  <a:lnTo>
                    <a:pt x="842" y="1212"/>
                  </a:lnTo>
                  <a:lnTo>
                    <a:pt x="834" y="1218"/>
                  </a:lnTo>
                  <a:lnTo>
                    <a:pt x="834" y="1218"/>
                  </a:lnTo>
                  <a:lnTo>
                    <a:pt x="828" y="1220"/>
                  </a:lnTo>
                  <a:lnTo>
                    <a:pt x="824" y="1220"/>
                  </a:lnTo>
                  <a:lnTo>
                    <a:pt x="824" y="1220"/>
                  </a:lnTo>
                  <a:lnTo>
                    <a:pt x="822" y="1222"/>
                  </a:lnTo>
                  <a:lnTo>
                    <a:pt x="822" y="1222"/>
                  </a:lnTo>
                  <a:lnTo>
                    <a:pt x="818" y="1222"/>
                  </a:lnTo>
                  <a:lnTo>
                    <a:pt x="818" y="1222"/>
                  </a:lnTo>
                  <a:lnTo>
                    <a:pt x="814" y="1224"/>
                  </a:lnTo>
                  <a:lnTo>
                    <a:pt x="814" y="1224"/>
                  </a:lnTo>
                  <a:lnTo>
                    <a:pt x="810" y="1222"/>
                  </a:lnTo>
                  <a:lnTo>
                    <a:pt x="806" y="1222"/>
                  </a:lnTo>
                  <a:lnTo>
                    <a:pt x="806" y="1222"/>
                  </a:lnTo>
                  <a:lnTo>
                    <a:pt x="802" y="1222"/>
                  </a:lnTo>
                  <a:lnTo>
                    <a:pt x="802" y="1222"/>
                  </a:lnTo>
                  <a:lnTo>
                    <a:pt x="798" y="1222"/>
                  </a:lnTo>
                  <a:lnTo>
                    <a:pt x="792" y="1222"/>
                  </a:lnTo>
                  <a:lnTo>
                    <a:pt x="792" y="1222"/>
                  </a:lnTo>
                  <a:lnTo>
                    <a:pt x="790" y="1226"/>
                  </a:lnTo>
                  <a:lnTo>
                    <a:pt x="790" y="1226"/>
                  </a:lnTo>
                  <a:lnTo>
                    <a:pt x="784" y="1226"/>
                  </a:lnTo>
                  <a:lnTo>
                    <a:pt x="778" y="1226"/>
                  </a:lnTo>
                  <a:lnTo>
                    <a:pt x="778" y="1226"/>
                  </a:lnTo>
                  <a:lnTo>
                    <a:pt x="776" y="1228"/>
                  </a:lnTo>
                  <a:lnTo>
                    <a:pt x="774" y="1230"/>
                  </a:lnTo>
                  <a:lnTo>
                    <a:pt x="774" y="1230"/>
                  </a:lnTo>
                  <a:lnTo>
                    <a:pt x="768" y="1228"/>
                  </a:lnTo>
                  <a:lnTo>
                    <a:pt x="768" y="1228"/>
                  </a:lnTo>
                  <a:lnTo>
                    <a:pt x="768" y="1224"/>
                  </a:lnTo>
                  <a:lnTo>
                    <a:pt x="768" y="1224"/>
                  </a:lnTo>
                  <a:lnTo>
                    <a:pt x="764" y="1224"/>
                  </a:lnTo>
                  <a:lnTo>
                    <a:pt x="764" y="1224"/>
                  </a:lnTo>
                  <a:lnTo>
                    <a:pt x="764" y="1222"/>
                  </a:lnTo>
                  <a:lnTo>
                    <a:pt x="764" y="1222"/>
                  </a:lnTo>
                  <a:lnTo>
                    <a:pt x="762" y="1224"/>
                  </a:lnTo>
                  <a:lnTo>
                    <a:pt x="762" y="1224"/>
                  </a:lnTo>
                  <a:lnTo>
                    <a:pt x="762" y="1224"/>
                  </a:lnTo>
                  <a:lnTo>
                    <a:pt x="762" y="1224"/>
                  </a:lnTo>
                  <a:lnTo>
                    <a:pt x="760" y="1224"/>
                  </a:lnTo>
                  <a:lnTo>
                    <a:pt x="760" y="1224"/>
                  </a:lnTo>
                  <a:lnTo>
                    <a:pt x="760" y="1224"/>
                  </a:lnTo>
                  <a:lnTo>
                    <a:pt x="760" y="1224"/>
                  </a:lnTo>
                  <a:lnTo>
                    <a:pt x="762" y="1218"/>
                  </a:lnTo>
                  <a:lnTo>
                    <a:pt x="762" y="1218"/>
                  </a:lnTo>
                  <a:lnTo>
                    <a:pt x="758" y="1214"/>
                  </a:lnTo>
                  <a:lnTo>
                    <a:pt x="756" y="1210"/>
                  </a:lnTo>
                  <a:lnTo>
                    <a:pt x="756" y="1210"/>
                  </a:lnTo>
                  <a:lnTo>
                    <a:pt x="760" y="1210"/>
                  </a:lnTo>
                  <a:lnTo>
                    <a:pt x="760" y="1210"/>
                  </a:lnTo>
                  <a:lnTo>
                    <a:pt x="760" y="1204"/>
                  </a:lnTo>
                  <a:lnTo>
                    <a:pt x="758" y="1198"/>
                  </a:lnTo>
                  <a:lnTo>
                    <a:pt x="754" y="1190"/>
                  </a:lnTo>
                  <a:lnTo>
                    <a:pt x="754" y="1190"/>
                  </a:lnTo>
                  <a:lnTo>
                    <a:pt x="750" y="1180"/>
                  </a:lnTo>
                  <a:lnTo>
                    <a:pt x="746" y="1172"/>
                  </a:lnTo>
                  <a:lnTo>
                    <a:pt x="746" y="1172"/>
                  </a:lnTo>
                  <a:lnTo>
                    <a:pt x="736" y="1160"/>
                  </a:lnTo>
                  <a:lnTo>
                    <a:pt x="736" y="1160"/>
                  </a:lnTo>
                  <a:lnTo>
                    <a:pt x="732" y="1150"/>
                  </a:lnTo>
                  <a:lnTo>
                    <a:pt x="732" y="1150"/>
                  </a:lnTo>
                  <a:lnTo>
                    <a:pt x="732" y="1148"/>
                  </a:lnTo>
                  <a:lnTo>
                    <a:pt x="732" y="1148"/>
                  </a:lnTo>
                  <a:lnTo>
                    <a:pt x="730" y="1142"/>
                  </a:lnTo>
                  <a:lnTo>
                    <a:pt x="730" y="1142"/>
                  </a:lnTo>
                  <a:lnTo>
                    <a:pt x="730" y="1138"/>
                  </a:lnTo>
                  <a:lnTo>
                    <a:pt x="730" y="1136"/>
                  </a:lnTo>
                  <a:lnTo>
                    <a:pt x="730" y="1136"/>
                  </a:lnTo>
                  <a:lnTo>
                    <a:pt x="728" y="1130"/>
                  </a:lnTo>
                  <a:lnTo>
                    <a:pt x="728" y="1130"/>
                  </a:lnTo>
                  <a:lnTo>
                    <a:pt x="726" y="1118"/>
                  </a:lnTo>
                  <a:lnTo>
                    <a:pt x="726" y="1118"/>
                  </a:lnTo>
                  <a:lnTo>
                    <a:pt x="728" y="1114"/>
                  </a:lnTo>
                  <a:lnTo>
                    <a:pt x="726" y="1110"/>
                  </a:lnTo>
                  <a:lnTo>
                    <a:pt x="720" y="1102"/>
                  </a:lnTo>
                  <a:lnTo>
                    <a:pt x="720" y="1102"/>
                  </a:lnTo>
                  <a:lnTo>
                    <a:pt x="710" y="1082"/>
                  </a:lnTo>
                  <a:lnTo>
                    <a:pt x="710" y="1082"/>
                  </a:lnTo>
                  <a:lnTo>
                    <a:pt x="708" y="1078"/>
                  </a:lnTo>
                  <a:lnTo>
                    <a:pt x="704" y="1074"/>
                  </a:lnTo>
                  <a:lnTo>
                    <a:pt x="704" y="1074"/>
                  </a:lnTo>
                  <a:lnTo>
                    <a:pt x="704" y="1064"/>
                  </a:lnTo>
                  <a:lnTo>
                    <a:pt x="704" y="1054"/>
                  </a:lnTo>
                  <a:lnTo>
                    <a:pt x="704" y="1054"/>
                  </a:lnTo>
                  <a:lnTo>
                    <a:pt x="706" y="1050"/>
                  </a:lnTo>
                  <a:lnTo>
                    <a:pt x="708" y="1044"/>
                  </a:lnTo>
                  <a:lnTo>
                    <a:pt x="710" y="1034"/>
                  </a:lnTo>
                  <a:lnTo>
                    <a:pt x="710" y="1034"/>
                  </a:lnTo>
                  <a:lnTo>
                    <a:pt x="714" y="1030"/>
                  </a:lnTo>
                  <a:lnTo>
                    <a:pt x="714" y="1030"/>
                  </a:lnTo>
                  <a:lnTo>
                    <a:pt x="714" y="1026"/>
                  </a:lnTo>
                  <a:lnTo>
                    <a:pt x="714" y="1026"/>
                  </a:lnTo>
                  <a:lnTo>
                    <a:pt x="718" y="1026"/>
                  </a:lnTo>
                  <a:lnTo>
                    <a:pt x="718" y="1026"/>
                  </a:lnTo>
                  <a:lnTo>
                    <a:pt x="720" y="1022"/>
                  </a:lnTo>
                  <a:lnTo>
                    <a:pt x="722" y="1016"/>
                  </a:lnTo>
                  <a:lnTo>
                    <a:pt x="722" y="1016"/>
                  </a:lnTo>
                  <a:lnTo>
                    <a:pt x="720" y="1008"/>
                  </a:lnTo>
                  <a:lnTo>
                    <a:pt x="720" y="1008"/>
                  </a:lnTo>
                  <a:lnTo>
                    <a:pt x="716" y="1000"/>
                  </a:lnTo>
                  <a:lnTo>
                    <a:pt x="716" y="996"/>
                  </a:lnTo>
                  <a:lnTo>
                    <a:pt x="718" y="992"/>
                  </a:lnTo>
                  <a:lnTo>
                    <a:pt x="718" y="992"/>
                  </a:lnTo>
                  <a:lnTo>
                    <a:pt x="718" y="988"/>
                  </a:lnTo>
                  <a:lnTo>
                    <a:pt x="718" y="986"/>
                  </a:lnTo>
                  <a:lnTo>
                    <a:pt x="714" y="982"/>
                  </a:lnTo>
                  <a:lnTo>
                    <a:pt x="714" y="982"/>
                  </a:lnTo>
                  <a:lnTo>
                    <a:pt x="712" y="976"/>
                  </a:lnTo>
                  <a:lnTo>
                    <a:pt x="712" y="976"/>
                  </a:lnTo>
                  <a:lnTo>
                    <a:pt x="708" y="970"/>
                  </a:lnTo>
                  <a:lnTo>
                    <a:pt x="708" y="970"/>
                  </a:lnTo>
                  <a:lnTo>
                    <a:pt x="708" y="966"/>
                  </a:lnTo>
                  <a:lnTo>
                    <a:pt x="708" y="962"/>
                  </a:lnTo>
                  <a:lnTo>
                    <a:pt x="708" y="962"/>
                  </a:lnTo>
                  <a:lnTo>
                    <a:pt x="704" y="956"/>
                  </a:lnTo>
                  <a:lnTo>
                    <a:pt x="704" y="956"/>
                  </a:lnTo>
                  <a:lnTo>
                    <a:pt x="694" y="946"/>
                  </a:lnTo>
                  <a:lnTo>
                    <a:pt x="694" y="946"/>
                  </a:lnTo>
                  <a:lnTo>
                    <a:pt x="688" y="940"/>
                  </a:lnTo>
                  <a:lnTo>
                    <a:pt x="688" y="940"/>
                  </a:lnTo>
                  <a:lnTo>
                    <a:pt x="688" y="938"/>
                  </a:lnTo>
                  <a:lnTo>
                    <a:pt x="688" y="938"/>
                  </a:lnTo>
                  <a:lnTo>
                    <a:pt x="686" y="938"/>
                  </a:lnTo>
                  <a:lnTo>
                    <a:pt x="686" y="938"/>
                  </a:lnTo>
                  <a:lnTo>
                    <a:pt x="682" y="932"/>
                  </a:lnTo>
                  <a:lnTo>
                    <a:pt x="682" y="932"/>
                  </a:lnTo>
                  <a:lnTo>
                    <a:pt x="682" y="932"/>
                  </a:lnTo>
                  <a:lnTo>
                    <a:pt x="682" y="932"/>
                  </a:lnTo>
                  <a:lnTo>
                    <a:pt x="684" y="930"/>
                  </a:lnTo>
                  <a:lnTo>
                    <a:pt x="684" y="930"/>
                  </a:lnTo>
                  <a:lnTo>
                    <a:pt x="680" y="928"/>
                  </a:lnTo>
                  <a:lnTo>
                    <a:pt x="680" y="928"/>
                  </a:lnTo>
                  <a:lnTo>
                    <a:pt x="678" y="924"/>
                  </a:lnTo>
                  <a:lnTo>
                    <a:pt x="678" y="924"/>
                  </a:lnTo>
                  <a:lnTo>
                    <a:pt x="682" y="920"/>
                  </a:lnTo>
                  <a:lnTo>
                    <a:pt x="684" y="916"/>
                  </a:lnTo>
                  <a:lnTo>
                    <a:pt x="684" y="916"/>
                  </a:lnTo>
                  <a:lnTo>
                    <a:pt x="688" y="916"/>
                  </a:lnTo>
                  <a:lnTo>
                    <a:pt x="688" y="916"/>
                  </a:lnTo>
                  <a:lnTo>
                    <a:pt x="688" y="916"/>
                  </a:lnTo>
                  <a:lnTo>
                    <a:pt x="684" y="912"/>
                  </a:lnTo>
                  <a:lnTo>
                    <a:pt x="684" y="912"/>
                  </a:lnTo>
                  <a:lnTo>
                    <a:pt x="686" y="910"/>
                  </a:lnTo>
                  <a:lnTo>
                    <a:pt x="686" y="906"/>
                  </a:lnTo>
                  <a:lnTo>
                    <a:pt x="686" y="906"/>
                  </a:lnTo>
                  <a:lnTo>
                    <a:pt x="684" y="906"/>
                  </a:lnTo>
                  <a:lnTo>
                    <a:pt x="684" y="906"/>
                  </a:lnTo>
                  <a:lnTo>
                    <a:pt x="684" y="906"/>
                  </a:lnTo>
                  <a:lnTo>
                    <a:pt x="684" y="906"/>
                  </a:lnTo>
                  <a:lnTo>
                    <a:pt x="686" y="902"/>
                  </a:lnTo>
                  <a:lnTo>
                    <a:pt x="688" y="898"/>
                  </a:lnTo>
                  <a:lnTo>
                    <a:pt x="688" y="898"/>
                  </a:lnTo>
                  <a:lnTo>
                    <a:pt x="688" y="896"/>
                  </a:lnTo>
                  <a:lnTo>
                    <a:pt x="688" y="896"/>
                  </a:lnTo>
                  <a:lnTo>
                    <a:pt x="688" y="892"/>
                  </a:lnTo>
                  <a:lnTo>
                    <a:pt x="688" y="892"/>
                  </a:lnTo>
                  <a:lnTo>
                    <a:pt x="686" y="884"/>
                  </a:lnTo>
                  <a:lnTo>
                    <a:pt x="686" y="884"/>
                  </a:lnTo>
                  <a:lnTo>
                    <a:pt x="686" y="884"/>
                  </a:lnTo>
                  <a:lnTo>
                    <a:pt x="686" y="884"/>
                  </a:lnTo>
                  <a:lnTo>
                    <a:pt x="686" y="882"/>
                  </a:lnTo>
                  <a:lnTo>
                    <a:pt x="686" y="882"/>
                  </a:lnTo>
                  <a:lnTo>
                    <a:pt x="686" y="882"/>
                  </a:lnTo>
                  <a:lnTo>
                    <a:pt x="686" y="882"/>
                  </a:lnTo>
                  <a:lnTo>
                    <a:pt x="680" y="880"/>
                  </a:lnTo>
                  <a:lnTo>
                    <a:pt x="680" y="876"/>
                  </a:lnTo>
                  <a:lnTo>
                    <a:pt x="680" y="876"/>
                  </a:lnTo>
                  <a:lnTo>
                    <a:pt x="676" y="876"/>
                  </a:lnTo>
                  <a:lnTo>
                    <a:pt x="674" y="876"/>
                  </a:lnTo>
                  <a:lnTo>
                    <a:pt x="674" y="876"/>
                  </a:lnTo>
                  <a:lnTo>
                    <a:pt x="674" y="876"/>
                  </a:lnTo>
                  <a:lnTo>
                    <a:pt x="674" y="876"/>
                  </a:lnTo>
                  <a:lnTo>
                    <a:pt x="670" y="878"/>
                  </a:lnTo>
                  <a:lnTo>
                    <a:pt x="664" y="878"/>
                  </a:lnTo>
                  <a:lnTo>
                    <a:pt x="664" y="878"/>
                  </a:lnTo>
                  <a:lnTo>
                    <a:pt x="660" y="880"/>
                  </a:lnTo>
                  <a:lnTo>
                    <a:pt x="654" y="878"/>
                  </a:lnTo>
                  <a:lnTo>
                    <a:pt x="650" y="876"/>
                  </a:lnTo>
                  <a:lnTo>
                    <a:pt x="648" y="872"/>
                  </a:lnTo>
                  <a:lnTo>
                    <a:pt x="648" y="872"/>
                  </a:lnTo>
                  <a:lnTo>
                    <a:pt x="650" y="868"/>
                  </a:lnTo>
                  <a:lnTo>
                    <a:pt x="650" y="868"/>
                  </a:lnTo>
                  <a:lnTo>
                    <a:pt x="648" y="868"/>
                  </a:lnTo>
                  <a:lnTo>
                    <a:pt x="648" y="868"/>
                  </a:lnTo>
                  <a:lnTo>
                    <a:pt x="646" y="868"/>
                  </a:lnTo>
                  <a:lnTo>
                    <a:pt x="646" y="868"/>
                  </a:lnTo>
                  <a:lnTo>
                    <a:pt x="646" y="866"/>
                  </a:lnTo>
                  <a:lnTo>
                    <a:pt x="646" y="866"/>
                  </a:lnTo>
                  <a:lnTo>
                    <a:pt x="640" y="862"/>
                  </a:lnTo>
                  <a:lnTo>
                    <a:pt x="636" y="860"/>
                  </a:lnTo>
                  <a:lnTo>
                    <a:pt x="636" y="860"/>
                  </a:lnTo>
                  <a:lnTo>
                    <a:pt x="634" y="862"/>
                  </a:lnTo>
                  <a:lnTo>
                    <a:pt x="634" y="862"/>
                  </a:lnTo>
                  <a:lnTo>
                    <a:pt x="614" y="862"/>
                  </a:lnTo>
                  <a:lnTo>
                    <a:pt x="614" y="862"/>
                  </a:lnTo>
                  <a:lnTo>
                    <a:pt x="612" y="864"/>
                  </a:lnTo>
                  <a:lnTo>
                    <a:pt x="610" y="866"/>
                  </a:lnTo>
                  <a:lnTo>
                    <a:pt x="610" y="866"/>
                  </a:lnTo>
                  <a:lnTo>
                    <a:pt x="602" y="868"/>
                  </a:lnTo>
                  <a:lnTo>
                    <a:pt x="602" y="868"/>
                  </a:lnTo>
                  <a:lnTo>
                    <a:pt x="584" y="876"/>
                  </a:lnTo>
                  <a:lnTo>
                    <a:pt x="584" y="876"/>
                  </a:lnTo>
                  <a:lnTo>
                    <a:pt x="576" y="870"/>
                  </a:lnTo>
                  <a:lnTo>
                    <a:pt x="576" y="870"/>
                  </a:lnTo>
                  <a:lnTo>
                    <a:pt x="576" y="872"/>
                  </a:lnTo>
                  <a:lnTo>
                    <a:pt x="576" y="872"/>
                  </a:lnTo>
                  <a:lnTo>
                    <a:pt x="572" y="872"/>
                  </a:lnTo>
                  <a:lnTo>
                    <a:pt x="570" y="870"/>
                  </a:lnTo>
                  <a:lnTo>
                    <a:pt x="570" y="870"/>
                  </a:lnTo>
                  <a:lnTo>
                    <a:pt x="562" y="870"/>
                  </a:lnTo>
                  <a:lnTo>
                    <a:pt x="558" y="872"/>
                  </a:lnTo>
                  <a:lnTo>
                    <a:pt x="558" y="872"/>
                  </a:lnTo>
                  <a:lnTo>
                    <a:pt x="548" y="874"/>
                  </a:lnTo>
                  <a:lnTo>
                    <a:pt x="548" y="874"/>
                  </a:lnTo>
                  <a:lnTo>
                    <a:pt x="538" y="878"/>
                  </a:lnTo>
                  <a:lnTo>
                    <a:pt x="538" y="878"/>
                  </a:lnTo>
                  <a:lnTo>
                    <a:pt x="532" y="876"/>
                  </a:lnTo>
                  <a:lnTo>
                    <a:pt x="528" y="874"/>
                  </a:lnTo>
                  <a:lnTo>
                    <a:pt x="528" y="874"/>
                  </a:lnTo>
                  <a:lnTo>
                    <a:pt x="520" y="868"/>
                  </a:lnTo>
                  <a:lnTo>
                    <a:pt x="514" y="864"/>
                  </a:lnTo>
                  <a:lnTo>
                    <a:pt x="514" y="864"/>
                  </a:lnTo>
                  <a:lnTo>
                    <a:pt x="506" y="860"/>
                  </a:lnTo>
                  <a:lnTo>
                    <a:pt x="506" y="860"/>
                  </a:lnTo>
                  <a:lnTo>
                    <a:pt x="502" y="856"/>
                  </a:lnTo>
                  <a:lnTo>
                    <a:pt x="496" y="852"/>
                  </a:lnTo>
                  <a:lnTo>
                    <a:pt x="496" y="852"/>
                  </a:lnTo>
                  <a:lnTo>
                    <a:pt x="496" y="850"/>
                  </a:lnTo>
                  <a:lnTo>
                    <a:pt x="496" y="850"/>
                  </a:lnTo>
                  <a:lnTo>
                    <a:pt x="492" y="848"/>
                  </a:lnTo>
                  <a:lnTo>
                    <a:pt x="488" y="844"/>
                  </a:lnTo>
                  <a:lnTo>
                    <a:pt x="490" y="844"/>
                  </a:lnTo>
                  <a:lnTo>
                    <a:pt x="490" y="844"/>
                  </a:lnTo>
                  <a:lnTo>
                    <a:pt x="492" y="842"/>
                  </a:lnTo>
                  <a:lnTo>
                    <a:pt x="492" y="842"/>
                  </a:lnTo>
                  <a:lnTo>
                    <a:pt x="490" y="842"/>
                  </a:lnTo>
                  <a:lnTo>
                    <a:pt x="490" y="842"/>
                  </a:lnTo>
                  <a:lnTo>
                    <a:pt x="490" y="840"/>
                  </a:lnTo>
                  <a:lnTo>
                    <a:pt x="490" y="838"/>
                  </a:lnTo>
                  <a:lnTo>
                    <a:pt x="490" y="838"/>
                  </a:lnTo>
                  <a:lnTo>
                    <a:pt x="488" y="836"/>
                  </a:lnTo>
                  <a:lnTo>
                    <a:pt x="484" y="834"/>
                  </a:lnTo>
                  <a:lnTo>
                    <a:pt x="484" y="834"/>
                  </a:lnTo>
                  <a:lnTo>
                    <a:pt x="484" y="830"/>
                  </a:lnTo>
                  <a:lnTo>
                    <a:pt x="484" y="830"/>
                  </a:lnTo>
                  <a:lnTo>
                    <a:pt x="480" y="828"/>
                  </a:lnTo>
                  <a:lnTo>
                    <a:pt x="476" y="826"/>
                  </a:lnTo>
                  <a:lnTo>
                    <a:pt x="476" y="826"/>
                  </a:lnTo>
                  <a:lnTo>
                    <a:pt x="476" y="822"/>
                  </a:lnTo>
                  <a:lnTo>
                    <a:pt x="476" y="822"/>
                  </a:lnTo>
                  <a:lnTo>
                    <a:pt x="474" y="822"/>
                  </a:lnTo>
                  <a:lnTo>
                    <a:pt x="474" y="822"/>
                  </a:lnTo>
                  <a:lnTo>
                    <a:pt x="472" y="820"/>
                  </a:lnTo>
                  <a:lnTo>
                    <a:pt x="472" y="820"/>
                  </a:lnTo>
                  <a:lnTo>
                    <a:pt x="470" y="820"/>
                  </a:lnTo>
                  <a:lnTo>
                    <a:pt x="470" y="820"/>
                  </a:lnTo>
                  <a:lnTo>
                    <a:pt x="470" y="816"/>
                  </a:lnTo>
                  <a:lnTo>
                    <a:pt x="472" y="814"/>
                  </a:lnTo>
                  <a:lnTo>
                    <a:pt x="472" y="814"/>
                  </a:lnTo>
                  <a:lnTo>
                    <a:pt x="470" y="814"/>
                  </a:lnTo>
                  <a:lnTo>
                    <a:pt x="466" y="814"/>
                  </a:lnTo>
                  <a:lnTo>
                    <a:pt x="466" y="814"/>
                  </a:lnTo>
                  <a:lnTo>
                    <a:pt x="462" y="812"/>
                  </a:lnTo>
                  <a:lnTo>
                    <a:pt x="462" y="812"/>
                  </a:lnTo>
                  <a:lnTo>
                    <a:pt x="462" y="810"/>
                  </a:lnTo>
                  <a:lnTo>
                    <a:pt x="462" y="810"/>
                  </a:lnTo>
                  <a:lnTo>
                    <a:pt x="460" y="810"/>
                  </a:lnTo>
                  <a:lnTo>
                    <a:pt x="458" y="808"/>
                  </a:lnTo>
                  <a:lnTo>
                    <a:pt x="458" y="808"/>
                  </a:lnTo>
                  <a:lnTo>
                    <a:pt x="458" y="804"/>
                  </a:lnTo>
                  <a:lnTo>
                    <a:pt x="458" y="800"/>
                  </a:lnTo>
                  <a:lnTo>
                    <a:pt x="458" y="800"/>
                  </a:lnTo>
                  <a:lnTo>
                    <a:pt x="460" y="800"/>
                  </a:lnTo>
                  <a:lnTo>
                    <a:pt x="460" y="800"/>
                  </a:lnTo>
                  <a:lnTo>
                    <a:pt x="460" y="798"/>
                  </a:lnTo>
                  <a:lnTo>
                    <a:pt x="460" y="798"/>
                  </a:lnTo>
                  <a:lnTo>
                    <a:pt x="458" y="792"/>
                  </a:lnTo>
                  <a:lnTo>
                    <a:pt x="456" y="790"/>
                  </a:lnTo>
                  <a:lnTo>
                    <a:pt x="452" y="788"/>
                  </a:lnTo>
                  <a:lnTo>
                    <a:pt x="452" y="788"/>
                  </a:lnTo>
                  <a:lnTo>
                    <a:pt x="452" y="788"/>
                  </a:lnTo>
                  <a:lnTo>
                    <a:pt x="452" y="788"/>
                  </a:lnTo>
                  <a:lnTo>
                    <a:pt x="458" y="784"/>
                  </a:lnTo>
                  <a:lnTo>
                    <a:pt x="460" y="776"/>
                  </a:lnTo>
                  <a:lnTo>
                    <a:pt x="460" y="776"/>
                  </a:lnTo>
                  <a:lnTo>
                    <a:pt x="462" y="770"/>
                  </a:lnTo>
                  <a:lnTo>
                    <a:pt x="462" y="770"/>
                  </a:lnTo>
                  <a:lnTo>
                    <a:pt x="464" y="758"/>
                  </a:lnTo>
                  <a:lnTo>
                    <a:pt x="464" y="752"/>
                  </a:lnTo>
                  <a:lnTo>
                    <a:pt x="460" y="748"/>
                  </a:lnTo>
                  <a:lnTo>
                    <a:pt x="460" y="748"/>
                  </a:lnTo>
                  <a:lnTo>
                    <a:pt x="462" y="744"/>
                  </a:lnTo>
                  <a:lnTo>
                    <a:pt x="462" y="740"/>
                  </a:lnTo>
                  <a:lnTo>
                    <a:pt x="460" y="736"/>
                  </a:lnTo>
                  <a:lnTo>
                    <a:pt x="458" y="734"/>
                  </a:lnTo>
                  <a:lnTo>
                    <a:pt x="458" y="734"/>
                  </a:lnTo>
                  <a:lnTo>
                    <a:pt x="456" y="736"/>
                  </a:lnTo>
                  <a:lnTo>
                    <a:pt x="456" y="736"/>
                  </a:lnTo>
                  <a:lnTo>
                    <a:pt x="456" y="728"/>
                  </a:lnTo>
                  <a:lnTo>
                    <a:pt x="458" y="724"/>
                  </a:lnTo>
                  <a:lnTo>
                    <a:pt x="458" y="724"/>
                  </a:lnTo>
                  <a:lnTo>
                    <a:pt x="462" y="720"/>
                  </a:lnTo>
                  <a:lnTo>
                    <a:pt x="462" y="720"/>
                  </a:lnTo>
                  <a:lnTo>
                    <a:pt x="468" y="706"/>
                  </a:lnTo>
                  <a:lnTo>
                    <a:pt x="468" y="706"/>
                  </a:lnTo>
                  <a:lnTo>
                    <a:pt x="472" y="702"/>
                  </a:lnTo>
                  <a:lnTo>
                    <a:pt x="474" y="700"/>
                  </a:lnTo>
                  <a:lnTo>
                    <a:pt x="474" y="700"/>
                  </a:lnTo>
                  <a:lnTo>
                    <a:pt x="474" y="696"/>
                  </a:lnTo>
                  <a:lnTo>
                    <a:pt x="474" y="696"/>
                  </a:lnTo>
                  <a:lnTo>
                    <a:pt x="478" y="686"/>
                  </a:lnTo>
                  <a:lnTo>
                    <a:pt x="478" y="686"/>
                  </a:lnTo>
                  <a:lnTo>
                    <a:pt x="482" y="684"/>
                  </a:lnTo>
                  <a:lnTo>
                    <a:pt x="486" y="682"/>
                  </a:lnTo>
                  <a:lnTo>
                    <a:pt x="486" y="682"/>
                  </a:lnTo>
                  <a:lnTo>
                    <a:pt x="488" y="676"/>
                  </a:lnTo>
                  <a:lnTo>
                    <a:pt x="490" y="672"/>
                  </a:lnTo>
                  <a:lnTo>
                    <a:pt x="492" y="670"/>
                  </a:lnTo>
                  <a:lnTo>
                    <a:pt x="492" y="670"/>
                  </a:lnTo>
                  <a:lnTo>
                    <a:pt x="500" y="668"/>
                  </a:lnTo>
                  <a:lnTo>
                    <a:pt x="500" y="668"/>
                  </a:lnTo>
                  <a:lnTo>
                    <a:pt x="510" y="662"/>
                  </a:lnTo>
                  <a:lnTo>
                    <a:pt x="518" y="654"/>
                  </a:lnTo>
                  <a:lnTo>
                    <a:pt x="518" y="654"/>
                  </a:lnTo>
                  <a:lnTo>
                    <a:pt x="520" y="648"/>
                  </a:lnTo>
                  <a:lnTo>
                    <a:pt x="518" y="646"/>
                  </a:lnTo>
                  <a:lnTo>
                    <a:pt x="518" y="642"/>
                  </a:lnTo>
                  <a:lnTo>
                    <a:pt x="518" y="638"/>
                  </a:lnTo>
                  <a:lnTo>
                    <a:pt x="518" y="638"/>
                  </a:lnTo>
                  <a:lnTo>
                    <a:pt x="522" y="632"/>
                  </a:lnTo>
                  <a:lnTo>
                    <a:pt x="522" y="632"/>
                  </a:lnTo>
                  <a:lnTo>
                    <a:pt x="522" y="626"/>
                  </a:lnTo>
                  <a:lnTo>
                    <a:pt x="522" y="626"/>
                  </a:lnTo>
                  <a:lnTo>
                    <a:pt x="530" y="618"/>
                  </a:lnTo>
                  <a:lnTo>
                    <a:pt x="530" y="618"/>
                  </a:lnTo>
                  <a:lnTo>
                    <a:pt x="538" y="616"/>
                  </a:lnTo>
                  <a:lnTo>
                    <a:pt x="542" y="614"/>
                  </a:lnTo>
                  <a:lnTo>
                    <a:pt x="544" y="610"/>
                  </a:lnTo>
                  <a:lnTo>
                    <a:pt x="544" y="610"/>
                  </a:lnTo>
                  <a:lnTo>
                    <a:pt x="548" y="602"/>
                  </a:lnTo>
                  <a:lnTo>
                    <a:pt x="552" y="594"/>
                  </a:lnTo>
                  <a:lnTo>
                    <a:pt x="552" y="594"/>
                  </a:lnTo>
                  <a:lnTo>
                    <a:pt x="554" y="594"/>
                  </a:lnTo>
                  <a:lnTo>
                    <a:pt x="554" y="594"/>
                  </a:lnTo>
                  <a:lnTo>
                    <a:pt x="558" y="598"/>
                  </a:lnTo>
                  <a:lnTo>
                    <a:pt x="562" y="600"/>
                  </a:lnTo>
                  <a:lnTo>
                    <a:pt x="562" y="600"/>
                  </a:lnTo>
                  <a:lnTo>
                    <a:pt x="572" y="600"/>
                  </a:lnTo>
                  <a:lnTo>
                    <a:pt x="576" y="598"/>
                  </a:lnTo>
                  <a:lnTo>
                    <a:pt x="576" y="598"/>
                  </a:lnTo>
                  <a:lnTo>
                    <a:pt x="580" y="602"/>
                  </a:lnTo>
                  <a:lnTo>
                    <a:pt x="586" y="602"/>
                  </a:lnTo>
                  <a:lnTo>
                    <a:pt x="586" y="602"/>
                  </a:lnTo>
                  <a:lnTo>
                    <a:pt x="590" y="600"/>
                  </a:lnTo>
                  <a:lnTo>
                    <a:pt x="592" y="596"/>
                  </a:lnTo>
                  <a:lnTo>
                    <a:pt x="592" y="596"/>
                  </a:lnTo>
                  <a:lnTo>
                    <a:pt x="600" y="594"/>
                  </a:lnTo>
                  <a:lnTo>
                    <a:pt x="600" y="594"/>
                  </a:lnTo>
                  <a:lnTo>
                    <a:pt x="602" y="594"/>
                  </a:lnTo>
                  <a:lnTo>
                    <a:pt x="602" y="594"/>
                  </a:lnTo>
                  <a:lnTo>
                    <a:pt x="606" y="592"/>
                  </a:lnTo>
                  <a:lnTo>
                    <a:pt x="610" y="588"/>
                  </a:lnTo>
                  <a:lnTo>
                    <a:pt x="610" y="588"/>
                  </a:lnTo>
                  <a:lnTo>
                    <a:pt x="616" y="588"/>
                  </a:lnTo>
                  <a:lnTo>
                    <a:pt x="622" y="588"/>
                  </a:lnTo>
                  <a:lnTo>
                    <a:pt x="622" y="588"/>
                  </a:lnTo>
                  <a:lnTo>
                    <a:pt x="626" y="586"/>
                  </a:lnTo>
                  <a:lnTo>
                    <a:pt x="626" y="586"/>
                  </a:lnTo>
                  <a:lnTo>
                    <a:pt x="628" y="586"/>
                  </a:lnTo>
                  <a:lnTo>
                    <a:pt x="632" y="586"/>
                  </a:lnTo>
                  <a:lnTo>
                    <a:pt x="632" y="586"/>
                  </a:lnTo>
                  <a:lnTo>
                    <a:pt x="634" y="584"/>
                  </a:lnTo>
                  <a:lnTo>
                    <a:pt x="634" y="584"/>
                  </a:lnTo>
                  <a:lnTo>
                    <a:pt x="638" y="584"/>
                  </a:lnTo>
                  <a:lnTo>
                    <a:pt x="642" y="584"/>
                  </a:lnTo>
                  <a:lnTo>
                    <a:pt x="646" y="586"/>
                  </a:lnTo>
                  <a:lnTo>
                    <a:pt x="650" y="586"/>
                  </a:lnTo>
                  <a:lnTo>
                    <a:pt x="650" y="586"/>
                  </a:lnTo>
                  <a:lnTo>
                    <a:pt x="654" y="584"/>
                  </a:lnTo>
                  <a:lnTo>
                    <a:pt x="658" y="582"/>
                  </a:lnTo>
                  <a:lnTo>
                    <a:pt x="658" y="582"/>
                  </a:lnTo>
                  <a:lnTo>
                    <a:pt x="662" y="584"/>
                  </a:lnTo>
                  <a:lnTo>
                    <a:pt x="662" y="584"/>
                  </a:lnTo>
                  <a:lnTo>
                    <a:pt x="666" y="582"/>
                  </a:lnTo>
                  <a:lnTo>
                    <a:pt x="666" y="582"/>
                  </a:lnTo>
                  <a:lnTo>
                    <a:pt x="670" y="584"/>
                  </a:lnTo>
                  <a:lnTo>
                    <a:pt x="670" y="584"/>
                  </a:lnTo>
                  <a:lnTo>
                    <a:pt x="674" y="584"/>
                  </a:lnTo>
                  <a:lnTo>
                    <a:pt x="678" y="584"/>
                  </a:lnTo>
                  <a:lnTo>
                    <a:pt x="684" y="580"/>
                  </a:lnTo>
                  <a:lnTo>
                    <a:pt x="684" y="580"/>
                  </a:lnTo>
                  <a:lnTo>
                    <a:pt x="686" y="580"/>
                  </a:lnTo>
                  <a:lnTo>
                    <a:pt x="686" y="580"/>
                  </a:lnTo>
                  <a:lnTo>
                    <a:pt x="690" y="582"/>
                  </a:lnTo>
                  <a:lnTo>
                    <a:pt x="690" y="582"/>
                  </a:lnTo>
                  <a:lnTo>
                    <a:pt x="692" y="586"/>
                  </a:lnTo>
                  <a:lnTo>
                    <a:pt x="692" y="586"/>
                  </a:lnTo>
                  <a:lnTo>
                    <a:pt x="692" y="586"/>
                  </a:lnTo>
                  <a:lnTo>
                    <a:pt x="692" y="586"/>
                  </a:lnTo>
                  <a:lnTo>
                    <a:pt x="698" y="582"/>
                  </a:lnTo>
                  <a:lnTo>
                    <a:pt x="698" y="582"/>
                  </a:lnTo>
                  <a:lnTo>
                    <a:pt x="696" y="586"/>
                  </a:lnTo>
                  <a:lnTo>
                    <a:pt x="694" y="590"/>
                  </a:lnTo>
                  <a:lnTo>
                    <a:pt x="694" y="592"/>
                  </a:lnTo>
                  <a:lnTo>
                    <a:pt x="698" y="596"/>
                  </a:lnTo>
                  <a:lnTo>
                    <a:pt x="698" y="596"/>
                  </a:lnTo>
                  <a:lnTo>
                    <a:pt x="698" y="600"/>
                  </a:lnTo>
                  <a:lnTo>
                    <a:pt x="698" y="600"/>
                  </a:lnTo>
                  <a:lnTo>
                    <a:pt x="694" y="606"/>
                  </a:lnTo>
                  <a:lnTo>
                    <a:pt x="688" y="610"/>
                  </a:lnTo>
                  <a:lnTo>
                    <a:pt x="688" y="610"/>
                  </a:lnTo>
                  <a:lnTo>
                    <a:pt x="692" y="614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8" y="616"/>
                  </a:lnTo>
                  <a:lnTo>
                    <a:pt x="698" y="616"/>
                  </a:lnTo>
                  <a:lnTo>
                    <a:pt x="700" y="620"/>
                  </a:lnTo>
                  <a:lnTo>
                    <a:pt x="700" y="620"/>
                  </a:lnTo>
                  <a:lnTo>
                    <a:pt x="710" y="624"/>
                  </a:lnTo>
                  <a:lnTo>
                    <a:pt x="710" y="624"/>
                  </a:lnTo>
                  <a:lnTo>
                    <a:pt x="718" y="624"/>
                  </a:lnTo>
                  <a:lnTo>
                    <a:pt x="718" y="624"/>
                  </a:lnTo>
                  <a:lnTo>
                    <a:pt x="724" y="624"/>
                  </a:lnTo>
                  <a:lnTo>
                    <a:pt x="724" y="624"/>
                  </a:lnTo>
                  <a:lnTo>
                    <a:pt x="728" y="626"/>
                  </a:lnTo>
                  <a:lnTo>
                    <a:pt x="728" y="626"/>
                  </a:lnTo>
                  <a:lnTo>
                    <a:pt x="732" y="628"/>
                  </a:lnTo>
                  <a:lnTo>
                    <a:pt x="732" y="628"/>
                  </a:lnTo>
                  <a:lnTo>
                    <a:pt x="734" y="630"/>
                  </a:lnTo>
                  <a:lnTo>
                    <a:pt x="736" y="632"/>
                  </a:lnTo>
                  <a:lnTo>
                    <a:pt x="736" y="636"/>
                  </a:lnTo>
                  <a:lnTo>
                    <a:pt x="738" y="638"/>
                  </a:lnTo>
                  <a:lnTo>
                    <a:pt x="738" y="638"/>
                  </a:lnTo>
                  <a:lnTo>
                    <a:pt x="746" y="640"/>
                  </a:lnTo>
                  <a:lnTo>
                    <a:pt x="754" y="642"/>
                  </a:lnTo>
                  <a:lnTo>
                    <a:pt x="754" y="642"/>
                  </a:lnTo>
                  <a:lnTo>
                    <a:pt x="760" y="646"/>
                  </a:lnTo>
                  <a:lnTo>
                    <a:pt x="766" y="648"/>
                  </a:lnTo>
                  <a:lnTo>
                    <a:pt x="766" y="648"/>
                  </a:lnTo>
                  <a:lnTo>
                    <a:pt x="768" y="648"/>
                  </a:lnTo>
                  <a:lnTo>
                    <a:pt x="770" y="646"/>
                  </a:lnTo>
                  <a:lnTo>
                    <a:pt x="770" y="646"/>
                  </a:lnTo>
                  <a:lnTo>
                    <a:pt x="774" y="642"/>
                  </a:lnTo>
                  <a:lnTo>
                    <a:pt x="776" y="640"/>
                  </a:lnTo>
                  <a:lnTo>
                    <a:pt x="774" y="636"/>
                  </a:lnTo>
                  <a:lnTo>
                    <a:pt x="776" y="630"/>
                  </a:lnTo>
                  <a:lnTo>
                    <a:pt x="776" y="630"/>
                  </a:lnTo>
                  <a:lnTo>
                    <a:pt x="778" y="628"/>
                  </a:lnTo>
                  <a:lnTo>
                    <a:pt x="784" y="624"/>
                  </a:lnTo>
                  <a:lnTo>
                    <a:pt x="792" y="624"/>
                  </a:lnTo>
                  <a:lnTo>
                    <a:pt x="798" y="624"/>
                  </a:lnTo>
                  <a:lnTo>
                    <a:pt x="798" y="624"/>
                  </a:lnTo>
                  <a:lnTo>
                    <a:pt x="800" y="628"/>
                  </a:lnTo>
                  <a:lnTo>
                    <a:pt x="802" y="630"/>
                  </a:lnTo>
                  <a:lnTo>
                    <a:pt x="802" y="630"/>
                  </a:lnTo>
                  <a:lnTo>
                    <a:pt x="812" y="632"/>
                  </a:lnTo>
                  <a:lnTo>
                    <a:pt x="816" y="632"/>
                  </a:lnTo>
                  <a:lnTo>
                    <a:pt x="816" y="632"/>
                  </a:lnTo>
                  <a:lnTo>
                    <a:pt x="818" y="634"/>
                  </a:lnTo>
                  <a:lnTo>
                    <a:pt x="820" y="636"/>
                  </a:lnTo>
                  <a:lnTo>
                    <a:pt x="828" y="636"/>
                  </a:lnTo>
                  <a:lnTo>
                    <a:pt x="828" y="636"/>
                  </a:lnTo>
                  <a:lnTo>
                    <a:pt x="842" y="638"/>
                  </a:lnTo>
                  <a:lnTo>
                    <a:pt x="842" y="638"/>
                  </a:lnTo>
                  <a:lnTo>
                    <a:pt x="842" y="640"/>
                  </a:lnTo>
                  <a:lnTo>
                    <a:pt x="842" y="640"/>
                  </a:lnTo>
                  <a:lnTo>
                    <a:pt x="848" y="640"/>
                  </a:lnTo>
                  <a:lnTo>
                    <a:pt x="848" y="640"/>
                  </a:lnTo>
                  <a:lnTo>
                    <a:pt x="852" y="642"/>
                  </a:lnTo>
                  <a:lnTo>
                    <a:pt x="854" y="642"/>
                  </a:lnTo>
                  <a:lnTo>
                    <a:pt x="854" y="642"/>
                  </a:lnTo>
                  <a:lnTo>
                    <a:pt x="858" y="640"/>
                  </a:lnTo>
                  <a:lnTo>
                    <a:pt x="858" y="640"/>
                  </a:lnTo>
                  <a:lnTo>
                    <a:pt x="866" y="636"/>
                  </a:lnTo>
                  <a:lnTo>
                    <a:pt x="876" y="636"/>
                  </a:lnTo>
                  <a:lnTo>
                    <a:pt x="876" y="636"/>
                  </a:lnTo>
                  <a:lnTo>
                    <a:pt x="876" y="638"/>
                  </a:lnTo>
                  <a:lnTo>
                    <a:pt x="878" y="640"/>
                  </a:lnTo>
                  <a:lnTo>
                    <a:pt x="878" y="640"/>
                  </a:lnTo>
                  <a:lnTo>
                    <a:pt x="882" y="640"/>
                  </a:lnTo>
                  <a:lnTo>
                    <a:pt x="886" y="640"/>
                  </a:lnTo>
                  <a:lnTo>
                    <a:pt x="886" y="640"/>
                  </a:lnTo>
                  <a:lnTo>
                    <a:pt x="890" y="640"/>
                  </a:lnTo>
                  <a:lnTo>
                    <a:pt x="892" y="640"/>
                  </a:lnTo>
                  <a:lnTo>
                    <a:pt x="896" y="638"/>
                  </a:lnTo>
                  <a:lnTo>
                    <a:pt x="896" y="638"/>
                  </a:lnTo>
                  <a:lnTo>
                    <a:pt x="904" y="656"/>
                  </a:lnTo>
                  <a:lnTo>
                    <a:pt x="904" y="656"/>
                  </a:lnTo>
                  <a:lnTo>
                    <a:pt x="902" y="658"/>
                  </a:lnTo>
                  <a:lnTo>
                    <a:pt x="900" y="662"/>
                  </a:lnTo>
                  <a:lnTo>
                    <a:pt x="898" y="670"/>
                  </a:lnTo>
                  <a:lnTo>
                    <a:pt x="898" y="670"/>
                  </a:lnTo>
                  <a:lnTo>
                    <a:pt x="896" y="670"/>
                  </a:lnTo>
                  <a:lnTo>
                    <a:pt x="896" y="670"/>
                  </a:lnTo>
                  <a:lnTo>
                    <a:pt x="888" y="662"/>
                  </a:lnTo>
                  <a:lnTo>
                    <a:pt x="884" y="652"/>
                  </a:lnTo>
                  <a:lnTo>
                    <a:pt x="884" y="652"/>
                  </a:lnTo>
                  <a:lnTo>
                    <a:pt x="882" y="654"/>
                  </a:lnTo>
                  <a:lnTo>
                    <a:pt x="882" y="654"/>
                  </a:lnTo>
                  <a:lnTo>
                    <a:pt x="882" y="658"/>
                  </a:lnTo>
                  <a:lnTo>
                    <a:pt x="884" y="662"/>
                  </a:lnTo>
                  <a:lnTo>
                    <a:pt x="890" y="670"/>
                  </a:lnTo>
                  <a:lnTo>
                    <a:pt x="890" y="670"/>
                  </a:lnTo>
                  <a:lnTo>
                    <a:pt x="894" y="682"/>
                  </a:lnTo>
                  <a:lnTo>
                    <a:pt x="894" y="682"/>
                  </a:lnTo>
                  <a:lnTo>
                    <a:pt x="906" y="702"/>
                  </a:lnTo>
                  <a:lnTo>
                    <a:pt x="906" y="702"/>
                  </a:lnTo>
                  <a:lnTo>
                    <a:pt x="910" y="706"/>
                  </a:lnTo>
                  <a:lnTo>
                    <a:pt x="910" y="706"/>
                  </a:lnTo>
                  <a:lnTo>
                    <a:pt x="908" y="708"/>
                  </a:lnTo>
                  <a:lnTo>
                    <a:pt x="908" y="708"/>
                  </a:lnTo>
                  <a:lnTo>
                    <a:pt x="910" y="716"/>
                  </a:lnTo>
                  <a:lnTo>
                    <a:pt x="910" y="716"/>
                  </a:lnTo>
                  <a:lnTo>
                    <a:pt x="916" y="718"/>
                  </a:lnTo>
                  <a:lnTo>
                    <a:pt x="916" y="718"/>
                  </a:lnTo>
                  <a:lnTo>
                    <a:pt x="920" y="724"/>
                  </a:lnTo>
                  <a:lnTo>
                    <a:pt x="922" y="730"/>
                  </a:lnTo>
                  <a:lnTo>
                    <a:pt x="922" y="730"/>
                  </a:lnTo>
                  <a:lnTo>
                    <a:pt x="924" y="742"/>
                  </a:lnTo>
                  <a:lnTo>
                    <a:pt x="924" y="748"/>
                  </a:lnTo>
                  <a:lnTo>
                    <a:pt x="926" y="752"/>
                  </a:lnTo>
                  <a:lnTo>
                    <a:pt x="926" y="752"/>
                  </a:lnTo>
                  <a:lnTo>
                    <a:pt x="930" y="756"/>
                  </a:lnTo>
                  <a:lnTo>
                    <a:pt x="934" y="758"/>
                  </a:lnTo>
                  <a:lnTo>
                    <a:pt x="936" y="760"/>
                  </a:lnTo>
                  <a:lnTo>
                    <a:pt x="936" y="760"/>
                  </a:lnTo>
                  <a:lnTo>
                    <a:pt x="940" y="774"/>
                  </a:lnTo>
                  <a:lnTo>
                    <a:pt x="942" y="780"/>
                  </a:lnTo>
                  <a:lnTo>
                    <a:pt x="946" y="786"/>
                  </a:lnTo>
                  <a:lnTo>
                    <a:pt x="946" y="786"/>
                  </a:lnTo>
                  <a:lnTo>
                    <a:pt x="946" y="786"/>
                  </a:lnTo>
                  <a:lnTo>
                    <a:pt x="946" y="786"/>
                  </a:lnTo>
                  <a:lnTo>
                    <a:pt x="946" y="782"/>
                  </a:lnTo>
                  <a:lnTo>
                    <a:pt x="946" y="782"/>
                  </a:lnTo>
                  <a:lnTo>
                    <a:pt x="950" y="786"/>
                  </a:lnTo>
                  <a:lnTo>
                    <a:pt x="950" y="786"/>
                  </a:lnTo>
                  <a:lnTo>
                    <a:pt x="954" y="788"/>
                  </a:lnTo>
                  <a:lnTo>
                    <a:pt x="954" y="78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66" y="796"/>
                  </a:lnTo>
                  <a:lnTo>
                    <a:pt x="966" y="796"/>
                  </a:lnTo>
                  <a:lnTo>
                    <a:pt x="968" y="800"/>
                  </a:lnTo>
                  <a:lnTo>
                    <a:pt x="968" y="802"/>
                  </a:lnTo>
                  <a:lnTo>
                    <a:pt x="968" y="802"/>
                  </a:lnTo>
                  <a:lnTo>
                    <a:pt x="974" y="806"/>
                  </a:lnTo>
                  <a:lnTo>
                    <a:pt x="976" y="808"/>
                  </a:lnTo>
                  <a:lnTo>
                    <a:pt x="978" y="812"/>
                  </a:lnTo>
                  <a:lnTo>
                    <a:pt x="978" y="812"/>
                  </a:lnTo>
                  <a:lnTo>
                    <a:pt x="970" y="816"/>
                  </a:lnTo>
                  <a:lnTo>
                    <a:pt x="970" y="816"/>
                  </a:lnTo>
                  <a:lnTo>
                    <a:pt x="970" y="816"/>
                  </a:lnTo>
                  <a:lnTo>
                    <a:pt x="970" y="816"/>
                  </a:lnTo>
                  <a:lnTo>
                    <a:pt x="970" y="816"/>
                  </a:lnTo>
                  <a:lnTo>
                    <a:pt x="976" y="816"/>
                  </a:lnTo>
                  <a:lnTo>
                    <a:pt x="976" y="816"/>
                  </a:lnTo>
                  <a:lnTo>
                    <a:pt x="980" y="822"/>
                  </a:lnTo>
                  <a:lnTo>
                    <a:pt x="984" y="826"/>
                  </a:lnTo>
                  <a:lnTo>
                    <a:pt x="990" y="826"/>
                  </a:lnTo>
                  <a:lnTo>
                    <a:pt x="990" y="826"/>
                  </a:lnTo>
                  <a:lnTo>
                    <a:pt x="998" y="822"/>
                  </a:lnTo>
                  <a:lnTo>
                    <a:pt x="998" y="822"/>
                  </a:lnTo>
                  <a:lnTo>
                    <a:pt x="1002" y="824"/>
                  </a:lnTo>
                  <a:lnTo>
                    <a:pt x="1004" y="824"/>
                  </a:lnTo>
                  <a:lnTo>
                    <a:pt x="1004" y="824"/>
                  </a:lnTo>
                  <a:lnTo>
                    <a:pt x="1010" y="820"/>
                  </a:lnTo>
                  <a:lnTo>
                    <a:pt x="1012" y="820"/>
                  </a:lnTo>
                  <a:lnTo>
                    <a:pt x="1012" y="820"/>
                  </a:lnTo>
                  <a:lnTo>
                    <a:pt x="1016" y="820"/>
                  </a:lnTo>
                  <a:lnTo>
                    <a:pt x="1016" y="820"/>
                  </a:lnTo>
                  <a:lnTo>
                    <a:pt x="1020" y="818"/>
                  </a:lnTo>
                  <a:lnTo>
                    <a:pt x="1022" y="818"/>
                  </a:lnTo>
                  <a:lnTo>
                    <a:pt x="1022" y="818"/>
                  </a:lnTo>
                  <a:lnTo>
                    <a:pt x="1028" y="818"/>
                  </a:lnTo>
                  <a:lnTo>
                    <a:pt x="1028" y="818"/>
                  </a:lnTo>
                  <a:lnTo>
                    <a:pt x="1034" y="816"/>
                  </a:lnTo>
                  <a:lnTo>
                    <a:pt x="1040" y="812"/>
                  </a:lnTo>
                  <a:lnTo>
                    <a:pt x="1040" y="812"/>
                  </a:lnTo>
                  <a:lnTo>
                    <a:pt x="1044" y="814"/>
                  </a:lnTo>
                  <a:lnTo>
                    <a:pt x="1044" y="814"/>
                  </a:lnTo>
                  <a:lnTo>
                    <a:pt x="1044" y="816"/>
                  </a:lnTo>
                  <a:lnTo>
                    <a:pt x="1044" y="816"/>
                  </a:lnTo>
                  <a:lnTo>
                    <a:pt x="1042" y="818"/>
                  </a:lnTo>
                  <a:lnTo>
                    <a:pt x="1042" y="818"/>
                  </a:lnTo>
                  <a:lnTo>
                    <a:pt x="1044" y="824"/>
                  </a:lnTo>
                  <a:lnTo>
                    <a:pt x="1044" y="824"/>
                  </a:lnTo>
                  <a:close/>
                  <a:moveTo>
                    <a:pt x="1296" y="864"/>
                  </a:moveTo>
                  <a:lnTo>
                    <a:pt x="1296" y="864"/>
                  </a:lnTo>
                  <a:lnTo>
                    <a:pt x="1292" y="860"/>
                  </a:lnTo>
                  <a:lnTo>
                    <a:pt x="1290" y="854"/>
                  </a:lnTo>
                  <a:lnTo>
                    <a:pt x="1290" y="846"/>
                  </a:lnTo>
                  <a:lnTo>
                    <a:pt x="1290" y="846"/>
                  </a:lnTo>
                  <a:lnTo>
                    <a:pt x="1290" y="844"/>
                  </a:lnTo>
                  <a:lnTo>
                    <a:pt x="1290" y="842"/>
                  </a:lnTo>
                  <a:lnTo>
                    <a:pt x="1290" y="842"/>
                  </a:lnTo>
                  <a:lnTo>
                    <a:pt x="1290" y="840"/>
                  </a:lnTo>
                  <a:lnTo>
                    <a:pt x="1290" y="840"/>
                  </a:lnTo>
                  <a:lnTo>
                    <a:pt x="1290" y="838"/>
                  </a:lnTo>
                  <a:lnTo>
                    <a:pt x="1290" y="838"/>
                  </a:lnTo>
                  <a:lnTo>
                    <a:pt x="1292" y="838"/>
                  </a:lnTo>
                  <a:lnTo>
                    <a:pt x="1292" y="838"/>
                  </a:lnTo>
                  <a:lnTo>
                    <a:pt x="1292" y="838"/>
                  </a:lnTo>
                  <a:lnTo>
                    <a:pt x="1294" y="834"/>
                  </a:lnTo>
                  <a:lnTo>
                    <a:pt x="1294" y="832"/>
                  </a:lnTo>
                  <a:lnTo>
                    <a:pt x="1294" y="832"/>
                  </a:lnTo>
                  <a:lnTo>
                    <a:pt x="1298" y="836"/>
                  </a:lnTo>
                  <a:lnTo>
                    <a:pt x="1302" y="844"/>
                  </a:lnTo>
                  <a:lnTo>
                    <a:pt x="1302" y="844"/>
                  </a:lnTo>
                  <a:lnTo>
                    <a:pt x="1304" y="844"/>
                  </a:lnTo>
                  <a:lnTo>
                    <a:pt x="1304" y="848"/>
                  </a:lnTo>
                  <a:lnTo>
                    <a:pt x="1304" y="848"/>
                  </a:lnTo>
                  <a:lnTo>
                    <a:pt x="1306" y="850"/>
                  </a:lnTo>
                  <a:lnTo>
                    <a:pt x="1308" y="854"/>
                  </a:lnTo>
                  <a:lnTo>
                    <a:pt x="1308" y="854"/>
                  </a:lnTo>
                  <a:lnTo>
                    <a:pt x="1308" y="858"/>
                  </a:lnTo>
                  <a:lnTo>
                    <a:pt x="1304" y="862"/>
                  </a:lnTo>
                  <a:lnTo>
                    <a:pt x="1300" y="864"/>
                  </a:lnTo>
                  <a:lnTo>
                    <a:pt x="1296" y="864"/>
                  </a:lnTo>
                  <a:lnTo>
                    <a:pt x="1296" y="8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93"/>
            <p:cNvSpPr>
              <a:spLocks noEditPoints="1"/>
            </p:cNvSpPr>
            <p:nvPr/>
          </p:nvSpPr>
          <p:spPr bwMode="auto">
            <a:xfrm>
              <a:off x="803275" y="812800"/>
              <a:ext cx="377825" cy="615950"/>
            </a:xfrm>
            <a:custGeom>
              <a:avLst/>
              <a:gdLst/>
              <a:ahLst/>
              <a:cxnLst>
                <a:cxn ang="0">
                  <a:pos x="6" y="362"/>
                </a:cxn>
                <a:cxn ang="0">
                  <a:pos x="16" y="380"/>
                </a:cxn>
                <a:cxn ang="0">
                  <a:pos x="24" y="362"/>
                </a:cxn>
                <a:cxn ang="0">
                  <a:pos x="28" y="316"/>
                </a:cxn>
                <a:cxn ang="0">
                  <a:pos x="60" y="294"/>
                </a:cxn>
                <a:cxn ang="0">
                  <a:pos x="58" y="290"/>
                </a:cxn>
                <a:cxn ang="0">
                  <a:pos x="60" y="290"/>
                </a:cxn>
                <a:cxn ang="0">
                  <a:pos x="62" y="286"/>
                </a:cxn>
                <a:cxn ang="0">
                  <a:pos x="56" y="284"/>
                </a:cxn>
                <a:cxn ang="0">
                  <a:pos x="60" y="282"/>
                </a:cxn>
                <a:cxn ang="0">
                  <a:pos x="62" y="278"/>
                </a:cxn>
                <a:cxn ang="0">
                  <a:pos x="54" y="272"/>
                </a:cxn>
                <a:cxn ang="0">
                  <a:pos x="58" y="270"/>
                </a:cxn>
                <a:cxn ang="0">
                  <a:pos x="60" y="270"/>
                </a:cxn>
                <a:cxn ang="0">
                  <a:pos x="60" y="264"/>
                </a:cxn>
                <a:cxn ang="0">
                  <a:pos x="56" y="258"/>
                </a:cxn>
                <a:cxn ang="0">
                  <a:pos x="58" y="252"/>
                </a:cxn>
                <a:cxn ang="0">
                  <a:pos x="62" y="248"/>
                </a:cxn>
                <a:cxn ang="0">
                  <a:pos x="60" y="254"/>
                </a:cxn>
                <a:cxn ang="0">
                  <a:pos x="60" y="256"/>
                </a:cxn>
                <a:cxn ang="0">
                  <a:pos x="62" y="262"/>
                </a:cxn>
                <a:cxn ang="0">
                  <a:pos x="66" y="264"/>
                </a:cxn>
                <a:cxn ang="0">
                  <a:pos x="70" y="260"/>
                </a:cxn>
                <a:cxn ang="0">
                  <a:pos x="68" y="250"/>
                </a:cxn>
                <a:cxn ang="0">
                  <a:pos x="80" y="240"/>
                </a:cxn>
                <a:cxn ang="0">
                  <a:pos x="102" y="230"/>
                </a:cxn>
                <a:cxn ang="0">
                  <a:pos x="108" y="226"/>
                </a:cxn>
                <a:cxn ang="0">
                  <a:pos x="106" y="220"/>
                </a:cxn>
                <a:cxn ang="0">
                  <a:pos x="114" y="204"/>
                </a:cxn>
                <a:cxn ang="0">
                  <a:pos x="118" y="204"/>
                </a:cxn>
                <a:cxn ang="0">
                  <a:pos x="124" y="198"/>
                </a:cxn>
                <a:cxn ang="0">
                  <a:pos x="134" y="196"/>
                </a:cxn>
                <a:cxn ang="0">
                  <a:pos x="140" y="190"/>
                </a:cxn>
                <a:cxn ang="0">
                  <a:pos x="160" y="184"/>
                </a:cxn>
                <a:cxn ang="0">
                  <a:pos x="158" y="188"/>
                </a:cxn>
                <a:cxn ang="0">
                  <a:pos x="162" y="188"/>
                </a:cxn>
                <a:cxn ang="0">
                  <a:pos x="146" y="198"/>
                </a:cxn>
                <a:cxn ang="0">
                  <a:pos x="150" y="208"/>
                </a:cxn>
                <a:cxn ang="0">
                  <a:pos x="164" y="200"/>
                </a:cxn>
                <a:cxn ang="0">
                  <a:pos x="170" y="196"/>
                </a:cxn>
                <a:cxn ang="0">
                  <a:pos x="186" y="190"/>
                </a:cxn>
                <a:cxn ang="0">
                  <a:pos x="192" y="188"/>
                </a:cxn>
                <a:cxn ang="0">
                  <a:pos x="184" y="182"/>
                </a:cxn>
                <a:cxn ang="0">
                  <a:pos x="170" y="182"/>
                </a:cxn>
                <a:cxn ang="0">
                  <a:pos x="160" y="176"/>
                </a:cxn>
                <a:cxn ang="0">
                  <a:pos x="160" y="162"/>
                </a:cxn>
                <a:cxn ang="0">
                  <a:pos x="150" y="158"/>
                </a:cxn>
                <a:cxn ang="0">
                  <a:pos x="120" y="158"/>
                </a:cxn>
                <a:cxn ang="0">
                  <a:pos x="140" y="138"/>
                </a:cxn>
                <a:cxn ang="0">
                  <a:pos x="206" y="130"/>
                </a:cxn>
                <a:cxn ang="0">
                  <a:pos x="236" y="102"/>
                </a:cxn>
                <a:cxn ang="0">
                  <a:pos x="208" y="96"/>
                </a:cxn>
                <a:cxn ang="0">
                  <a:pos x="222" y="84"/>
                </a:cxn>
                <a:cxn ang="0">
                  <a:pos x="184" y="66"/>
                </a:cxn>
                <a:cxn ang="0">
                  <a:pos x="182" y="50"/>
                </a:cxn>
                <a:cxn ang="0">
                  <a:pos x="168" y="24"/>
                </a:cxn>
                <a:cxn ang="0">
                  <a:pos x="150" y="38"/>
                </a:cxn>
                <a:cxn ang="0">
                  <a:pos x="130" y="36"/>
                </a:cxn>
                <a:cxn ang="0">
                  <a:pos x="118" y="18"/>
                </a:cxn>
                <a:cxn ang="0">
                  <a:pos x="100" y="2"/>
                </a:cxn>
                <a:cxn ang="0">
                  <a:pos x="0" y="348"/>
                </a:cxn>
              </a:cxnLst>
              <a:rect l="0" t="0" r="r" b="b"/>
              <a:pathLst>
                <a:path w="238" h="388">
                  <a:moveTo>
                    <a:pt x="0" y="348"/>
                  </a:moveTo>
                  <a:lnTo>
                    <a:pt x="0" y="348"/>
                  </a:lnTo>
                  <a:lnTo>
                    <a:pt x="4" y="350"/>
                  </a:lnTo>
                  <a:lnTo>
                    <a:pt x="4" y="352"/>
                  </a:lnTo>
                  <a:lnTo>
                    <a:pt x="4" y="352"/>
                  </a:lnTo>
                  <a:lnTo>
                    <a:pt x="2" y="362"/>
                  </a:lnTo>
                  <a:lnTo>
                    <a:pt x="2" y="362"/>
                  </a:lnTo>
                  <a:lnTo>
                    <a:pt x="4" y="362"/>
                  </a:lnTo>
                  <a:lnTo>
                    <a:pt x="4" y="362"/>
                  </a:lnTo>
                  <a:lnTo>
                    <a:pt x="4" y="362"/>
                  </a:lnTo>
                  <a:lnTo>
                    <a:pt x="6" y="362"/>
                  </a:lnTo>
                  <a:lnTo>
                    <a:pt x="6" y="362"/>
                  </a:lnTo>
                  <a:lnTo>
                    <a:pt x="6" y="362"/>
                  </a:lnTo>
                  <a:lnTo>
                    <a:pt x="6" y="362"/>
                  </a:lnTo>
                  <a:lnTo>
                    <a:pt x="4" y="364"/>
                  </a:lnTo>
                  <a:lnTo>
                    <a:pt x="4" y="364"/>
                  </a:lnTo>
                  <a:lnTo>
                    <a:pt x="8" y="370"/>
                  </a:lnTo>
                  <a:lnTo>
                    <a:pt x="10" y="370"/>
                  </a:lnTo>
                  <a:lnTo>
                    <a:pt x="10" y="370"/>
                  </a:lnTo>
                  <a:lnTo>
                    <a:pt x="10" y="374"/>
                  </a:lnTo>
                  <a:lnTo>
                    <a:pt x="10" y="374"/>
                  </a:lnTo>
                  <a:lnTo>
                    <a:pt x="12" y="374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14" y="380"/>
                  </a:lnTo>
                  <a:lnTo>
                    <a:pt x="16" y="380"/>
                  </a:lnTo>
                  <a:lnTo>
                    <a:pt x="16" y="380"/>
                  </a:lnTo>
                  <a:lnTo>
                    <a:pt x="18" y="388"/>
                  </a:lnTo>
                  <a:lnTo>
                    <a:pt x="18" y="388"/>
                  </a:lnTo>
                  <a:lnTo>
                    <a:pt x="24" y="386"/>
                  </a:lnTo>
                  <a:lnTo>
                    <a:pt x="24" y="386"/>
                  </a:lnTo>
                  <a:lnTo>
                    <a:pt x="24" y="388"/>
                  </a:lnTo>
                  <a:lnTo>
                    <a:pt x="24" y="388"/>
                  </a:lnTo>
                  <a:lnTo>
                    <a:pt x="24" y="388"/>
                  </a:lnTo>
                  <a:lnTo>
                    <a:pt x="26" y="380"/>
                  </a:lnTo>
                  <a:lnTo>
                    <a:pt x="28" y="374"/>
                  </a:lnTo>
                  <a:lnTo>
                    <a:pt x="26" y="370"/>
                  </a:lnTo>
                  <a:lnTo>
                    <a:pt x="26" y="370"/>
                  </a:lnTo>
                  <a:lnTo>
                    <a:pt x="24" y="362"/>
                  </a:lnTo>
                  <a:lnTo>
                    <a:pt x="24" y="362"/>
                  </a:lnTo>
                  <a:lnTo>
                    <a:pt x="22" y="356"/>
                  </a:lnTo>
                  <a:lnTo>
                    <a:pt x="22" y="356"/>
                  </a:lnTo>
                  <a:lnTo>
                    <a:pt x="18" y="346"/>
                  </a:lnTo>
                  <a:lnTo>
                    <a:pt x="16" y="340"/>
                  </a:lnTo>
                  <a:lnTo>
                    <a:pt x="14" y="334"/>
                  </a:lnTo>
                  <a:lnTo>
                    <a:pt x="14" y="334"/>
                  </a:lnTo>
                  <a:lnTo>
                    <a:pt x="18" y="326"/>
                  </a:lnTo>
                  <a:lnTo>
                    <a:pt x="18" y="326"/>
                  </a:lnTo>
                  <a:lnTo>
                    <a:pt x="20" y="322"/>
                  </a:lnTo>
                  <a:lnTo>
                    <a:pt x="22" y="318"/>
                  </a:lnTo>
                  <a:lnTo>
                    <a:pt x="22" y="318"/>
                  </a:lnTo>
                  <a:lnTo>
                    <a:pt x="28" y="316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34" y="308"/>
                  </a:lnTo>
                  <a:lnTo>
                    <a:pt x="38" y="306"/>
                  </a:lnTo>
                  <a:lnTo>
                    <a:pt x="38" y="306"/>
                  </a:lnTo>
                  <a:lnTo>
                    <a:pt x="46" y="304"/>
                  </a:lnTo>
                  <a:lnTo>
                    <a:pt x="46" y="304"/>
                  </a:lnTo>
                  <a:lnTo>
                    <a:pt x="50" y="296"/>
                  </a:lnTo>
                  <a:lnTo>
                    <a:pt x="50" y="296"/>
                  </a:lnTo>
                  <a:lnTo>
                    <a:pt x="58" y="296"/>
                  </a:lnTo>
                  <a:lnTo>
                    <a:pt x="58" y="296"/>
                  </a:lnTo>
                  <a:lnTo>
                    <a:pt x="60" y="294"/>
                  </a:lnTo>
                  <a:lnTo>
                    <a:pt x="60" y="294"/>
                  </a:lnTo>
                  <a:lnTo>
                    <a:pt x="60" y="294"/>
                  </a:lnTo>
                  <a:lnTo>
                    <a:pt x="60" y="294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4" y="294"/>
                  </a:lnTo>
                  <a:lnTo>
                    <a:pt x="54" y="294"/>
                  </a:lnTo>
                  <a:lnTo>
                    <a:pt x="54" y="292"/>
                  </a:lnTo>
                  <a:lnTo>
                    <a:pt x="54" y="292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8" y="290"/>
                  </a:lnTo>
                  <a:lnTo>
                    <a:pt x="58" y="290"/>
                  </a:lnTo>
                  <a:lnTo>
                    <a:pt x="58" y="290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8" y="290"/>
                  </a:lnTo>
                  <a:lnTo>
                    <a:pt x="58" y="290"/>
                  </a:lnTo>
                  <a:lnTo>
                    <a:pt x="56" y="288"/>
                  </a:lnTo>
                  <a:lnTo>
                    <a:pt x="56" y="288"/>
                  </a:lnTo>
                  <a:lnTo>
                    <a:pt x="56" y="288"/>
                  </a:lnTo>
                  <a:lnTo>
                    <a:pt x="60" y="290"/>
                  </a:lnTo>
                  <a:lnTo>
                    <a:pt x="60" y="290"/>
                  </a:lnTo>
                  <a:lnTo>
                    <a:pt x="62" y="288"/>
                  </a:lnTo>
                  <a:lnTo>
                    <a:pt x="62" y="288"/>
                  </a:lnTo>
                  <a:lnTo>
                    <a:pt x="64" y="288"/>
                  </a:lnTo>
                  <a:lnTo>
                    <a:pt x="64" y="288"/>
                  </a:lnTo>
                  <a:lnTo>
                    <a:pt x="64" y="286"/>
                  </a:lnTo>
                  <a:lnTo>
                    <a:pt x="64" y="286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4"/>
                  </a:lnTo>
                  <a:lnTo>
                    <a:pt x="62" y="284"/>
                  </a:lnTo>
                  <a:lnTo>
                    <a:pt x="62" y="284"/>
                  </a:lnTo>
                  <a:lnTo>
                    <a:pt x="62" y="284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60" y="282"/>
                  </a:lnTo>
                  <a:lnTo>
                    <a:pt x="60" y="282"/>
                  </a:lnTo>
                  <a:lnTo>
                    <a:pt x="62" y="282"/>
                  </a:lnTo>
                  <a:lnTo>
                    <a:pt x="62" y="282"/>
                  </a:lnTo>
                  <a:lnTo>
                    <a:pt x="62" y="282"/>
                  </a:lnTo>
                  <a:lnTo>
                    <a:pt x="62" y="282"/>
                  </a:lnTo>
                  <a:lnTo>
                    <a:pt x="60" y="280"/>
                  </a:lnTo>
                  <a:lnTo>
                    <a:pt x="60" y="280"/>
                  </a:lnTo>
                  <a:lnTo>
                    <a:pt x="62" y="282"/>
                  </a:lnTo>
                  <a:lnTo>
                    <a:pt x="62" y="282"/>
                  </a:lnTo>
                  <a:lnTo>
                    <a:pt x="64" y="282"/>
                  </a:lnTo>
                  <a:lnTo>
                    <a:pt x="64" y="282"/>
                  </a:lnTo>
                  <a:lnTo>
                    <a:pt x="64" y="282"/>
                  </a:lnTo>
                  <a:lnTo>
                    <a:pt x="62" y="278"/>
                  </a:lnTo>
                  <a:lnTo>
                    <a:pt x="62" y="278"/>
                  </a:lnTo>
                  <a:lnTo>
                    <a:pt x="62" y="278"/>
                  </a:lnTo>
                  <a:lnTo>
                    <a:pt x="62" y="278"/>
                  </a:lnTo>
                  <a:lnTo>
                    <a:pt x="62" y="278"/>
                  </a:lnTo>
                  <a:lnTo>
                    <a:pt x="62" y="276"/>
                  </a:lnTo>
                  <a:lnTo>
                    <a:pt x="62" y="276"/>
                  </a:lnTo>
                  <a:lnTo>
                    <a:pt x="60" y="274"/>
                  </a:lnTo>
                  <a:lnTo>
                    <a:pt x="58" y="274"/>
                  </a:lnTo>
                  <a:lnTo>
                    <a:pt x="58" y="274"/>
                  </a:lnTo>
                  <a:lnTo>
                    <a:pt x="56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4" y="270"/>
                  </a:lnTo>
                  <a:lnTo>
                    <a:pt x="54" y="270"/>
                  </a:lnTo>
                  <a:lnTo>
                    <a:pt x="58" y="274"/>
                  </a:lnTo>
                  <a:lnTo>
                    <a:pt x="58" y="274"/>
                  </a:lnTo>
                  <a:lnTo>
                    <a:pt x="60" y="274"/>
                  </a:lnTo>
                  <a:lnTo>
                    <a:pt x="60" y="274"/>
                  </a:lnTo>
                  <a:lnTo>
                    <a:pt x="60" y="272"/>
                  </a:lnTo>
                  <a:lnTo>
                    <a:pt x="60" y="272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6" y="270"/>
                  </a:lnTo>
                  <a:lnTo>
                    <a:pt x="56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58" y="270"/>
                  </a:lnTo>
                  <a:lnTo>
                    <a:pt x="60" y="270"/>
                  </a:lnTo>
                  <a:lnTo>
                    <a:pt x="60" y="270"/>
                  </a:lnTo>
                  <a:lnTo>
                    <a:pt x="60" y="270"/>
                  </a:lnTo>
                  <a:lnTo>
                    <a:pt x="60" y="268"/>
                  </a:lnTo>
                  <a:lnTo>
                    <a:pt x="60" y="268"/>
                  </a:lnTo>
                  <a:lnTo>
                    <a:pt x="60" y="268"/>
                  </a:lnTo>
                  <a:lnTo>
                    <a:pt x="60" y="268"/>
                  </a:lnTo>
                  <a:lnTo>
                    <a:pt x="56" y="266"/>
                  </a:lnTo>
                  <a:lnTo>
                    <a:pt x="56" y="264"/>
                  </a:lnTo>
                  <a:lnTo>
                    <a:pt x="56" y="264"/>
                  </a:lnTo>
                  <a:lnTo>
                    <a:pt x="58" y="266"/>
                  </a:lnTo>
                  <a:lnTo>
                    <a:pt x="58" y="266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52" y="260"/>
                  </a:lnTo>
                  <a:lnTo>
                    <a:pt x="52" y="260"/>
                  </a:lnTo>
                  <a:lnTo>
                    <a:pt x="52" y="260"/>
                  </a:lnTo>
                  <a:lnTo>
                    <a:pt x="52" y="260"/>
                  </a:lnTo>
                  <a:lnTo>
                    <a:pt x="54" y="260"/>
                  </a:lnTo>
                  <a:lnTo>
                    <a:pt x="54" y="260"/>
                  </a:lnTo>
                  <a:lnTo>
                    <a:pt x="54" y="260"/>
                  </a:lnTo>
                  <a:lnTo>
                    <a:pt x="54" y="260"/>
                  </a:lnTo>
                  <a:lnTo>
                    <a:pt x="60" y="262"/>
                  </a:lnTo>
                  <a:lnTo>
                    <a:pt x="60" y="262"/>
                  </a:lnTo>
                  <a:lnTo>
                    <a:pt x="58" y="260"/>
                  </a:lnTo>
                  <a:lnTo>
                    <a:pt x="56" y="258"/>
                  </a:lnTo>
                  <a:lnTo>
                    <a:pt x="56" y="258"/>
                  </a:lnTo>
                  <a:lnTo>
                    <a:pt x="56" y="258"/>
                  </a:lnTo>
                  <a:lnTo>
                    <a:pt x="58" y="260"/>
                  </a:lnTo>
                  <a:lnTo>
                    <a:pt x="58" y="260"/>
                  </a:lnTo>
                  <a:lnTo>
                    <a:pt x="58" y="260"/>
                  </a:lnTo>
                  <a:lnTo>
                    <a:pt x="58" y="260"/>
                  </a:lnTo>
                  <a:lnTo>
                    <a:pt x="58" y="260"/>
                  </a:lnTo>
                  <a:lnTo>
                    <a:pt x="58" y="256"/>
                  </a:lnTo>
                  <a:lnTo>
                    <a:pt x="58" y="256"/>
                  </a:lnTo>
                  <a:lnTo>
                    <a:pt x="58" y="254"/>
                  </a:lnTo>
                  <a:lnTo>
                    <a:pt x="58" y="252"/>
                  </a:lnTo>
                  <a:lnTo>
                    <a:pt x="58" y="252"/>
                  </a:lnTo>
                  <a:lnTo>
                    <a:pt x="58" y="252"/>
                  </a:lnTo>
                  <a:lnTo>
                    <a:pt x="58" y="252"/>
                  </a:lnTo>
                  <a:lnTo>
                    <a:pt x="60" y="250"/>
                  </a:lnTo>
                  <a:lnTo>
                    <a:pt x="60" y="250"/>
                  </a:lnTo>
                  <a:lnTo>
                    <a:pt x="60" y="250"/>
                  </a:lnTo>
                  <a:lnTo>
                    <a:pt x="60" y="250"/>
                  </a:lnTo>
                  <a:lnTo>
                    <a:pt x="60" y="250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50"/>
                  </a:lnTo>
                  <a:lnTo>
                    <a:pt x="60" y="250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50"/>
                  </a:lnTo>
                  <a:lnTo>
                    <a:pt x="62" y="25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50"/>
                  </a:lnTo>
                  <a:lnTo>
                    <a:pt x="60" y="250"/>
                  </a:lnTo>
                  <a:lnTo>
                    <a:pt x="60" y="252"/>
                  </a:lnTo>
                  <a:lnTo>
                    <a:pt x="60" y="252"/>
                  </a:lnTo>
                  <a:lnTo>
                    <a:pt x="62" y="252"/>
                  </a:lnTo>
                  <a:lnTo>
                    <a:pt x="62" y="252"/>
                  </a:lnTo>
                  <a:lnTo>
                    <a:pt x="60" y="254"/>
                  </a:lnTo>
                  <a:lnTo>
                    <a:pt x="60" y="254"/>
                  </a:lnTo>
                  <a:lnTo>
                    <a:pt x="60" y="254"/>
                  </a:lnTo>
                  <a:lnTo>
                    <a:pt x="60" y="254"/>
                  </a:lnTo>
                  <a:lnTo>
                    <a:pt x="60" y="254"/>
                  </a:lnTo>
                  <a:lnTo>
                    <a:pt x="60" y="254"/>
                  </a:lnTo>
                  <a:lnTo>
                    <a:pt x="60" y="254"/>
                  </a:lnTo>
                  <a:lnTo>
                    <a:pt x="60" y="256"/>
                  </a:lnTo>
                  <a:lnTo>
                    <a:pt x="60" y="256"/>
                  </a:lnTo>
                  <a:lnTo>
                    <a:pt x="60" y="256"/>
                  </a:lnTo>
                  <a:lnTo>
                    <a:pt x="60" y="256"/>
                  </a:lnTo>
                  <a:lnTo>
                    <a:pt x="60" y="256"/>
                  </a:lnTo>
                  <a:lnTo>
                    <a:pt x="60" y="256"/>
                  </a:lnTo>
                  <a:lnTo>
                    <a:pt x="60" y="256"/>
                  </a:lnTo>
                  <a:lnTo>
                    <a:pt x="60" y="256"/>
                  </a:lnTo>
                  <a:lnTo>
                    <a:pt x="60" y="256"/>
                  </a:lnTo>
                  <a:lnTo>
                    <a:pt x="60" y="256"/>
                  </a:lnTo>
                  <a:lnTo>
                    <a:pt x="62" y="256"/>
                  </a:lnTo>
                  <a:lnTo>
                    <a:pt x="62" y="256"/>
                  </a:lnTo>
                  <a:lnTo>
                    <a:pt x="62" y="258"/>
                  </a:lnTo>
                  <a:lnTo>
                    <a:pt x="62" y="258"/>
                  </a:lnTo>
                  <a:lnTo>
                    <a:pt x="60" y="258"/>
                  </a:lnTo>
                  <a:lnTo>
                    <a:pt x="60" y="258"/>
                  </a:lnTo>
                  <a:lnTo>
                    <a:pt x="60" y="258"/>
                  </a:lnTo>
                  <a:lnTo>
                    <a:pt x="60" y="258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62" y="262"/>
                  </a:lnTo>
                  <a:lnTo>
                    <a:pt x="62" y="262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2" y="262"/>
                  </a:lnTo>
                  <a:lnTo>
                    <a:pt x="62" y="262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4" y="264"/>
                  </a:lnTo>
                  <a:lnTo>
                    <a:pt x="64" y="264"/>
                  </a:lnTo>
                  <a:lnTo>
                    <a:pt x="64" y="264"/>
                  </a:lnTo>
                  <a:lnTo>
                    <a:pt x="64" y="264"/>
                  </a:lnTo>
                  <a:lnTo>
                    <a:pt x="66" y="264"/>
                  </a:lnTo>
                  <a:lnTo>
                    <a:pt x="66" y="264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62" y="272"/>
                  </a:lnTo>
                  <a:lnTo>
                    <a:pt x="62" y="272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64" y="268"/>
                  </a:lnTo>
                  <a:lnTo>
                    <a:pt x="64" y="268"/>
                  </a:lnTo>
                  <a:lnTo>
                    <a:pt x="66" y="268"/>
                  </a:lnTo>
                  <a:lnTo>
                    <a:pt x="66" y="268"/>
                  </a:lnTo>
                  <a:lnTo>
                    <a:pt x="68" y="264"/>
                  </a:lnTo>
                  <a:lnTo>
                    <a:pt x="68" y="264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0" y="256"/>
                  </a:lnTo>
                  <a:lnTo>
                    <a:pt x="70" y="256"/>
                  </a:lnTo>
                  <a:lnTo>
                    <a:pt x="68" y="252"/>
                  </a:lnTo>
                  <a:lnTo>
                    <a:pt x="66" y="248"/>
                  </a:lnTo>
                  <a:lnTo>
                    <a:pt x="66" y="248"/>
                  </a:lnTo>
                  <a:lnTo>
                    <a:pt x="68" y="246"/>
                  </a:lnTo>
                  <a:lnTo>
                    <a:pt x="68" y="246"/>
                  </a:lnTo>
                  <a:lnTo>
                    <a:pt x="68" y="246"/>
                  </a:lnTo>
                  <a:lnTo>
                    <a:pt x="68" y="246"/>
                  </a:lnTo>
                  <a:lnTo>
                    <a:pt x="66" y="248"/>
                  </a:lnTo>
                  <a:lnTo>
                    <a:pt x="66" y="248"/>
                  </a:lnTo>
                  <a:lnTo>
                    <a:pt x="68" y="250"/>
                  </a:lnTo>
                  <a:lnTo>
                    <a:pt x="72" y="252"/>
                  </a:lnTo>
                  <a:lnTo>
                    <a:pt x="72" y="252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74" y="252"/>
                  </a:lnTo>
                  <a:lnTo>
                    <a:pt x="76" y="248"/>
                  </a:lnTo>
                  <a:lnTo>
                    <a:pt x="76" y="248"/>
                  </a:lnTo>
                  <a:lnTo>
                    <a:pt x="78" y="248"/>
                  </a:lnTo>
                  <a:lnTo>
                    <a:pt x="78" y="24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80" y="232"/>
                  </a:lnTo>
                  <a:lnTo>
                    <a:pt x="80" y="232"/>
                  </a:lnTo>
                  <a:lnTo>
                    <a:pt x="80" y="236"/>
                  </a:lnTo>
                  <a:lnTo>
                    <a:pt x="80" y="236"/>
                  </a:lnTo>
                  <a:lnTo>
                    <a:pt x="88" y="232"/>
                  </a:lnTo>
                  <a:lnTo>
                    <a:pt x="102" y="230"/>
                  </a:lnTo>
                  <a:lnTo>
                    <a:pt x="102" y="230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04" y="226"/>
                  </a:lnTo>
                  <a:lnTo>
                    <a:pt x="104" y="226"/>
                  </a:lnTo>
                  <a:lnTo>
                    <a:pt x="104" y="228"/>
                  </a:lnTo>
                  <a:lnTo>
                    <a:pt x="104" y="228"/>
                  </a:lnTo>
                  <a:lnTo>
                    <a:pt x="104" y="228"/>
                  </a:lnTo>
                  <a:lnTo>
                    <a:pt x="104" y="228"/>
                  </a:lnTo>
                  <a:lnTo>
                    <a:pt x="106" y="228"/>
                  </a:lnTo>
                  <a:lnTo>
                    <a:pt x="108" y="226"/>
                  </a:lnTo>
                  <a:lnTo>
                    <a:pt x="108" y="226"/>
                  </a:lnTo>
                  <a:lnTo>
                    <a:pt x="108" y="226"/>
                  </a:lnTo>
                  <a:lnTo>
                    <a:pt x="108" y="228"/>
                  </a:lnTo>
                  <a:lnTo>
                    <a:pt x="108" y="228"/>
                  </a:lnTo>
                  <a:lnTo>
                    <a:pt x="114" y="226"/>
                  </a:lnTo>
                  <a:lnTo>
                    <a:pt x="114" y="226"/>
                  </a:lnTo>
                  <a:lnTo>
                    <a:pt x="114" y="224"/>
                  </a:lnTo>
                  <a:lnTo>
                    <a:pt x="114" y="224"/>
                  </a:lnTo>
                  <a:lnTo>
                    <a:pt x="114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10" y="226"/>
                  </a:lnTo>
                  <a:lnTo>
                    <a:pt x="110" y="226"/>
                  </a:lnTo>
                  <a:lnTo>
                    <a:pt x="108" y="222"/>
                  </a:lnTo>
                  <a:lnTo>
                    <a:pt x="106" y="220"/>
                  </a:lnTo>
                  <a:lnTo>
                    <a:pt x="106" y="220"/>
                  </a:lnTo>
                  <a:lnTo>
                    <a:pt x="106" y="218"/>
                  </a:lnTo>
                  <a:lnTo>
                    <a:pt x="108" y="216"/>
                  </a:lnTo>
                  <a:lnTo>
                    <a:pt x="108" y="216"/>
                  </a:lnTo>
                  <a:lnTo>
                    <a:pt x="108" y="216"/>
                  </a:lnTo>
                  <a:lnTo>
                    <a:pt x="108" y="216"/>
                  </a:lnTo>
                  <a:lnTo>
                    <a:pt x="106" y="214"/>
                  </a:lnTo>
                  <a:lnTo>
                    <a:pt x="106" y="214"/>
                  </a:lnTo>
                  <a:lnTo>
                    <a:pt x="108" y="210"/>
                  </a:lnTo>
                  <a:lnTo>
                    <a:pt x="112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116" y="202"/>
                  </a:lnTo>
                  <a:lnTo>
                    <a:pt x="116" y="202"/>
                  </a:lnTo>
                  <a:lnTo>
                    <a:pt x="118" y="202"/>
                  </a:lnTo>
                  <a:lnTo>
                    <a:pt x="118" y="202"/>
                  </a:lnTo>
                  <a:lnTo>
                    <a:pt x="116" y="204"/>
                  </a:lnTo>
                  <a:lnTo>
                    <a:pt x="116" y="204"/>
                  </a:lnTo>
                  <a:lnTo>
                    <a:pt x="118" y="204"/>
                  </a:lnTo>
                  <a:lnTo>
                    <a:pt x="118" y="204"/>
                  </a:lnTo>
                  <a:lnTo>
                    <a:pt x="120" y="202"/>
                  </a:lnTo>
                  <a:lnTo>
                    <a:pt x="120" y="202"/>
                  </a:lnTo>
                  <a:lnTo>
                    <a:pt x="120" y="202"/>
                  </a:lnTo>
                  <a:lnTo>
                    <a:pt x="120" y="202"/>
                  </a:lnTo>
                  <a:lnTo>
                    <a:pt x="124" y="196"/>
                  </a:lnTo>
                  <a:lnTo>
                    <a:pt x="124" y="196"/>
                  </a:lnTo>
                  <a:lnTo>
                    <a:pt x="124" y="196"/>
                  </a:lnTo>
                  <a:lnTo>
                    <a:pt x="124" y="196"/>
                  </a:lnTo>
                  <a:lnTo>
                    <a:pt x="124" y="196"/>
                  </a:lnTo>
                  <a:lnTo>
                    <a:pt x="124" y="198"/>
                  </a:lnTo>
                  <a:lnTo>
                    <a:pt x="124" y="198"/>
                  </a:lnTo>
                  <a:lnTo>
                    <a:pt x="124" y="198"/>
                  </a:lnTo>
                  <a:lnTo>
                    <a:pt x="124" y="198"/>
                  </a:lnTo>
                  <a:lnTo>
                    <a:pt x="126" y="200"/>
                  </a:lnTo>
                  <a:lnTo>
                    <a:pt x="126" y="200"/>
                  </a:lnTo>
                  <a:lnTo>
                    <a:pt x="126" y="198"/>
                  </a:lnTo>
                  <a:lnTo>
                    <a:pt x="126" y="198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30" y="198"/>
                  </a:lnTo>
                  <a:lnTo>
                    <a:pt x="130" y="198"/>
                  </a:lnTo>
                  <a:lnTo>
                    <a:pt x="134" y="196"/>
                  </a:lnTo>
                  <a:lnTo>
                    <a:pt x="134" y="196"/>
                  </a:lnTo>
                  <a:lnTo>
                    <a:pt x="134" y="196"/>
                  </a:lnTo>
                  <a:lnTo>
                    <a:pt x="134" y="196"/>
                  </a:lnTo>
                  <a:lnTo>
                    <a:pt x="136" y="196"/>
                  </a:lnTo>
                  <a:lnTo>
                    <a:pt x="136" y="196"/>
                  </a:lnTo>
                  <a:lnTo>
                    <a:pt x="138" y="194"/>
                  </a:lnTo>
                  <a:lnTo>
                    <a:pt x="140" y="194"/>
                  </a:lnTo>
                  <a:lnTo>
                    <a:pt x="140" y="194"/>
                  </a:lnTo>
                  <a:lnTo>
                    <a:pt x="140" y="194"/>
                  </a:lnTo>
                  <a:lnTo>
                    <a:pt x="138" y="194"/>
                  </a:lnTo>
                  <a:lnTo>
                    <a:pt x="138" y="194"/>
                  </a:lnTo>
                  <a:lnTo>
                    <a:pt x="140" y="192"/>
                  </a:lnTo>
                  <a:lnTo>
                    <a:pt x="140" y="192"/>
                  </a:lnTo>
                  <a:lnTo>
                    <a:pt x="138" y="190"/>
                  </a:lnTo>
                  <a:lnTo>
                    <a:pt x="138" y="190"/>
                  </a:lnTo>
                  <a:lnTo>
                    <a:pt x="140" y="190"/>
                  </a:lnTo>
                  <a:lnTo>
                    <a:pt x="140" y="190"/>
                  </a:lnTo>
                  <a:lnTo>
                    <a:pt x="142" y="190"/>
                  </a:lnTo>
                  <a:lnTo>
                    <a:pt x="144" y="190"/>
                  </a:lnTo>
                  <a:lnTo>
                    <a:pt x="144" y="190"/>
                  </a:lnTo>
                  <a:lnTo>
                    <a:pt x="148" y="190"/>
                  </a:lnTo>
                  <a:lnTo>
                    <a:pt x="148" y="190"/>
                  </a:lnTo>
                  <a:lnTo>
                    <a:pt x="148" y="188"/>
                  </a:lnTo>
                  <a:lnTo>
                    <a:pt x="148" y="188"/>
                  </a:lnTo>
                  <a:lnTo>
                    <a:pt x="150" y="190"/>
                  </a:lnTo>
                  <a:lnTo>
                    <a:pt x="150" y="190"/>
                  </a:lnTo>
                  <a:lnTo>
                    <a:pt x="154" y="186"/>
                  </a:lnTo>
                  <a:lnTo>
                    <a:pt x="160" y="184"/>
                  </a:lnTo>
                  <a:lnTo>
                    <a:pt x="160" y="184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2" y="182"/>
                  </a:lnTo>
                  <a:lnTo>
                    <a:pt x="164" y="182"/>
                  </a:lnTo>
                  <a:lnTo>
                    <a:pt x="164" y="182"/>
                  </a:lnTo>
                  <a:lnTo>
                    <a:pt x="162" y="184"/>
                  </a:lnTo>
                  <a:lnTo>
                    <a:pt x="158" y="186"/>
                  </a:lnTo>
                  <a:lnTo>
                    <a:pt x="158" y="186"/>
                  </a:lnTo>
                  <a:lnTo>
                    <a:pt x="158" y="188"/>
                  </a:lnTo>
                  <a:lnTo>
                    <a:pt x="158" y="188"/>
                  </a:lnTo>
                  <a:lnTo>
                    <a:pt x="164" y="188"/>
                  </a:lnTo>
                  <a:lnTo>
                    <a:pt x="170" y="188"/>
                  </a:lnTo>
                  <a:lnTo>
                    <a:pt x="170" y="188"/>
                  </a:lnTo>
                  <a:lnTo>
                    <a:pt x="170" y="188"/>
                  </a:lnTo>
                  <a:lnTo>
                    <a:pt x="170" y="188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56" y="19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196"/>
                  </a:lnTo>
                  <a:lnTo>
                    <a:pt x="146" y="196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50" y="196"/>
                  </a:lnTo>
                  <a:lnTo>
                    <a:pt x="150" y="196"/>
                  </a:lnTo>
                  <a:lnTo>
                    <a:pt x="148" y="198"/>
                  </a:lnTo>
                  <a:lnTo>
                    <a:pt x="148" y="198"/>
                  </a:lnTo>
                  <a:lnTo>
                    <a:pt x="148" y="200"/>
                  </a:lnTo>
                  <a:lnTo>
                    <a:pt x="148" y="204"/>
                  </a:lnTo>
                  <a:lnTo>
                    <a:pt x="148" y="204"/>
                  </a:lnTo>
                  <a:lnTo>
                    <a:pt x="148" y="204"/>
                  </a:lnTo>
                  <a:lnTo>
                    <a:pt x="148" y="204"/>
                  </a:lnTo>
                  <a:lnTo>
                    <a:pt x="150" y="208"/>
                  </a:lnTo>
                  <a:lnTo>
                    <a:pt x="150" y="208"/>
                  </a:lnTo>
                  <a:lnTo>
                    <a:pt x="152" y="208"/>
                  </a:lnTo>
                  <a:lnTo>
                    <a:pt x="152" y="208"/>
                  </a:lnTo>
                  <a:lnTo>
                    <a:pt x="154" y="206"/>
                  </a:lnTo>
                  <a:lnTo>
                    <a:pt x="154" y="206"/>
                  </a:lnTo>
                  <a:lnTo>
                    <a:pt x="156" y="206"/>
                  </a:lnTo>
                  <a:lnTo>
                    <a:pt x="156" y="204"/>
                  </a:lnTo>
                  <a:lnTo>
                    <a:pt x="156" y="204"/>
                  </a:lnTo>
                  <a:lnTo>
                    <a:pt x="158" y="204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2" y="200"/>
                  </a:lnTo>
                  <a:lnTo>
                    <a:pt x="164" y="200"/>
                  </a:lnTo>
                  <a:lnTo>
                    <a:pt x="164" y="200"/>
                  </a:lnTo>
                  <a:lnTo>
                    <a:pt x="162" y="196"/>
                  </a:lnTo>
                  <a:lnTo>
                    <a:pt x="164" y="196"/>
                  </a:lnTo>
                  <a:lnTo>
                    <a:pt x="164" y="196"/>
                  </a:lnTo>
                  <a:lnTo>
                    <a:pt x="164" y="196"/>
                  </a:lnTo>
                  <a:lnTo>
                    <a:pt x="164" y="196"/>
                  </a:lnTo>
                  <a:lnTo>
                    <a:pt x="164" y="196"/>
                  </a:lnTo>
                  <a:lnTo>
                    <a:pt x="166" y="196"/>
                  </a:lnTo>
                  <a:lnTo>
                    <a:pt x="166" y="196"/>
                  </a:lnTo>
                  <a:lnTo>
                    <a:pt x="166" y="196"/>
                  </a:lnTo>
                  <a:lnTo>
                    <a:pt x="166" y="196"/>
                  </a:lnTo>
                  <a:lnTo>
                    <a:pt x="166" y="196"/>
                  </a:lnTo>
                  <a:lnTo>
                    <a:pt x="166" y="196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0" y="194"/>
                  </a:lnTo>
                  <a:lnTo>
                    <a:pt x="170" y="194"/>
                  </a:lnTo>
                  <a:lnTo>
                    <a:pt x="172" y="196"/>
                  </a:lnTo>
                  <a:lnTo>
                    <a:pt x="172" y="196"/>
                  </a:lnTo>
                  <a:lnTo>
                    <a:pt x="172" y="194"/>
                  </a:lnTo>
                  <a:lnTo>
                    <a:pt x="172" y="194"/>
                  </a:lnTo>
                  <a:lnTo>
                    <a:pt x="172" y="194"/>
                  </a:lnTo>
                  <a:lnTo>
                    <a:pt x="172" y="194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80" y="192"/>
                  </a:lnTo>
                  <a:lnTo>
                    <a:pt x="186" y="190"/>
                  </a:lnTo>
                  <a:lnTo>
                    <a:pt x="186" y="190"/>
                  </a:lnTo>
                  <a:lnTo>
                    <a:pt x="186" y="190"/>
                  </a:lnTo>
                  <a:lnTo>
                    <a:pt x="186" y="190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92" y="188"/>
                  </a:lnTo>
                  <a:lnTo>
                    <a:pt x="192" y="188"/>
                  </a:lnTo>
                  <a:lnTo>
                    <a:pt x="188" y="188"/>
                  </a:lnTo>
                  <a:lnTo>
                    <a:pt x="188" y="188"/>
                  </a:lnTo>
                  <a:lnTo>
                    <a:pt x="188" y="188"/>
                  </a:lnTo>
                  <a:lnTo>
                    <a:pt x="188" y="188"/>
                  </a:lnTo>
                  <a:lnTo>
                    <a:pt x="188" y="186"/>
                  </a:lnTo>
                  <a:lnTo>
                    <a:pt x="188" y="186"/>
                  </a:lnTo>
                  <a:lnTo>
                    <a:pt x="190" y="186"/>
                  </a:lnTo>
                  <a:lnTo>
                    <a:pt x="190" y="186"/>
                  </a:lnTo>
                  <a:lnTo>
                    <a:pt x="188" y="184"/>
                  </a:lnTo>
                  <a:lnTo>
                    <a:pt x="188" y="184"/>
                  </a:lnTo>
                  <a:lnTo>
                    <a:pt x="184" y="184"/>
                  </a:lnTo>
                  <a:lnTo>
                    <a:pt x="184" y="182"/>
                  </a:lnTo>
                  <a:lnTo>
                    <a:pt x="184" y="182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6" y="184"/>
                  </a:lnTo>
                  <a:lnTo>
                    <a:pt x="176" y="184"/>
                  </a:lnTo>
                  <a:lnTo>
                    <a:pt x="178" y="184"/>
                  </a:lnTo>
                  <a:lnTo>
                    <a:pt x="176" y="184"/>
                  </a:lnTo>
                  <a:lnTo>
                    <a:pt x="176" y="184"/>
                  </a:lnTo>
                  <a:lnTo>
                    <a:pt x="176" y="184"/>
                  </a:lnTo>
                  <a:lnTo>
                    <a:pt x="176" y="184"/>
                  </a:lnTo>
                  <a:lnTo>
                    <a:pt x="174" y="184"/>
                  </a:lnTo>
                  <a:lnTo>
                    <a:pt x="172" y="184"/>
                  </a:lnTo>
                  <a:lnTo>
                    <a:pt x="172" y="184"/>
                  </a:lnTo>
                  <a:lnTo>
                    <a:pt x="170" y="182"/>
                  </a:lnTo>
                  <a:lnTo>
                    <a:pt x="170" y="182"/>
                  </a:lnTo>
                  <a:lnTo>
                    <a:pt x="168" y="182"/>
                  </a:lnTo>
                  <a:lnTo>
                    <a:pt x="168" y="182"/>
                  </a:lnTo>
                  <a:lnTo>
                    <a:pt x="166" y="180"/>
                  </a:lnTo>
                  <a:lnTo>
                    <a:pt x="164" y="180"/>
                  </a:lnTo>
                  <a:lnTo>
                    <a:pt x="164" y="180"/>
                  </a:lnTo>
                  <a:lnTo>
                    <a:pt x="164" y="180"/>
                  </a:lnTo>
                  <a:lnTo>
                    <a:pt x="168" y="180"/>
                  </a:lnTo>
                  <a:lnTo>
                    <a:pt x="168" y="180"/>
                  </a:lnTo>
                  <a:lnTo>
                    <a:pt x="168" y="180"/>
                  </a:lnTo>
                  <a:lnTo>
                    <a:pt x="168" y="180"/>
                  </a:lnTo>
                  <a:lnTo>
                    <a:pt x="162" y="178"/>
                  </a:lnTo>
                  <a:lnTo>
                    <a:pt x="160" y="176"/>
                  </a:lnTo>
                  <a:lnTo>
                    <a:pt x="160" y="174"/>
                  </a:lnTo>
                  <a:lnTo>
                    <a:pt x="160" y="174"/>
                  </a:lnTo>
                  <a:lnTo>
                    <a:pt x="158" y="174"/>
                  </a:lnTo>
                  <a:lnTo>
                    <a:pt x="158" y="174"/>
                  </a:lnTo>
                  <a:lnTo>
                    <a:pt x="158" y="170"/>
                  </a:lnTo>
                  <a:lnTo>
                    <a:pt x="158" y="170"/>
                  </a:lnTo>
                  <a:lnTo>
                    <a:pt x="154" y="170"/>
                  </a:lnTo>
                  <a:lnTo>
                    <a:pt x="154" y="170"/>
                  </a:lnTo>
                  <a:lnTo>
                    <a:pt x="156" y="166"/>
                  </a:lnTo>
                  <a:lnTo>
                    <a:pt x="158" y="164"/>
                  </a:lnTo>
                  <a:lnTo>
                    <a:pt x="158" y="164"/>
                  </a:lnTo>
                  <a:lnTo>
                    <a:pt x="160" y="162"/>
                  </a:lnTo>
                  <a:lnTo>
                    <a:pt x="160" y="162"/>
                  </a:lnTo>
                  <a:lnTo>
                    <a:pt x="158" y="160"/>
                  </a:lnTo>
                  <a:lnTo>
                    <a:pt x="158" y="160"/>
                  </a:lnTo>
                  <a:lnTo>
                    <a:pt x="156" y="162"/>
                  </a:lnTo>
                  <a:lnTo>
                    <a:pt x="156" y="160"/>
                  </a:lnTo>
                  <a:lnTo>
                    <a:pt x="156" y="160"/>
                  </a:lnTo>
                  <a:lnTo>
                    <a:pt x="152" y="164"/>
                  </a:lnTo>
                  <a:lnTo>
                    <a:pt x="152" y="164"/>
                  </a:lnTo>
                  <a:lnTo>
                    <a:pt x="150" y="160"/>
                  </a:lnTo>
                  <a:lnTo>
                    <a:pt x="144" y="158"/>
                  </a:lnTo>
                  <a:lnTo>
                    <a:pt x="144" y="158"/>
                  </a:lnTo>
                  <a:lnTo>
                    <a:pt x="144" y="158"/>
                  </a:lnTo>
                  <a:lnTo>
                    <a:pt x="146" y="158"/>
                  </a:lnTo>
                  <a:lnTo>
                    <a:pt x="150" y="158"/>
                  </a:lnTo>
                  <a:lnTo>
                    <a:pt x="150" y="158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60" y="156"/>
                  </a:lnTo>
                  <a:lnTo>
                    <a:pt x="164" y="152"/>
                  </a:lnTo>
                  <a:lnTo>
                    <a:pt x="164" y="152"/>
                  </a:lnTo>
                  <a:lnTo>
                    <a:pt x="160" y="148"/>
                  </a:lnTo>
                  <a:lnTo>
                    <a:pt x="156" y="146"/>
                  </a:lnTo>
                  <a:lnTo>
                    <a:pt x="150" y="146"/>
                  </a:lnTo>
                  <a:lnTo>
                    <a:pt x="144" y="148"/>
                  </a:lnTo>
                  <a:lnTo>
                    <a:pt x="144" y="148"/>
                  </a:lnTo>
                  <a:lnTo>
                    <a:pt x="132" y="152"/>
                  </a:lnTo>
                  <a:lnTo>
                    <a:pt x="120" y="158"/>
                  </a:lnTo>
                  <a:lnTo>
                    <a:pt x="120" y="158"/>
                  </a:lnTo>
                  <a:lnTo>
                    <a:pt x="112" y="166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16" y="158"/>
                  </a:lnTo>
                  <a:lnTo>
                    <a:pt x="122" y="152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32" y="146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8" y="142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52" y="134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66" y="134"/>
                  </a:lnTo>
                  <a:lnTo>
                    <a:pt x="172" y="134"/>
                  </a:lnTo>
                  <a:lnTo>
                    <a:pt x="172" y="134"/>
                  </a:lnTo>
                  <a:lnTo>
                    <a:pt x="188" y="134"/>
                  </a:lnTo>
                  <a:lnTo>
                    <a:pt x="188" y="134"/>
                  </a:lnTo>
                  <a:lnTo>
                    <a:pt x="198" y="132"/>
                  </a:lnTo>
                  <a:lnTo>
                    <a:pt x="206" y="130"/>
                  </a:lnTo>
                  <a:lnTo>
                    <a:pt x="206" y="130"/>
                  </a:lnTo>
                  <a:lnTo>
                    <a:pt x="212" y="122"/>
                  </a:lnTo>
                  <a:lnTo>
                    <a:pt x="212" y="122"/>
                  </a:lnTo>
                  <a:lnTo>
                    <a:pt x="226" y="120"/>
                  </a:lnTo>
                  <a:lnTo>
                    <a:pt x="226" y="120"/>
                  </a:lnTo>
                  <a:lnTo>
                    <a:pt x="232" y="116"/>
                  </a:lnTo>
                  <a:lnTo>
                    <a:pt x="238" y="112"/>
                  </a:lnTo>
                  <a:lnTo>
                    <a:pt x="238" y="112"/>
                  </a:lnTo>
                  <a:lnTo>
                    <a:pt x="238" y="112"/>
                  </a:lnTo>
                  <a:lnTo>
                    <a:pt x="234" y="108"/>
                  </a:lnTo>
                  <a:lnTo>
                    <a:pt x="234" y="108"/>
                  </a:lnTo>
                  <a:lnTo>
                    <a:pt x="236" y="102"/>
                  </a:lnTo>
                  <a:lnTo>
                    <a:pt x="236" y="102"/>
                  </a:lnTo>
                  <a:lnTo>
                    <a:pt x="234" y="98"/>
                  </a:lnTo>
                  <a:lnTo>
                    <a:pt x="230" y="96"/>
                  </a:lnTo>
                  <a:lnTo>
                    <a:pt x="230" y="96"/>
                  </a:lnTo>
                  <a:lnTo>
                    <a:pt x="224" y="98"/>
                  </a:lnTo>
                  <a:lnTo>
                    <a:pt x="224" y="98"/>
                  </a:lnTo>
                  <a:lnTo>
                    <a:pt x="224" y="96"/>
                  </a:lnTo>
                  <a:lnTo>
                    <a:pt x="224" y="96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20" y="90"/>
                  </a:lnTo>
                  <a:lnTo>
                    <a:pt x="216" y="90"/>
                  </a:lnTo>
                  <a:lnTo>
                    <a:pt x="208" y="96"/>
                  </a:lnTo>
                  <a:lnTo>
                    <a:pt x="208" y="96"/>
                  </a:lnTo>
                  <a:lnTo>
                    <a:pt x="198" y="100"/>
                  </a:lnTo>
                  <a:lnTo>
                    <a:pt x="198" y="100"/>
                  </a:lnTo>
                  <a:lnTo>
                    <a:pt x="198" y="9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6" y="92"/>
                  </a:lnTo>
                  <a:lnTo>
                    <a:pt x="206" y="92"/>
                  </a:lnTo>
                  <a:lnTo>
                    <a:pt x="210" y="90"/>
                  </a:lnTo>
                  <a:lnTo>
                    <a:pt x="214" y="88"/>
                  </a:lnTo>
                  <a:lnTo>
                    <a:pt x="214" y="88"/>
                  </a:lnTo>
                  <a:lnTo>
                    <a:pt x="218" y="86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12" y="82"/>
                  </a:lnTo>
                  <a:lnTo>
                    <a:pt x="212" y="82"/>
                  </a:lnTo>
                  <a:lnTo>
                    <a:pt x="208" y="80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78"/>
                  </a:lnTo>
                  <a:lnTo>
                    <a:pt x="196" y="78"/>
                  </a:lnTo>
                  <a:lnTo>
                    <a:pt x="196" y="78"/>
                  </a:lnTo>
                  <a:lnTo>
                    <a:pt x="196" y="74"/>
                  </a:lnTo>
                  <a:lnTo>
                    <a:pt x="196" y="74"/>
                  </a:lnTo>
                  <a:lnTo>
                    <a:pt x="194" y="68"/>
                  </a:lnTo>
                  <a:lnTo>
                    <a:pt x="188" y="66"/>
                  </a:lnTo>
                  <a:lnTo>
                    <a:pt x="184" y="66"/>
                  </a:lnTo>
                  <a:lnTo>
                    <a:pt x="184" y="66"/>
                  </a:lnTo>
                  <a:lnTo>
                    <a:pt x="182" y="62"/>
                  </a:lnTo>
                  <a:lnTo>
                    <a:pt x="180" y="58"/>
                  </a:lnTo>
                  <a:lnTo>
                    <a:pt x="180" y="58"/>
                  </a:lnTo>
                  <a:lnTo>
                    <a:pt x="180" y="58"/>
                  </a:lnTo>
                  <a:lnTo>
                    <a:pt x="180" y="58"/>
                  </a:lnTo>
                  <a:lnTo>
                    <a:pt x="184" y="58"/>
                  </a:lnTo>
                  <a:lnTo>
                    <a:pt x="188" y="58"/>
                  </a:lnTo>
                  <a:lnTo>
                    <a:pt x="188" y="58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2" y="50"/>
                  </a:lnTo>
                  <a:lnTo>
                    <a:pt x="184" y="48"/>
                  </a:lnTo>
                  <a:lnTo>
                    <a:pt x="184" y="48"/>
                  </a:lnTo>
                  <a:lnTo>
                    <a:pt x="182" y="46"/>
                  </a:lnTo>
                  <a:lnTo>
                    <a:pt x="180" y="44"/>
                  </a:lnTo>
                  <a:lnTo>
                    <a:pt x="178" y="42"/>
                  </a:lnTo>
                  <a:lnTo>
                    <a:pt x="176" y="38"/>
                  </a:lnTo>
                  <a:lnTo>
                    <a:pt x="176" y="38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4"/>
                  </a:lnTo>
                  <a:lnTo>
                    <a:pt x="176" y="34"/>
                  </a:lnTo>
                  <a:lnTo>
                    <a:pt x="168" y="24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58" y="18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52" y="22"/>
                  </a:lnTo>
                  <a:lnTo>
                    <a:pt x="154" y="26"/>
                  </a:lnTo>
                  <a:lnTo>
                    <a:pt x="154" y="26"/>
                  </a:lnTo>
                  <a:lnTo>
                    <a:pt x="150" y="30"/>
                  </a:lnTo>
                  <a:lnTo>
                    <a:pt x="150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4"/>
                  </a:lnTo>
                  <a:lnTo>
                    <a:pt x="144" y="32"/>
                  </a:lnTo>
                  <a:lnTo>
                    <a:pt x="144" y="32"/>
                  </a:lnTo>
                  <a:lnTo>
                    <a:pt x="142" y="38"/>
                  </a:lnTo>
                  <a:lnTo>
                    <a:pt x="142" y="38"/>
                  </a:lnTo>
                  <a:lnTo>
                    <a:pt x="136" y="4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30" y="38"/>
                  </a:lnTo>
                  <a:lnTo>
                    <a:pt x="130" y="38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28" y="34"/>
                  </a:lnTo>
                  <a:lnTo>
                    <a:pt x="124" y="32"/>
                  </a:lnTo>
                  <a:lnTo>
                    <a:pt x="116" y="36"/>
                  </a:lnTo>
                  <a:lnTo>
                    <a:pt x="116" y="36"/>
                  </a:lnTo>
                  <a:lnTo>
                    <a:pt x="116" y="36"/>
                  </a:lnTo>
                  <a:lnTo>
                    <a:pt x="116" y="34"/>
                  </a:lnTo>
                  <a:lnTo>
                    <a:pt x="116" y="30"/>
                  </a:lnTo>
                  <a:lnTo>
                    <a:pt x="116" y="30"/>
                  </a:lnTo>
                  <a:lnTo>
                    <a:pt x="118" y="30"/>
                  </a:lnTo>
                  <a:lnTo>
                    <a:pt x="118" y="30"/>
                  </a:lnTo>
                  <a:lnTo>
                    <a:pt x="120" y="26"/>
                  </a:lnTo>
                  <a:lnTo>
                    <a:pt x="118" y="18"/>
                  </a:lnTo>
                  <a:lnTo>
                    <a:pt x="116" y="12"/>
                  </a:lnTo>
                  <a:lnTo>
                    <a:pt x="118" y="10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120" y="6"/>
                  </a:lnTo>
                  <a:lnTo>
                    <a:pt x="120" y="6"/>
                  </a:lnTo>
                  <a:lnTo>
                    <a:pt x="118" y="4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00" y="2"/>
                  </a:lnTo>
                  <a:lnTo>
                    <a:pt x="100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78" y="40"/>
                  </a:lnTo>
                  <a:lnTo>
                    <a:pt x="60" y="80"/>
                  </a:lnTo>
                  <a:lnTo>
                    <a:pt x="44" y="122"/>
                  </a:lnTo>
                  <a:lnTo>
                    <a:pt x="30" y="166"/>
                  </a:lnTo>
                  <a:lnTo>
                    <a:pt x="18" y="210"/>
                  </a:lnTo>
                  <a:lnTo>
                    <a:pt x="10" y="254"/>
                  </a:lnTo>
                  <a:lnTo>
                    <a:pt x="4" y="302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8"/>
                  </a:lnTo>
                  <a:close/>
                  <a:moveTo>
                    <a:pt x="52" y="258"/>
                  </a:moveTo>
                  <a:lnTo>
                    <a:pt x="52" y="258"/>
                  </a:lnTo>
                  <a:lnTo>
                    <a:pt x="52" y="256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2" y="258"/>
                  </a:lnTo>
                  <a:lnTo>
                    <a:pt x="52" y="258"/>
                  </a:lnTo>
                  <a:lnTo>
                    <a:pt x="52" y="2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94"/>
            <p:cNvSpPr>
              <a:spLocks/>
            </p:cNvSpPr>
            <p:nvPr/>
          </p:nvSpPr>
          <p:spPr bwMode="auto">
            <a:xfrm>
              <a:off x="981075" y="720725"/>
              <a:ext cx="79375" cy="82550"/>
            </a:xfrm>
            <a:custGeom>
              <a:avLst/>
              <a:gdLst/>
              <a:ahLst/>
              <a:cxnLst>
                <a:cxn ang="0">
                  <a:pos x="6" y="40"/>
                </a:cxn>
                <a:cxn ang="0">
                  <a:pos x="10" y="44"/>
                </a:cxn>
                <a:cxn ang="0">
                  <a:pos x="20" y="46"/>
                </a:cxn>
                <a:cxn ang="0">
                  <a:pos x="38" y="52"/>
                </a:cxn>
                <a:cxn ang="0">
                  <a:pos x="32" y="44"/>
                </a:cxn>
                <a:cxn ang="0">
                  <a:pos x="26" y="38"/>
                </a:cxn>
                <a:cxn ang="0">
                  <a:pos x="14" y="30"/>
                </a:cxn>
                <a:cxn ang="0">
                  <a:pos x="12" y="26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8" y="32"/>
                </a:cxn>
                <a:cxn ang="0">
                  <a:pos x="40" y="36"/>
                </a:cxn>
                <a:cxn ang="0">
                  <a:pos x="42" y="40"/>
                </a:cxn>
                <a:cxn ang="0">
                  <a:pos x="48" y="42"/>
                </a:cxn>
                <a:cxn ang="0">
                  <a:pos x="44" y="36"/>
                </a:cxn>
                <a:cxn ang="0">
                  <a:pos x="48" y="36"/>
                </a:cxn>
                <a:cxn ang="0">
                  <a:pos x="46" y="34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  <a:cxn ang="0">
                  <a:pos x="50" y="26"/>
                </a:cxn>
                <a:cxn ang="0">
                  <a:pos x="44" y="22"/>
                </a:cxn>
                <a:cxn ang="0">
                  <a:pos x="42" y="18"/>
                </a:cxn>
                <a:cxn ang="0">
                  <a:pos x="42" y="18"/>
                </a:cxn>
                <a:cxn ang="0">
                  <a:pos x="44" y="16"/>
                </a:cxn>
                <a:cxn ang="0">
                  <a:pos x="40" y="14"/>
                </a:cxn>
                <a:cxn ang="0">
                  <a:pos x="36" y="12"/>
                </a:cxn>
                <a:cxn ang="0">
                  <a:pos x="34" y="10"/>
                </a:cxn>
                <a:cxn ang="0">
                  <a:pos x="32" y="10"/>
                </a:cxn>
                <a:cxn ang="0">
                  <a:pos x="32" y="1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6" y="40"/>
                </a:cxn>
              </a:cxnLst>
              <a:rect l="0" t="0" r="r" b="b"/>
              <a:pathLst>
                <a:path w="50" h="52">
                  <a:moveTo>
                    <a:pt x="6" y="40"/>
                  </a:moveTo>
                  <a:lnTo>
                    <a:pt x="6" y="40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4" y="44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2" y="4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8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4" y="34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40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50" y="32"/>
                  </a:lnTo>
                  <a:lnTo>
                    <a:pt x="50" y="32"/>
                  </a:lnTo>
                  <a:lnTo>
                    <a:pt x="50" y="32"/>
                  </a:lnTo>
                  <a:lnTo>
                    <a:pt x="50" y="32"/>
                  </a:lnTo>
                  <a:lnTo>
                    <a:pt x="50" y="26"/>
                  </a:lnTo>
                  <a:lnTo>
                    <a:pt x="48" y="24"/>
                  </a:lnTo>
                  <a:lnTo>
                    <a:pt x="44" y="22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6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95"/>
            <p:cNvSpPr>
              <a:spLocks/>
            </p:cNvSpPr>
            <p:nvPr/>
          </p:nvSpPr>
          <p:spPr bwMode="auto">
            <a:xfrm>
              <a:off x="901700" y="1250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96"/>
            <p:cNvSpPr>
              <a:spLocks noChangeArrowheads="1"/>
            </p:cNvSpPr>
            <p:nvPr/>
          </p:nvSpPr>
          <p:spPr bwMode="auto">
            <a:xfrm>
              <a:off x="904875" y="1254125"/>
              <a:ext cx="1588" cy="15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97"/>
            <p:cNvSpPr>
              <a:spLocks noChangeArrowheads="1"/>
            </p:cNvSpPr>
            <p:nvPr/>
          </p:nvSpPr>
          <p:spPr bwMode="auto">
            <a:xfrm>
              <a:off x="901700" y="1266825"/>
              <a:ext cx="1588" cy="15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98"/>
            <p:cNvSpPr>
              <a:spLocks/>
            </p:cNvSpPr>
            <p:nvPr/>
          </p:nvSpPr>
          <p:spPr bwMode="auto">
            <a:xfrm>
              <a:off x="901700" y="1250950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99"/>
            <p:cNvSpPr>
              <a:spLocks/>
            </p:cNvSpPr>
            <p:nvPr/>
          </p:nvSpPr>
          <p:spPr bwMode="auto">
            <a:xfrm>
              <a:off x="892175" y="1241425"/>
              <a:ext cx="3175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00"/>
            <p:cNvSpPr>
              <a:spLocks/>
            </p:cNvSpPr>
            <p:nvPr/>
          </p:nvSpPr>
          <p:spPr bwMode="auto">
            <a:xfrm>
              <a:off x="1031875" y="669925"/>
              <a:ext cx="73025" cy="63500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2" y="26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2" y="38"/>
                </a:cxn>
                <a:cxn ang="0">
                  <a:pos x="26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6" y="28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30" y="30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34" y="28"/>
                </a:cxn>
                <a:cxn ang="0">
                  <a:pos x="38" y="26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2"/>
                </a:cxn>
                <a:cxn ang="0">
                  <a:pos x="34" y="22"/>
                </a:cxn>
                <a:cxn ang="0">
                  <a:pos x="34" y="22"/>
                </a:cxn>
                <a:cxn ang="0">
                  <a:pos x="34" y="22"/>
                </a:cxn>
                <a:cxn ang="0">
                  <a:pos x="36" y="20"/>
                </a:cxn>
                <a:cxn ang="0">
                  <a:pos x="38" y="20"/>
                </a:cxn>
                <a:cxn ang="0">
                  <a:pos x="40" y="22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46" y="18"/>
                </a:cxn>
                <a:cxn ang="0">
                  <a:pos x="46" y="18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38" y="12"/>
                </a:cxn>
                <a:cxn ang="0">
                  <a:pos x="38" y="12"/>
                </a:cxn>
                <a:cxn ang="0">
                  <a:pos x="34" y="14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6"/>
                </a:cxn>
              </a:cxnLst>
              <a:rect l="0" t="0" r="r" b="b"/>
              <a:pathLst>
                <a:path w="46" h="40">
                  <a:moveTo>
                    <a:pt x="12" y="26"/>
                  </a:moveTo>
                  <a:lnTo>
                    <a:pt x="12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8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0" y="30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01"/>
            <p:cNvSpPr>
              <a:spLocks noEditPoints="1"/>
            </p:cNvSpPr>
            <p:nvPr/>
          </p:nvSpPr>
          <p:spPr bwMode="auto">
            <a:xfrm>
              <a:off x="1692275" y="466725"/>
              <a:ext cx="1527175" cy="1155700"/>
            </a:xfrm>
            <a:custGeom>
              <a:avLst/>
              <a:gdLst/>
              <a:ahLst/>
              <a:cxnLst>
                <a:cxn ang="0">
                  <a:pos x="774" y="94"/>
                </a:cxn>
                <a:cxn ang="0">
                  <a:pos x="700" y="74"/>
                </a:cxn>
                <a:cxn ang="0">
                  <a:pos x="676" y="54"/>
                </a:cxn>
                <a:cxn ang="0">
                  <a:pos x="552" y="58"/>
                </a:cxn>
                <a:cxn ang="0">
                  <a:pos x="466" y="54"/>
                </a:cxn>
                <a:cxn ang="0">
                  <a:pos x="400" y="104"/>
                </a:cxn>
                <a:cxn ang="0">
                  <a:pos x="438" y="74"/>
                </a:cxn>
                <a:cxn ang="0">
                  <a:pos x="340" y="22"/>
                </a:cxn>
                <a:cxn ang="0">
                  <a:pos x="260" y="36"/>
                </a:cxn>
                <a:cxn ang="0">
                  <a:pos x="216" y="64"/>
                </a:cxn>
                <a:cxn ang="0">
                  <a:pos x="182" y="112"/>
                </a:cxn>
                <a:cxn ang="0">
                  <a:pos x="126" y="156"/>
                </a:cxn>
                <a:cxn ang="0">
                  <a:pos x="128" y="182"/>
                </a:cxn>
                <a:cxn ang="0">
                  <a:pos x="140" y="196"/>
                </a:cxn>
                <a:cxn ang="0">
                  <a:pos x="184" y="206"/>
                </a:cxn>
                <a:cxn ang="0">
                  <a:pos x="226" y="202"/>
                </a:cxn>
                <a:cxn ang="0">
                  <a:pos x="224" y="178"/>
                </a:cxn>
                <a:cxn ang="0">
                  <a:pos x="250" y="126"/>
                </a:cxn>
                <a:cxn ang="0">
                  <a:pos x="278" y="124"/>
                </a:cxn>
                <a:cxn ang="0">
                  <a:pos x="298" y="170"/>
                </a:cxn>
                <a:cxn ang="0">
                  <a:pos x="326" y="176"/>
                </a:cxn>
                <a:cxn ang="0">
                  <a:pos x="294" y="194"/>
                </a:cxn>
                <a:cxn ang="0">
                  <a:pos x="232" y="238"/>
                </a:cxn>
                <a:cxn ang="0">
                  <a:pos x="166" y="228"/>
                </a:cxn>
                <a:cxn ang="0">
                  <a:pos x="156" y="230"/>
                </a:cxn>
                <a:cxn ang="0">
                  <a:pos x="144" y="256"/>
                </a:cxn>
                <a:cxn ang="0">
                  <a:pos x="96" y="282"/>
                </a:cxn>
                <a:cxn ang="0">
                  <a:pos x="42" y="310"/>
                </a:cxn>
                <a:cxn ang="0">
                  <a:pos x="72" y="350"/>
                </a:cxn>
                <a:cxn ang="0">
                  <a:pos x="2" y="412"/>
                </a:cxn>
                <a:cxn ang="0">
                  <a:pos x="36" y="438"/>
                </a:cxn>
                <a:cxn ang="0">
                  <a:pos x="106" y="382"/>
                </a:cxn>
                <a:cxn ang="0">
                  <a:pos x="208" y="392"/>
                </a:cxn>
                <a:cxn ang="0">
                  <a:pos x="228" y="394"/>
                </a:cxn>
                <a:cxn ang="0">
                  <a:pos x="188" y="342"/>
                </a:cxn>
                <a:cxn ang="0">
                  <a:pos x="250" y="392"/>
                </a:cxn>
                <a:cxn ang="0">
                  <a:pos x="274" y="430"/>
                </a:cxn>
                <a:cxn ang="0">
                  <a:pos x="276" y="410"/>
                </a:cxn>
                <a:cxn ang="0">
                  <a:pos x="286" y="396"/>
                </a:cxn>
                <a:cxn ang="0">
                  <a:pos x="328" y="388"/>
                </a:cxn>
                <a:cxn ang="0">
                  <a:pos x="358" y="332"/>
                </a:cxn>
                <a:cxn ang="0">
                  <a:pos x="386" y="330"/>
                </a:cxn>
                <a:cxn ang="0">
                  <a:pos x="424" y="358"/>
                </a:cxn>
                <a:cxn ang="0">
                  <a:pos x="354" y="386"/>
                </a:cxn>
                <a:cxn ang="0">
                  <a:pos x="308" y="404"/>
                </a:cxn>
                <a:cxn ang="0">
                  <a:pos x="324" y="432"/>
                </a:cxn>
                <a:cxn ang="0">
                  <a:pos x="392" y="440"/>
                </a:cxn>
                <a:cxn ang="0">
                  <a:pos x="444" y="608"/>
                </a:cxn>
                <a:cxn ang="0">
                  <a:pos x="562" y="606"/>
                </a:cxn>
                <a:cxn ang="0">
                  <a:pos x="564" y="536"/>
                </a:cxn>
                <a:cxn ang="0">
                  <a:pos x="514" y="530"/>
                </a:cxn>
                <a:cxn ang="0">
                  <a:pos x="540" y="524"/>
                </a:cxn>
                <a:cxn ang="0">
                  <a:pos x="664" y="552"/>
                </a:cxn>
                <a:cxn ang="0">
                  <a:pos x="724" y="638"/>
                </a:cxn>
                <a:cxn ang="0">
                  <a:pos x="790" y="620"/>
                </a:cxn>
                <a:cxn ang="0">
                  <a:pos x="856" y="572"/>
                </a:cxn>
                <a:cxn ang="0">
                  <a:pos x="892" y="594"/>
                </a:cxn>
                <a:cxn ang="0">
                  <a:pos x="932" y="674"/>
                </a:cxn>
                <a:cxn ang="0">
                  <a:pos x="312" y="384"/>
                </a:cxn>
                <a:cxn ang="0">
                  <a:pos x="548" y="408"/>
                </a:cxn>
                <a:cxn ang="0">
                  <a:pos x="510" y="390"/>
                </a:cxn>
                <a:cxn ang="0">
                  <a:pos x="508" y="332"/>
                </a:cxn>
                <a:cxn ang="0">
                  <a:pos x="516" y="352"/>
                </a:cxn>
              </a:cxnLst>
              <a:rect l="0" t="0" r="r" b="b"/>
              <a:pathLst>
                <a:path w="962" h="728">
                  <a:moveTo>
                    <a:pt x="946" y="688"/>
                  </a:moveTo>
                  <a:lnTo>
                    <a:pt x="946" y="688"/>
                  </a:lnTo>
                  <a:lnTo>
                    <a:pt x="944" y="688"/>
                  </a:lnTo>
                  <a:lnTo>
                    <a:pt x="944" y="688"/>
                  </a:lnTo>
                  <a:lnTo>
                    <a:pt x="944" y="686"/>
                  </a:lnTo>
                  <a:lnTo>
                    <a:pt x="942" y="682"/>
                  </a:lnTo>
                  <a:lnTo>
                    <a:pt x="942" y="682"/>
                  </a:lnTo>
                  <a:lnTo>
                    <a:pt x="938" y="682"/>
                  </a:lnTo>
                  <a:lnTo>
                    <a:pt x="938" y="682"/>
                  </a:lnTo>
                  <a:lnTo>
                    <a:pt x="936" y="676"/>
                  </a:lnTo>
                  <a:lnTo>
                    <a:pt x="938" y="670"/>
                  </a:lnTo>
                  <a:lnTo>
                    <a:pt x="944" y="658"/>
                  </a:lnTo>
                  <a:lnTo>
                    <a:pt x="944" y="658"/>
                  </a:lnTo>
                  <a:lnTo>
                    <a:pt x="942" y="654"/>
                  </a:lnTo>
                  <a:lnTo>
                    <a:pt x="942" y="654"/>
                  </a:lnTo>
                  <a:lnTo>
                    <a:pt x="944" y="650"/>
                  </a:lnTo>
                  <a:lnTo>
                    <a:pt x="944" y="646"/>
                  </a:lnTo>
                  <a:lnTo>
                    <a:pt x="944" y="646"/>
                  </a:lnTo>
                  <a:lnTo>
                    <a:pt x="948" y="646"/>
                  </a:lnTo>
                  <a:lnTo>
                    <a:pt x="952" y="646"/>
                  </a:lnTo>
                  <a:lnTo>
                    <a:pt x="952" y="646"/>
                  </a:lnTo>
                  <a:lnTo>
                    <a:pt x="952" y="652"/>
                  </a:lnTo>
                  <a:lnTo>
                    <a:pt x="952" y="652"/>
                  </a:lnTo>
                  <a:lnTo>
                    <a:pt x="956" y="652"/>
                  </a:lnTo>
                  <a:lnTo>
                    <a:pt x="956" y="652"/>
                  </a:lnTo>
                  <a:lnTo>
                    <a:pt x="958" y="652"/>
                  </a:lnTo>
                  <a:lnTo>
                    <a:pt x="960" y="652"/>
                  </a:lnTo>
                  <a:lnTo>
                    <a:pt x="960" y="652"/>
                  </a:lnTo>
                  <a:lnTo>
                    <a:pt x="962" y="596"/>
                  </a:lnTo>
                  <a:lnTo>
                    <a:pt x="962" y="596"/>
                  </a:lnTo>
                  <a:lnTo>
                    <a:pt x="962" y="558"/>
                  </a:lnTo>
                  <a:lnTo>
                    <a:pt x="958" y="520"/>
                  </a:lnTo>
                  <a:lnTo>
                    <a:pt x="954" y="484"/>
                  </a:lnTo>
                  <a:lnTo>
                    <a:pt x="948" y="446"/>
                  </a:lnTo>
                  <a:lnTo>
                    <a:pt x="940" y="410"/>
                  </a:lnTo>
                  <a:lnTo>
                    <a:pt x="930" y="376"/>
                  </a:lnTo>
                  <a:lnTo>
                    <a:pt x="918" y="340"/>
                  </a:lnTo>
                  <a:lnTo>
                    <a:pt x="906" y="306"/>
                  </a:lnTo>
                  <a:lnTo>
                    <a:pt x="890" y="274"/>
                  </a:lnTo>
                  <a:lnTo>
                    <a:pt x="874" y="242"/>
                  </a:lnTo>
                  <a:lnTo>
                    <a:pt x="858" y="210"/>
                  </a:lnTo>
                  <a:lnTo>
                    <a:pt x="838" y="180"/>
                  </a:lnTo>
                  <a:lnTo>
                    <a:pt x="818" y="150"/>
                  </a:lnTo>
                  <a:lnTo>
                    <a:pt x="796" y="122"/>
                  </a:lnTo>
                  <a:lnTo>
                    <a:pt x="774" y="94"/>
                  </a:lnTo>
                  <a:lnTo>
                    <a:pt x="750" y="68"/>
                  </a:lnTo>
                  <a:lnTo>
                    <a:pt x="750" y="68"/>
                  </a:lnTo>
                  <a:lnTo>
                    <a:pt x="748" y="68"/>
                  </a:lnTo>
                  <a:lnTo>
                    <a:pt x="746" y="66"/>
                  </a:lnTo>
                  <a:lnTo>
                    <a:pt x="746" y="66"/>
                  </a:lnTo>
                  <a:lnTo>
                    <a:pt x="746" y="64"/>
                  </a:lnTo>
                  <a:lnTo>
                    <a:pt x="746" y="64"/>
                  </a:lnTo>
                  <a:lnTo>
                    <a:pt x="730" y="50"/>
                  </a:lnTo>
                  <a:lnTo>
                    <a:pt x="730" y="50"/>
                  </a:lnTo>
                  <a:lnTo>
                    <a:pt x="726" y="52"/>
                  </a:lnTo>
                  <a:lnTo>
                    <a:pt x="724" y="56"/>
                  </a:lnTo>
                  <a:lnTo>
                    <a:pt x="724" y="56"/>
                  </a:lnTo>
                  <a:lnTo>
                    <a:pt x="726" y="60"/>
                  </a:lnTo>
                  <a:lnTo>
                    <a:pt x="726" y="66"/>
                  </a:lnTo>
                  <a:lnTo>
                    <a:pt x="726" y="66"/>
                  </a:lnTo>
                  <a:lnTo>
                    <a:pt x="722" y="70"/>
                  </a:lnTo>
                  <a:lnTo>
                    <a:pt x="722" y="70"/>
                  </a:lnTo>
                  <a:lnTo>
                    <a:pt x="720" y="72"/>
                  </a:lnTo>
                  <a:lnTo>
                    <a:pt x="720" y="72"/>
                  </a:lnTo>
                  <a:lnTo>
                    <a:pt x="718" y="74"/>
                  </a:lnTo>
                  <a:lnTo>
                    <a:pt x="718" y="78"/>
                  </a:lnTo>
                  <a:lnTo>
                    <a:pt x="718" y="78"/>
                  </a:lnTo>
                  <a:lnTo>
                    <a:pt x="710" y="82"/>
                  </a:lnTo>
                  <a:lnTo>
                    <a:pt x="708" y="84"/>
                  </a:lnTo>
                  <a:lnTo>
                    <a:pt x="706" y="86"/>
                  </a:lnTo>
                  <a:lnTo>
                    <a:pt x="706" y="86"/>
                  </a:lnTo>
                  <a:lnTo>
                    <a:pt x="702" y="88"/>
                  </a:lnTo>
                  <a:lnTo>
                    <a:pt x="698" y="86"/>
                  </a:lnTo>
                  <a:lnTo>
                    <a:pt x="698" y="86"/>
                  </a:lnTo>
                  <a:lnTo>
                    <a:pt x="692" y="86"/>
                  </a:lnTo>
                  <a:lnTo>
                    <a:pt x="692" y="86"/>
                  </a:lnTo>
                  <a:lnTo>
                    <a:pt x="684" y="84"/>
                  </a:lnTo>
                  <a:lnTo>
                    <a:pt x="680" y="82"/>
                  </a:lnTo>
                  <a:lnTo>
                    <a:pt x="678" y="80"/>
                  </a:lnTo>
                  <a:lnTo>
                    <a:pt x="678" y="80"/>
                  </a:lnTo>
                  <a:lnTo>
                    <a:pt x="684" y="80"/>
                  </a:lnTo>
                  <a:lnTo>
                    <a:pt x="690" y="80"/>
                  </a:lnTo>
                  <a:lnTo>
                    <a:pt x="690" y="80"/>
                  </a:lnTo>
                  <a:lnTo>
                    <a:pt x="692" y="82"/>
                  </a:lnTo>
                  <a:lnTo>
                    <a:pt x="692" y="82"/>
                  </a:lnTo>
                  <a:lnTo>
                    <a:pt x="698" y="80"/>
                  </a:lnTo>
                  <a:lnTo>
                    <a:pt x="698" y="80"/>
                  </a:lnTo>
                  <a:lnTo>
                    <a:pt x="698" y="76"/>
                  </a:lnTo>
                  <a:lnTo>
                    <a:pt x="698" y="76"/>
                  </a:lnTo>
                  <a:lnTo>
                    <a:pt x="700" y="74"/>
                  </a:lnTo>
                  <a:lnTo>
                    <a:pt x="704" y="72"/>
                  </a:lnTo>
                  <a:lnTo>
                    <a:pt x="704" y="72"/>
                  </a:lnTo>
                  <a:lnTo>
                    <a:pt x="708" y="68"/>
                  </a:lnTo>
                  <a:lnTo>
                    <a:pt x="712" y="64"/>
                  </a:lnTo>
                  <a:lnTo>
                    <a:pt x="712" y="64"/>
                  </a:lnTo>
                  <a:lnTo>
                    <a:pt x="712" y="58"/>
                  </a:lnTo>
                  <a:lnTo>
                    <a:pt x="712" y="58"/>
                  </a:lnTo>
                  <a:lnTo>
                    <a:pt x="714" y="54"/>
                  </a:lnTo>
                  <a:lnTo>
                    <a:pt x="714" y="54"/>
                  </a:lnTo>
                  <a:lnTo>
                    <a:pt x="710" y="50"/>
                  </a:lnTo>
                  <a:lnTo>
                    <a:pt x="708" y="50"/>
                  </a:lnTo>
                  <a:lnTo>
                    <a:pt x="708" y="46"/>
                  </a:lnTo>
                  <a:lnTo>
                    <a:pt x="708" y="46"/>
                  </a:lnTo>
                  <a:lnTo>
                    <a:pt x="708" y="34"/>
                  </a:lnTo>
                  <a:lnTo>
                    <a:pt x="708" y="34"/>
                  </a:lnTo>
                  <a:lnTo>
                    <a:pt x="706" y="28"/>
                  </a:lnTo>
                  <a:lnTo>
                    <a:pt x="706" y="28"/>
                  </a:lnTo>
                  <a:lnTo>
                    <a:pt x="706" y="28"/>
                  </a:lnTo>
                  <a:lnTo>
                    <a:pt x="706" y="28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72" y="4"/>
                  </a:lnTo>
                  <a:lnTo>
                    <a:pt x="672" y="4"/>
                  </a:lnTo>
                  <a:lnTo>
                    <a:pt x="668" y="8"/>
                  </a:lnTo>
                  <a:lnTo>
                    <a:pt x="662" y="10"/>
                  </a:lnTo>
                  <a:lnTo>
                    <a:pt x="658" y="14"/>
                  </a:lnTo>
                  <a:lnTo>
                    <a:pt x="658" y="20"/>
                  </a:lnTo>
                  <a:lnTo>
                    <a:pt x="658" y="20"/>
                  </a:lnTo>
                  <a:lnTo>
                    <a:pt x="662" y="20"/>
                  </a:lnTo>
                  <a:lnTo>
                    <a:pt x="662" y="20"/>
                  </a:lnTo>
                  <a:lnTo>
                    <a:pt x="664" y="26"/>
                  </a:lnTo>
                  <a:lnTo>
                    <a:pt x="662" y="28"/>
                  </a:lnTo>
                  <a:lnTo>
                    <a:pt x="660" y="32"/>
                  </a:lnTo>
                  <a:lnTo>
                    <a:pt x="658" y="34"/>
                  </a:lnTo>
                  <a:lnTo>
                    <a:pt x="658" y="34"/>
                  </a:lnTo>
                  <a:lnTo>
                    <a:pt x="660" y="36"/>
                  </a:lnTo>
                  <a:lnTo>
                    <a:pt x="664" y="38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70" y="44"/>
                  </a:lnTo>
                  <a:lnTo>
                    <a:pt x="670" y="44"/>
                  </a:lnTo>
                  <a:lnTo>
                    <a:pt x="672" y="48"/>
                  </a:lnTo>
                  <a:lnTo>
                    <a:pt x="678" y="48"/>
                  </a:lnTo>
                  <a:lnTo>
                    <a:pt x="678" y="48"/>
                  </a:lnTo>
                  <a:lnTo>
                    <a:pt x="676" y="54"/>
                  </a:lnTo>
                  <a:lnTo>
                    <a:pt x="672" y="58"/>
                  </a:lnTo>
                  <a:lnTo>
                    <a:pt x="672" y="58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2" y="50"/>
                  </a:lnTo>
                  <a:lnTo>
                    <a:pt x="650" y="46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618" y="34"/>
                  </a:lnTo>
                  <a:lnTo>
                    <a:pt x="608" y="34"/>
                  </a:lnTo>
                  <a:lnTo>
                    <a:pt x="608" y="34"/>
                  </a:lnTo>
                  <a:lnTo>
                    <a:pt x="606" y="36"/>
                  </a:lnTo>
                  <a:lnTo>
                    <a:pt x="602" y="38"/>
                  </a:lnTo>
                  <a:lnTo>
                    <a:pt x="602" y="38"/>
                  </a:lnTo>
                  <a:lnTo>
                    <a:pt x="602" y="38"/>
                  </a:lnTo>
                  <a:lnTo>
                    <a:pt x="602" y="38"/>
                  </a:lnTo>
                  <a:lnTo>
                    <a:pt x="608" y="46"/>
                  </a:lnTo>
                  <a:lnTo>
                    <a:pt x="608" y="46"/>
                  </a:lnTo>
                  <a:lnTo>
                    <a:pt x="608" y="50"/>
                  </a:lnTo>
                  <a:lnTo>
                    <a:pt x="606" y="50"/>
                  </a:lnTo>
                  <a:lnTo>
                    <a:pt x="600" y="52"/>
                  </a:lnTo>
                  <a:lnTo>
                    <a:pt x="600" y="52"/>
                  </a:lnTo>
                  <a:lnTo>
                    <a:pt x="598" y="56"/>
                  </a:lnTo>
                  <a:lnTo>
                    <a:pt x="598" y="56"/>
                  </a:lnTo>
                  <a:lnTo>
                    <a:pt x="594" y="56"/>
                  </a:lnTo>
                  <a:lnTo>
                    <a:pt x="592" y="54"/>
                  </a:lnTo>
                  <a:lnTo>
                    <a:pt x="592" y="54"/>
                  </a:lnTo>
                  <a:lnTo>
                    <a:pt x="594" y="50"/>
                  </a:lnTo>
                  <a:lnTo>
                    <a:pt x="594" y="50"/>
                  </a:lnTo>
                  <a:lnTo>
                    <a:pt x="588" y="48"/>
                  </a:lnTo>
                  <a:lnTo>
                    <a:pt x="580" y="50"/>
                  </a:lnTo>
                  <a:lnTo>
                    <a:pt x="580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4" y="54"/>
                  </a:lnTo>
                  <a:lnTo>
                    <a:pt x="570" y="52"/>
                  </a:lnTo>
                  <a:lnTo>
                    <a:pt x="570" y="52"/>
                  </a:lnTo>
                  <a:lnTo>
                    <a:pt x="564" y="52"/>
                  </a:lnTo>
                  <a:lnTo>
                    <a:pt x="560" y="54"/>
                  </a:lnTo>
                  <a:lnTo>
                    <a:pt x="560" y="54"/>
                  </a:lnTo>
                  <a:lnTo>
                    <a:pt x="556" y="56"/>
                  </a:lnTo>
                  <a:lnTo>
                    <a:pt x="554" y="60"/>
                  </a:lnTo>
                  <a:lnTo>
                    <a:pt x="554" y="60"/>
                  </a:lnTo>
                  <a:lnTo>
                    <a:pt x="552" y="58"/>
                  </a:lnTo>
                  <a:lnTo>
                    <a:pt x="552" y="58"/>
                  </a:lnTo>
                  <a:lnTo>
                    <a:pt x="548" y="60"/>
                  </a:lnTo>
                  <a:lnTo>
                    <a:pt x="542" y="58"/>
                  </a:lnTo>
                  <a:lnTo>
                    <a:pt x="542" y="58"/>
                  </a:lnTo>
                  <a:lnTo>
                    <a:pt x="542" y="56"/>
                  </a:lnTo>
                  <a:lnTo>
                    <a:pt x="542" y="56"/>
                  </a:lnTo>
                  <a:lnTo>
                    <a:pt x="546" y="56"/>
                  </a:lnTo>
                  <a:lnTo>
                    <a:pt x="546" y="56"/>
                  </a:lnTo>
                  <a:lnTo>
                    <a:pt x="546" y="48"/>
                  </a:lnTo>
                  <a:lnTo>
                    <a:pt x="546" y="48"/>
                  </a:lnTo>
                  <a:lnTo>
                    <a:pt x="542" y="50"/>
                  </a:lnTo>
                  <a:lnTo>
                    <a:pt x="540" y="52"/>
                  </a:lnTo>
                  <a:lnTo>
                    <a:pt x="538" y="54"/>
                  </a:lnTo>
                  <a:lnTo>
                    <a:pt x="534" y="56"/>
                  </a:lnTo>
                  <a:lnTo>
                    <a:pt x="534" y="56"/>
                  </a:lnTo>
                  <a:lnTo>
                    <a:pt x="534" y="56"/>
                  </a:lnTo>
                  <a:lnTo>
                    <a:pt x="534" y="56"/>
                  </a:lnTo>
                  <a:lnTo>
                    <a:pt x="532" y="52"/>
                  </a:lnTo>
                  <a:lnTo>
                    <a:pt x="532" y="52"/>
                  </a:lnTo>
                  <a:lnTo>
                    <a:pt x="522" y="58"/>
                  </a:lnTo>
                  <a:lnTo>
                    <a:pt x="522" y="58"/>
                  </a:lnTo>
                  <a:lnTo>
                    <a:pt x="502" y="66"/>
                  </a:lnTo>
                  <a:lnTo>
                    <a:pt x="502" y="66"/>
                  </a:lnTo>
                  <a:lnTo>
                    <a:pt x="498" y="68"/>
                  </a:lnTo>
                  <a:lnTo>
                    <a:pt x="498" y="68"/>
                  </a:lnTo>
                  <a:lnTo>
                    <a:pt x="496" y="70"/>
                  </a:lnTo>
                  <a:lnTo>
                    <a:pt x="496" y="72"/>
                  </a:lnTo>
                  <a:lnTo>
                    <a:pt x="494" y="76"/>
                  </a:lnTo>
                  <a:lnTo>
                    <a:pt x="494" y="78"/>
                  </a:lnTo>
                  <a:lnTo>
                    <a:pt x="494" y="78"/>
                  </a:lnTo>
                  <a:lnTo>
                    <a:pt x="488" y="78"/>
                  </a:lnTo>
                  <a:lnTo>
                    <a:pt x="488" y="78"/>
                  </a:lnTo>
                  <a:lnTo>
                    <a:pt x="482" y="78"/>
                  </a:lnTo>
                  <a:lnTo>
                    <a:pt x="478" y="78"/>
                  </a:lnTo>
                  <a:lnTo>
                    <a:pt x="470" y="72"/>
                  </a:lnTo>
                  <a:lnTo>
                    <a:pt x="470" y="72"/>
                  </a:lnTo>
                  <a:lnTo>
                    <a:pt x="472" y="68"/>
                  </a:lnTo>
                  <a:lnTo>
                    <a:pt x="474" y="66"/>
                  </a:lnTo>
                  <a:lnTo>
                    <a:pt x="484" y="66"/>
                  </a:lnTo>
                  <a:lnTo>
                    <a:pt x="484" y="66"/>
                  </a:lnTo>
                  <a:lnTo>
                    <a:pt x="480" y="58"/>
                  </a:lnTo>
                  <a:lnTo>
                    <a:pt x="478" y="56"/>
                  </a:lnTo>
                  <a:lnTo>
                    <a:pt x="476" y="54"/>
                  </a:lnTo>
                  <a:lnTo>
                    <a:pt x="476" y="54"/>
                  </a:lnTo>
                  <a:lnTo>
                    <a:pt x="466" y="54"/>
                  </a:lnTo>
                  <a:lnTo>
                    <a:pt x="466" y="54"/>
                  </a:lnTo>
                  <a:lnTo>
                    <a:pt x="464" y="54"/>
                  </a:lnTo>
                  <a:lnTo>
                    <a:pt x="460" y="54"/>
                  </a:lnTo>
                  <a:lnTo>
                    <a:pt x="460" y="54"/>
                  </a:lnTo>
                  <a:lnTo>
                    <a:pt x="460" y="56"/>
                  </a:lnTo>
                  <a:lnTo>
                    <a:pt x="462" y="58"/>
                  </a:lnTo>
                  <a:lnTo>
                    <a:pt x="464" y="60"/>
                  </a:lnTo>
                  <a:lnTo>
                    <a:pt x="464" y="64"/>
                  </a:lnTo>
                  <a:lnTo>
                    <a:pt x="464" y="64"/>
                  </a:lnTo>
                  <a:lnTo>
                    <a:pt x="460" y="70"/>
                  </a:lnTo>
                  <a:lnTo>
                    <a:pt x="460" y="70"/>
                  </a:lnTo>
                  <a:lnTo>
                    <a:pt x="460" y="72"/>
                  </a:lnTo>
                  <a:lnTo>
                    <a:pt x="460" y="72"/>
                  </a:lnTo>
                  <a:lnTo>
                    <a:pt x="460" y="72"/>
                  </a:lnTo>
                  <a:lnTo>
                    <a:pt x="464" y="74"/>
                  </a:lnTo>
                  <a:lnTo>
                    <a:pt x="464" y="74"/>
                  </a:lnTo>
                  <a:lnTo>
                    <a:pt x="464" y="80"/>
                  </a:lnTo>
                  <a:lnTo>
                    <a:pt x="462" y="86"/>
                  </a:lnTo>
                  <a:lnTo>
                    <a:pt x="462" y="86"/>
                  </a:lnTo>
                  <a:lnTo>
                    <a:pt x="462" y="90"/>
                  </a:lnTo>
                  <a:lnTo>
                    <a:pt x="462" y="90"/>
                  </a:lnTo>
                  <a:lnTo>
                    <a:pt x="462" y="90"/>
                  </a:lnTo>
                  <a:lnTo>
                    <a:pt x="458" y="88"/>
                  </a:lnTo>
                  <a:lnTo>
                    <a:pt x="454" y="86"/>
                  </a:lnTo>
                  <a:lnTo>
                    <a:pt x="450" y="84"/>
                  </a:lnTo>
                  <a:lnTo>
                    <a:pt x="446" y="84"/>
                  </a:lnTo>
                  <a:lnTo>
                    <a:pt x="446" y="84"/>
                  </a:lnTo>
                  <a:lnTo>
                    <a:pt x="442" y="88"/>
                  </a:lnTo>
                  <a:lnTo>
                    <a:pt x="436" y="92"/>
                  </a:lnTo>
                  <a:lnTo>
                    <a:pt x="430" y="94"/>
                  </a:lnTo>
                  <a:lnTo>
                    <a:pt x="426" y="98"/>
                  </a:lnTo>
                  <a:lnTo>
                    <a:pt x="426" y="98"/>
                  </a:lnTo>
                  <a:lnTo>
                    <a:pt x="428" y="100"/>
                  </a:lnTo>
                  <a:lnTo>
                    <a:pt x="430" y="104"/>
                  </a:lnTo>
                  <a:lnTo>
                    <a:pt x="430" y="108"/>
                  </a:lnTo>
                  <a:lnTo>
                    <a:pt x="430" y="110"/>
                  </a:lnTo>
                  <a:lnTo>
                    <a:pt x="430" y="110"/>
                  </a:lnTo>
                  <a:lnTo>
                    <a:pt x="426" y="110"/>
                  </a:lnTo>
                  <a:lnTo>
                    <a:pt x="426" y="110"/>
                  </a:lnTo>
                  <a:lnTo>
                    <a:pt x="424" y="110"/>
                  </a:lnTo>
                  <a:lnTo>
                    <a:pt x="420" y="110"/>
                  </a:lnTo>
                  <a:lnTo>
                    <a:pt x="420" y="110"/>
                  </a:lnTo>
                  <a:lnTo>
                    <a:pt x="410" y="108"/>
                  </a:lnTo>
                  <a:lnTo>
                    <a:pt x="402" y="102"/>
                  </a:lnTo>
                  <a:lnTo>
                    <a:pt x="402" y="102"/>
                  </a:lnTo>
                  <a:lnTo>
                    <a:pt x="400" y="104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0" y="110"/>
                  </a:lnTo>
                  <a:lnTo>
                    <a:pt x="404" y="114"/>
                  </a:lnTo>
                  <a:lnTo>
                    <a:pt x="404" y="114"/>
                  </a:lnTo>
                  <a:lnTo>
                    <a:pt x="408" y="114"/>
                  </a:lnTo>
                  <a:lnTo>
                    <a:pt x="408" y="114"/>
                  </a:lnTo>
                  <a:lnTo>
                    <a:pt x="410" y="118"/>
                  </a:lnTo>
                  <a:lnTo>
                    <a:pt x="408" y="120"/>
                  </a:lnTo>
                  <a:lnTo>
                    <a:pt x="402" y="120"/>
                  </a:lnTo>
                  <a:lnTo>
                    <a:pt x="402" y="120"/>
                  </a:lnTo>
                  <a:lnTo>
                    <a:pt x="396" y="118"/>
                  </a:lnTo>
                  <a:lnTo>
                    <a:pt x="396" y="118"/>
                  </a:lnTo>
                  <a:lnTo>
                    <a:pt x="394" y="116"/>
                  </a:lnTo>
                  <a:lnTo>
                    <a:pt x="394" y="116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380" y="106"/>
                  </a:lnTo>
                  <a:lnTo>
                    <a:pt x="378" y="98"/>
                  </a:lnTo>
                  <a:lnTo>
                    <a:pt x="378" y="98"/>
                  </a:lnTo>
                  <a:lnTo>
                    <a:pt x="380" y="96"/>
                  </a:lnTo>
                  <a:lnTo>
                    <a:pt x="382" y="94"/>
                  </a:lnTo>
                  <a:lnTo>
                    <a:pt x="382" y="92"/>
                  </a:lnTo>
                  <a:lnTo>
                    <a:pt x="380" y="90"/>
                  </a:lnTo>
                  <a:lnTo>
                    <a:pt x="380" y="90"/>
                  </a:lnTo>
                  <a:lnTo>
                    <a:pt x="376" y="88"/>
                  </a:lnTo>
                  <a:lnTo>
                    <a:pt x="372" y="86"/>
                  </a:lnTo>
                  <a:lnTo>
                    <a:pt x="372" y="86"/>
                  </a:lnTo>
                  <a:lnTo>
                    <a:pt x="360" y="76"/>
                  </a:lnTo>
                  <a:lnTo>
                    <a:pt x="360" y="76"/>
                  </a:lnTo>
                  <a:lnTo>
                    <a:pt x="364" y="74"/>
                  </a:lnTo>
                  <a:lnTo>
                    <a:pt x="368" y="76"/>
                  </a:lnTo>
                  <a:lnTo>
                    <a:pt x="370" y="80"/>
                  </a:lnTo>
                  <a:lnTo>
                    <a:pt x="370" y="80"/>
                  </a:lnTo>
                  <a:lnTo>
                    <a:pt x="376" y="80"/>
                  </a:lnTo>
                  <a:lnTo>
                    <a:pt x="376" y="80"/>
                  </a:lnTo>
                  <a:lnTo>
                    <a:pt x="390" y="84"/>
                  </a:lnTo>
                  <a:lnTo>
                    <a:pt x="404" y="88"/>
                  </a:lnTo>
                  <a:lnTo>
                    <a:pt x="418" y="90"/>
                  </a:lnTo>
                  <a:lnTo>
                    <a:pt x="424" y="88"/>
                  </a:lnTo>
                  <a:lnTo>
                    <a:pt x="430" y="84"/>
                  </a:lnTo>
                  <a:lnTo>
                    <a:pt x="430" y="84"/>
                  </a:lnTo>
                  <a:lnTo>
                    <a:pt x="436" y="80"/>
                  </a:lnTo>
                  <a:lnTo>
                    <a:pt x="438" y="78"/>
                  </a:lnTo>
                  <a:lnTo>
                    <a:pt x="438" y="74"/>
                  </a:lnTo>
                  <a:lnTo>
                    <a:pt x="438" y="74"/>
                  </a:lnTo>
                  <a:lnTo>
                    <a:pt x="436" y="72"/>
                  </a:lnTo>
                  <a:lnTo>
                    <a:pt x="436" y="68"/>
                  </a:lnTo>
                  <a:lnTo>
                    <a:pt x="436" y="68"/>
                  </a:lnTo>
                  <a:lnTo>
                    <a:pt x="432" y="64"/>
                  </a:lnTo>
                  <a:lnTo>
                    <a:pt x="426" y="62"/>
                  </a:lnTo>
                  <a:lnTo>
                    <a:pt x="426" y="62"/>
                  </a:lnTo>
                  <a:lnTo>
                    <a:pt x="414" y="58"/>
                  </a:lnTo>
                  <a:lnTo>
                    <a:pt x="414" y="58"/>
                  </a:lnTo>
                  <a:lnTo>
                    <a:pt x="404" y="48"/>
                  </a:lnTo>
                  <a:lnTo>
                    <a:pt x="404" y="48"/>
                  </a:lnTo>
                  <a:lnTo>
                    <a:pt x="398" y="48"/>
                  </a:lnTo>
                  <a:lnTo>
                    <a:pt x="398" y="48"/>
                  </a:lnTo>
                  <a:lnTo>
                    <a:pt x="388" y="44"/>
                  </a:lnTo>
                  <a:lnTo>
                    <a:pt x="388" y="44"/>
                  </a:lnTo>
                  <a:lnTo>
                    <a:pt x="372" y="42"/>
                  </a:lnTo>
                  <a:lnTo>
                    <a:pt x="372" y="42"/>
                  </a:lnTo>
                  <a:lnTo>
                    <a:pt x="370" y="44"/>
                  </a:lnTo>
                  <a:lnTo>
                    <a:pt x="370" y="44"/>
                  </a:lnTo>
                  <a:lnTo>
                    <a:pt x="370" y="40"/>
                  </a:lnTo>
                  <a:lnTo>
                    <a:pt x="370" y="40"/>
                  </a:lnTo>
                  <a:lnTo>
                    <a:pt x="362" y="38"/>
                  </a:lnTo>
                  <a:lnTo>
                    <a:pt x="360" y="3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4" y="36"/>
                  </a:lnTo>
                  <a:lnTo>
                    <a:pt x="354" y="36"/>
                  </a:lnTo>
                  <a:lnTo>
                    <a:pt x="350" y="36"/>
                  </a:lnTo>
                  <a:lnTo>
                    <a:pt x="350" y="36"/>
                  </a:lnTo>
                  <a:lnTo>
                    <a:pt x="344" y="36"/>
                  </a:lnTo>
                  <a:lnTo>
                    <a:pt x="338" y="36"/>
                  </a:lnTo>
                  <a:lnTo>
                    <a:pt x="338" y="36"/>
                  </a:lnTo>
                  <a:lnTo>
                    <a:pt x="334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40" y="30"/>
                  </a:lnTo>
                  <a:lnTo>
                    <a:pt x="344" y="28"/>
                  </a:lnTo>
                  <a:lnTo>
                    <a:pt x="348" y="26"/>
                  </a:lnTo>
                  <a:lnTo>
                    <a:pt x="348" y="26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6" y="24"/>
                  </a:lnTo>
                  <a:lnTo>
                    <a:pt x="346" y="24"/>
                  </a:lnTo>
                  <a:lnTo>
                    <a:pt x="340" y="22"/>
                  </a:lnTo>
                  <a:lnTo>
                    <a:pt x="340" y="22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28" y="22"/>
                  </a:lnTo>
                  <a:lnTo>
                    <a:pt x="326" y="26"/>
                  </a:lnTo>
                  <a:lnTo>
                    <a:pt x="326" y="26"/>
                  </a:lnTo>
                  <a:lnTo>
                    <a:pt x="322" y="24"/>
                  </a:lnTo>
                  <a:lnTo>
                    <a:pt x="322" y="24"/>
                  </a:lnTo>
                  <a:lnTo>
                    <a:pt x="326" y="16"/>
                  </a:lnTo>
                  <a:lnTo>
                    <a:pt x="326" y="16"/>
                  </a:lnTo>
                  <a:lnTo>
                    <a:pt x="324" y="16"/>
                  </a:lnTo>
                  <a:lnTo>
                    <a:pt x="320" y="16"/>
                  </a:lnTo>
                  <a:lnTo>
                    <a:pt x="320" y="16"/>
                  </a:lnTo>
                  <a:lnTo>
                    <a:pt x="316" y="22"/>
                  </a:lnTo>
                  <a:lnTo>
                    <a:pt x="312" y="26"/>
                  </a:lnTo>
                  <a:lnTo>
                    <a:pt x="312" y="26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06" y="22"/>
                  </a:lnTo>
                  <a:lnTo>
                    <a:pt x="300" y="30"/>
                  </a:lnTo>
                  <a:lnTo>
                    <a:pt x="300" y="30"/>
                  </a:lnTo>
                  <a:lnTo>
                    <a:pt x="298" y="30"/>
                  </a:lnTo>
                  <a:lnTo>
                    <a:pt x="298" y="30"/>
                  </a:lnTo>
                  <a:lnTo>
                    <a:pt x="300" y="26"/>
                  </a:lnTo>
                  <a:lnTo>
                    <a:pt x="300" y="22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00" y="18"/>
                  </a:lnTo>
                  <a:lnTo>
                    <a:pt x="296" y="18"/>
                  </a:lnTo>
                  <a:lnTo>
                    <a:pt x="292" y="24"/>
                  </a:lnTo>
                  <a:lnTo>
                    <a:pt x="292" y="24"/>
                  </a:lnTo>
                  <a:lnTo>
                    <a:pt x="288" y="24"/>
                  </a:lnTo>
                  <a:lnTo>
                    <a:pt x="288" y="24"/>
                  </a:lnTo>
                  <a:lnTo>
                    <a:pt x="284" y="28"/>
                  </a:lnTo>
                  <a:lnTo>
                    <a:pt x="282" y="32"/>
                  </a:lnTo>
                  <a:lnTo>
                    <a:pt x="282" y="32"/>
                  </a:lnTo>
                  <a:lnTo>
                    <a:pt x="276" y="28"/>
                  </a:lnTo>
                  <a:lnTo>
                    <a:pt x="274" y="30"/>
                  </a:lnTo>
                  <a:lnTo>
                    <a:pt x="272" y="34"/>
                  </a:lnTo>
                  <a:lnTo>
                    <a:pt x="272" y="34"/>
                  </a:lnTo>
                  <a:lnTo>
                    <a:pt x="268" y="32"/>
                  </a:lnTo>
                  <a:lnTo>
                    <a:pt x="268" y="32"/>
                  </a:lnTo>
                  <a:lnTo>
                    <a:pt x="266" y="32"/>
                  </a:lnTo>
                  <a:lnTo>
                    <a:pt x="266" y="32"/>
                  </a:lnTo>
                  <a:lnTo>
                    <a:pt x="264" y="34"/>
                  </a:lnTo>
                  <a:lnTo>
                    <a:pt x="260" y="36"/>
                  </a:lnTo>
                  <a:lnTo>
                    <a:pt x="260" y="36"/>
                  </a:lnTo>
                  <a:lnTo>
                    <a:pt x="260" y="40"/>
                  </a:lnTo>
                  <a:lnTo>
                    <a:pt x="256" y="42"/>
                  </a:lnTo>
                  <a:lnTo>
                    <a:pt x="256" y="42"/>
                  </a:lnTo>
                  <a:lnTo>
                    <a:pt x="258" y="36"/>
                  </a:lnTo>
                  <a:lnTo>
                    <a:pt x="258" y="36"/>
                  </a:lnTo>
                  <a:lnTo>
                    <a:pt x="258" y="36"/>
                  </a:lnTo>
                  <a:lnTo>
                    <a:pt x="258" y="36"/>
                  </a:lnTo>
                  <a:lnTo>
                    <a:pt x="258" y="34"/>
                  </a:lnTo>
                  <a:lnTo>
                    <a:pt x="258" y="34"/>
                  </a:lnTo>
                  <a:lnTo>
                    <a:pt x="254" y="40"/>
                  </a:lnTo>
                  <a:lnTo>
                    <a:pt x="252" y="44"/>
                  </a:lnTo>
                  <a:lnTo>
                    <a:pt x="252" y="44"/>
                  </a:lnTo>
                  <a:lnTo>
                    <a:pt x="246" y="42"/>
                  </a:lnTo>
                  <a:lnTo>
                    <a:pt x="242" y="44"/>
                  </a:lnTo>
                  <a:lnTo>
                    <a:pt x="242" y="44"/>
                  </a:lnTo>
                  <a:lnTo>
                    <a:pt x="240" y="42"/>
                  </a:lnTo>
                  <a:lnTo>
                    <a:pt x="240" y="42"/>
                  </a:lnTo>
                  <a:lnTo>
                    <a:pt x="238" y="44"/>
                  </a:lnTo>
                  <a:lnTo>
                    <a:pt x="238" y="46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32" y="50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28" y="54"/>
                  </a:lnTo>
                  <a:lnTo>
                    <a:pt x="228" y="54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28" y="58"/>
                  </a:lnTo>
                  <a:lnTo>
                    <a:pt x="224" y="56"/>
                  </a:lnTo>
                  <a:lnTo>
                    <a:pt x="224" y="56"/>
                  </a:lnTo>
                  <a:lnTo>
                    <a:pt x="226" y="60"/>
                  </a:lnTo>
                  <a:lnTo>
                    <a:pt x="226" y="60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2"/>
                  </a:lnTo>
                  <a:lnTo>
                    <a:pt x="218" y="62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18" y="66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6" y="70"/>
                  </a:lnTo>
                  <a:lnTo>
                    <a:pt x="216" y="70"/>
                  </a:lnTo>
                  <a:lnTo>
                    <a:pt x="212" y="68"/>
                  </a:lnTo>
                  <a:lnTo>
                    <a:pt x="212" y="68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10" y="74"/>
                  </a:lnTo>
                  <a:lnTo>
                    <a:pt x="210" y="74"/>
                  </a:lnTo>
                  <a:lnTo>
                    <a:pt x="206" y="7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200" y="78"/>
                  </a:lnTo>
                  <a:lnTo>
                    <a:pt x="200" y="78"/>
                  </a:lnTo>
                  <a:lnTo>
                    <a:pt x="202" y="80"/>
                  </a:lnTo>
                  <a:lnTo>
                    <a:pt x="202" y="82"/>
                  </a:lnTo>
                  <a:lnTo>
                    <a:pt x="202" y="8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6" y="84"/>
                  </a:lnTo>
                  <a:lnTo>
                    <a:pt x="196" y="84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196" y="88"/>
                  </a:lnTo>
                  <a:lnTo>
                    <a:pt x="196" y="88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2" y="92"/>
                  </a:lnTo>
                  <a:lnTo>
                    <a:pt x="190" y="94"/>
                  </a:lnTo>
                  <a:lnTo>
                    <a:pt x="188" y="98"/>
                  </a:lnTo>
                  <a:lnTo>
                    <a:pt x="188" y="98"/>
                  </a:lnTo>
                  <a:lnTo>
                    <a:pt x="190" y="100"/>
                  </a:lnTo>
                  <a:lnTo>
                    <a:pt x="190" y="100"/>
                  </a:lnTo>
                  <a:lnTo>
                    <a:pt x="190" y="104"/>
                  </a:lnTo>
                  <a:lnTo>
                    <a:pt x="190" y="104"/>
                  </a:lnTo>
                  <a:lnTo>
                    <a:pt x="186" y="104"/>
                  </a:lnTo>
                  <a:lnTo>
                    <a:pt x="186" y="104"/>
                  </a:lnTo>
                  <a:lnTo>
                    <a:pt x="180" y="110"/>
                  </a:lnTo>
                  <a:lnTo>
                    <a:pt x="180" y="110"/>
                  </a:lnTo>
                  <a:lnTo>
                    <a:pt x="182" y="112"/>
                  </a:lnTo>
                  <a:lnTo>
                    <a:pt x="182" y="112"/>
                  </a:lnTo>
                  <a:lnTo>
                    <a:pt x="182" y="112"/>
                  </a:lnTo>
                  <a:lnTo>
                    <a:pt x="180" y="112"/>
                  </a:lnTo>
                  <a:lnTo>
                    <a:pt x="176" y="112"/>
                  </a:lnTo>
                  <a:lnTo>
                    <a:pt x="176" y="112"/>
                  </a:lnTo>
                  <a:lnTo>
                    <a:pt x="172" y="116"/>
                  </a:lnTo>
                  <a:lnTo>
                    <a:pt x="168" y="120"/>
                  </a:lnTo>
                  <a:lnTo>
                    <a:pt x="168" y="120"/>
                  </a:lnTo>
                  <a:lnTo>
                    <a:pt x="168" y="124"/>
                  </a:lnTo>
                  <a:lnTo>
                    <a:pt x="168" y="124"/>
                  </a:lnTo>
                  <a:lnTo>
                    <a:pt x="164" y="126"/>
                  </a:lnTo>
                  <a:lnTo>
                    <a:pt x="162" y="128"/>
                  </a:lnTo>
                  <a:lnTo>
                    <a:pt x="162" y="128"/>
                  </a:lnTo>
                  <a:lnTo>
                    <a:pt x="162" y="128"/>
                  </a:lnTo>
                  <a:lnTo>
                    <a:pt x="162" y="128"/>
                  </a:lnTo>
                  <a:lnTo>
                    <a:pt x="160" y="128"/>
                  </a:lnTo>
                  <a:lnTo>
                    <a:pt x="160" y="128"/>
                  </a:lnTo>
                  <a:lnTo>
                    <a:pt x="158" y="128"/>
                  </a:lnTo>
                  <a:lnTo>
                    <a:pt x="156" y="130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4"/>
                  </a:lnTo>
                  <a:lnTo>
                    <a:pt x="144" y="134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144" y="136"/>
                  </a:lnTo>
                  <a:lnTo>
                    <a:pt x="148" y="138"/>
                  </a:lnTo>
                  <a:lnTo>
                    <a:pt x="148" y="138"/>
                  </a:lnTo>
                  <a:lnTo>
                    <a:pt x="146" y="138"/>
                  </a:lnTo>
                  <a:lnTo>
                    <a:pt x="144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38" y="140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4" y="142"/>
                  </a:lnTo>
                  <a:lnTo>
                    <a:pt x="130" y="144"/>
                  </a:lnTo>
                  <a:lnTo>
                    <a:pt x="130" y="144"/>
                  </a:lnTo>
                  <a:lnTo>
                    <a:pt x="130" y="146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26" y="150"/>
                  </a:lnTo>
                  <a:lnTo>
                    <a:pt x="126" y="150"/>
                  </a:lnTo>
                  <a:lnTo>
                    <a:pt x="126" y="156"/>
                  </a:lnTo>
                  <a:lnTo>
                    <a:pt x="126" y="156"/>
                  </a:lnTo>
                  <a:lnTo>
                    <a:pt x="126" y="158"/>
                  </a:lnTo>
                  <a:lnTo>
                    <a:pt x="128" y="158"/>
                  </a:lnTo>
                  <a:lnTo>
                    <a:pt x="128" y="158"/>
                  </a:lnTo>
                  <a:lnTo>
                    <a:pt x="128" y="158"/>
                  </a:lnTo>
                  <a:lnTo>
                    <a:pt x="128" y="158"/>
                  </a:lnTo>
                  <a:lnTo>
                    <a:pt x="126" y="160"/>
                  </a:lnTo>
                  <a:lnTo>
                    <a:pt x="126" y="162"/>
                  </a:lnTo>
                  <a:lnTo>
                    <a:pt x="126" y="162"/>
                  </a:lnTo>
                  <a:lnTo>
                    <a:pt x="126" y="164"/>
                  </a:lnTo>
                  <a:lnTo>
                    <a:pt x="126" y="164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30" y="166"/>
                  </a:lnTo>
                  <a:lnTo>
                    <a:pt x="130" y="166"/>
                  </a:lnTo>
                  <a:lnTo>
                    <a:pt x="126" y="168"/>
                  </a:lnTo>
                  <a:lnTo>
                    <a:pt x="126" y="168"/>
                  </a:lnTo>
                  <a:lnTo>
                    <a:pt x="130" y="170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32" y="172"/>
                  </a:lnTo>
                  <a:lnTo>
                    <a:pt x="132" y="174"/>
                  </a:lnTo>
                  <a:lnTo>
                    <a:pt x="132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2" y="176"/>
                  </a:lnTo>
                  <a:lnTo>
                    <a:pt x="132" y="176"/>
                  </a:lnTo>
                  <a:lnTo>
                    <a:pt x="136" y="174"/>
                  </a:lnTo>
                  <a:lnTo>
                    <a:pt x="136" y="174"/>
                  </a:lnTo>
                  <a:lnTo>
                    <a:pt x="132" y="176"/>
                  </a:lnTo>
                  <a:lnTo>
                    <a:pt x="132" y="176"/>
                  </a:lnTo>
                  <a:lnTo>
                    <a:pt x="132" y="176"/>
                  </a:lnTo>
                  <a:lnTo>
                    <a:pt x="132" y="176"/>
                  </a:lnTo>
                  <a:lnTo>
                    <a:pt x="130" y="176"/>
                  </a:lnTo>
                  <a:lnTo>
                    <a:pt x="130" y="178"/>
                  </a:lnTo>
                  <a:lnTo>
                    <a:pt x="130" y="178"/>
                  </a:lnTo>
                  <a:lnTo>
                    <a:pt x="130" y="178"/>
                  </a:lnTo>
                  <a:lnTo>
                    <a:pt x="128" y="176"/>
                  </a:lnTo>
                  <a:lnTo>
                    <a:pt x="128" y="176"/>
                  </a:lnTo>
                  <a:lnTo>
                    <a:pt x="128" y="176"/>
                  </a:lnTo>
                  <a:lnTo>
                    <a:pt x="128" y="176"/>
                  </a:lnTo>
                  <a:lnTo>
                    <a:pt x="126" y="178"/>
                  </a:lnTo>
                  <a:lnTo>
                    <a:pt x="126" y="178"/>
                  </a:lnTo>
                  <a:lnTo>
                    <a:pt x="128" y="180"/>
                  </a:lnTo>
                  <a:lnTo>
                    <a:pt x="128" y="180"/>
                  </a:lnTo>
                  <a:lnTo>
                    <a:pt x="128" y="182"/>
                  </a:lnTo>
                  <a:lnTo>
                    <a:pt x="128" y="182"/>
                  </a:lnTo>
                  <a:lnTo>
                    <a:pt x="128" y="180"/>
                  </a:lnTo>
                  <a:lnTo>
                    <a:pt x="128" y="180"/>
                  </a:lnTo>
                  <a:lnTo>
                    <a:pt x="128" y="182"/>
                  </a:lnTo>
                  <a:lnTo>
                    <a:pt x="128" y="182"/>
                  </a:lnTo>
                  <a:lnTo>
                    <a:pt x="132" y="180"/>
                  </a:lnTo>
                  <a:lnTo>
                    <a:pt x="132" y="180"/>
                  </a:lnTo>
                  <a:lnTo>
                    <a:pt x="132" y="178"/>
                  </a:lnTo>
                  <a:lnTo>
                    <a:pt x="132" y="178"/>
                  </a:lnTo>
                  <a:lnTo>
                    <a:pt x="132" y="180"/>
                  </a:lnTo>
                  <a:lnTo>
                    <a:pt x="132" y="180"/>
                  </a:lnTo>
                  <a:lnTo>
                    <a:pt x="132" y="180"/>
                  </a:lnTo>
                  <a:lnTo>
                    <a:pt x="136" y="178"/>
                  </a:lnTo>
                  <a:lnTo>
                    <a:pt x="136" y="178"/>
                  </a:lnTo>
                  <a:lnTo>
                    <a:pt x="134" y="180"/>
                  </a:lnTo>
                  <a:lnTo>
                    <a:pt x="134" y="180"/>
                  </a:lnTo>
                  <a:lnTo>
                    <a:pt x="136" y="182"/>
                  </a:lnTo>
                  <a:lnTo>
                    <a:pt x="136" y="182"/>
                  </a:lnTo>
                  <a:lnTo>
                    <a:pt x="136" y="182"/>
                  </a:lnTo>
                  <a:lnTo>
                    <a:pt x="132" y="184"/>
                  </a:lnTo>
                  <a:lnTo>
                    <a:pt x="132" y="184"/>
                  </a:lnTo>
                  <a:lnTo>
                    <a:pt x="132" y="184"/>
                  </a:lnTo>
                  <a:lnTo>
                    <a:pt x="132" y="184"/>
                  </a:lnTo>
                  <a:lnTo>
                    <a:pt x="136" y="186"/>
                  </a:lnTo>
                  <a:lnTo>
                    <a:pt x="136" y="186"/>
                  </a:lnTo>
                  <a:lnTo>
                    <a:pt x="136" y="186"/>
                  </a:lnTo>
                  <a:lnTo>
                    <a:pt x="134" y="186"/>
                  </a:lnTo>
                  <a:lnTo>
                    <a:pt x="134" y="186"/>
                  </a:lnTo>
                  <a:lnTo>
                    <a:pt x="134" y="188"/>
                  </a:lnTo>
                  <a:lnTo>
                    <a:pt x="134" y="188"/>
                  </a:lnTo>
                  <a:lnTo>
                    <a:pt x="134" y="186"/>
                  </a:lnTo>
                  <a:lnTo>
                    <a:pt x="132" y="186"/>
                  </a:lnTo>
                  <a:lnTo>
                    <a:pt x="132" y="186"/>
                  </a:lnTo>
                  <a:lnTo>
                    <a:pt x="132" y="186"/>
                  </a:lnTo>
                  <a:lnTo>
                    <a:pt x="132" y="186"/>
                  </a:lnTo>
                  <a:lnTo>
                    <a:pt x="132" y="186"/>
                  </a:lnTo>
                  <a:lnTo>
                    <a:pt x="132" y="186"/>
                  </a:lnTo>
                  <a:lnTo>
                    <a:pt x="130" y="186"/>
                  </a:lnTo>
                  <a:lnTo>
                    <a:pt x="130" y="186"/>
                  </a:lnTo>
                  <a:lnTo>
                    <a:pt x="130" y="188"/>
                  </a:lnTo>
                  <a:lnTo>
                    <a:pt x="130" y="188"/>
                  </a:lnTo>
                  <a:lnTo>
                    <a:pt x="130" y="192"/>
                  </a:lnTo>
                  <a:lnTo>
                    <a:pt x="130" y="192"/>
                  </a:lnTo>
                  <a:lnTo>
                    <a:pt x="140" y="196"/>
                  </a:lnTo>
                  <a:lnTo>
                    <a:pt x="140" y="196"/>
                  </a:lnTo>
                  <a:lnTo>
                    <a:pt x="138" y="196"/>
                  </a:lnTo>
                  <a:lnTo>
                    <a:pt x="138" y="196"/>
                  </a:lnTo>
                  <a:lnTo>
                    <a:pt x="140" y="198"/>
                  </a:lnTo>
                  <a:lnTo>
                    <a:pt x="140" y="198"/>
                  </a:lnTo>
                  <a:lnTo>
                    <a:pt x="140" y="196"/>
                  </a:lnTo>
                  <a:lnTo>
                    <a:pt x="140" y="196"/>
                  </a:lnTo>
                  <a:lnTo>
                    <a:pt x="142" y="198"/>
                  </a:lnTo>
                  <a:lnTo>
                    <a:pt x="142" y="198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6" y="186"/>
                  </a:lnTo>
                  <a:lnTo>
                    <a:pt x="166" y="186"/>
                  </a:lnTo>
                  <a:lnTo>
                    <a:pt x="168" y="186"/>
                  </a:lnTo>
                  <a:lnTo>
                    <a:pt x="170" y="184"/>
                  </a:lnTo>
                  <a:lnTo>
                    <a:pt x="170" y="184"/>
                  </a:lnTo>
                  <a:lnTo>
                    <a:pt x="172" y="182"/>
                  </a:lnTo>
                  <a:lnTo>
                    <a:pt x="172" y="178"/>
                  </a:lnTo>
                  <a:lnTo>
                    <a:pt x="172" y="178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74" y="180"/>
                  </a:lnTo>
                  <a:lnTo>
                    <a:pt x="174" y="180"/>
                  </a:lnTo>
                  <a:lnTo>
                    <a:pt x="176" y="182"/>
                  </a:lnTo>
                  <a:lnTo>
                    <a:pt x="178" y="182"/>
                  </a:lnTo>
                  <a:lnTo>
                    <a:pt x="178" y="18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78" y="186"/>
                  </a:lnTo>
                  <a:lnTo>
                    <a:pt x="178" y="186"/>
                  </a:lnTo>
                  <a:lnTo>
                    <a:pt x="178" y="190"/>
                  </a:lnTo>
                  <a:lnTo>
                    <a:pt x="180" y="194"/>
                  </a:lnTo>
                  <a:lnTo>
                    <a:pt x="180" y="194"/>
                  </a:lnTo>
                  <a:lnTo>
                    <a:pt x="180" y="194"/>
                  </a:lnTo>
                  <a:lnTo>
                    <a:pt x="180" y="194"/>
                  </a:lnTo>
                  <a:lnTo>
                    <a:pt x="182" y="196"/>
                  </a:lnTo>
                  <a:lnTo>
                    <a:pt x="182" y="196"/>
                  </a:lnTo>
                  <a:lnTo>
                    <a:pt x="184" y="196"/>
                  </a:lnTo>
                  <a:lnTo>
                    <a:pt x="184" y="196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4" y="202"/>
                  </a:lnTo>
                  <a:lnTo>
                    <a:pt x="184" y="206"/>
                  </a:lnTo>
                  <a:lnTo>
                    <a:pt x="184" y="206"/>
                  </a:lnTo>
                  <a:lnTo>
                    <a:pt x="186" y="206"/>
                  </a:lnTo>
                  <a:lnTo>
                    <a:pt x="186" y="206"/>
                  </a:lnTo>
                  <a:lnTo>
                    <a:pt x="190" y="212"/>
                  </a:lnTo>
                  <a:lnTo>
                    <a:pt x="194" y="216"/>
                  </a:lnTo>
                  <a:lnTo>
                    <a:pt x="194" y="216"/>
                  </a:lnTo>
                  <a:lnTo>
                    <a:pt x="192" y="218"/>
                  </a:lnTo>
                  <a:lnTo>
                    <a:pt x="192" y="218"/>
                  </a:lnTo>
                  <a:lnTo>
                    <a:pt x="192" y="216"/>
                  </a:lnTo>
                  <a:lnTo>
                    <a:pt x="192" y="216"/>
                  </a:lnTo>
                  <a:lnTo>
                    <a:pt x="192" y="218"/>
                  </a:lnTo>
                  <a:lnTo>
                    <a:pt x="192" y="218"/>
                  </a:lnTo>
                  <a:lnTo>
                    <a:pt x="190" y="220"/>
                  </a:lnTo>
                  <a:lnTo>
                    <a:pt x="190" y="220"/>
                  </a:lnTo>
                  <a:lnTo>
                    <a:pt x="194" y="226"/>
                  </a:lnTo>
                  <a:lnTo>
                    <a:pt x="194" y="22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8" y="230"/>
                  </a:lnTo>
                  <a:lnTo>
                    <a:pt x="204" y="230"/>
                  </a:lnTo>
                  <a:lnTo>
                    <a:pt x="204" y="230"/>
                  </a:lnTo>
                  <a:lnTo>
                    <a:pt x="204" y="228"/>
                  </a:lnTo>
                  <a:lnTo>
                    <a:pt x="204" y="228"/>
                  </a:lnTo>
                  <a:lnTo>
                    <a:pt x="206" y="228"/>
                  </a:lnTo>
                  <a:lnTo>
                    <a:pt x="204" y="226"/>
                  </a:lnTo>
                  <a:lnTo>
                    <a:pt x="204" y="226"/>
                  </a:lnTo>
                  <a:lnTo>
                    <a:pt x="206" y="224"/>
                  </a:lnTo>
                  <a:lnTo>
                    <a:pt x="208" y="222"/>
                  </a:lnTo>
                  <a:lnTo>
                    <a:pt x="208" y="222"/>
                  </a:lnTo>
                  <a:lnTo>
                    <a:pt x="208" y="222"/>
                  </a:lnTo>
                  <a:lnTo>
                    <a:pt x="208" y="222"/>
                  </a:lnTo>
                  <a:lnTo>
                    <a:pt x="208" y="220"/>
                  </a:lnTo>
                  <a:lnTo>
                    <a:pt x="208" y="220"/>
                  </a:lnTo>
                  <a:lnTo>
                    <a:pt x="216" y="220"/>
                  </a:lnTo>
                  <a:lnTo>
                    <a:pt x="216" y="220"/>
                  </a:lnTo>
                  <a:lnTo>
                    <a:pt x="218" y="222"/>
                  </a:lnTo>
                  <a:lnTo>
                    <a:pt x="218" y="222"/>
                  </a:lnTo>
                  <a:lnTo>
                    <a:pt x="218" y="222"/>
                  </a:lnTo>
                  <a:lnTo>
                    <a:pt x="218" y="222"/>
                  </a:lnTo>
                  <a:lnTo>
                    <a:pt x="224" y="212"/>
                  </a:lnTo>
                  <a:lnTo>
                    <a:pt x="224" y="212"/>
                  </a:lnTo>
                  <a:lnTo>
                    <a:pt x="224" y="208"/>
                  </a:lnTo>
                  <a:lnTo>
                    <a:pt x="224" y="208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6" y="202"/>
                  </a:lnTo>
                  <a:lnTo>
                    <a:pt x="226" y="202"/>
                  </a:lnTo>
                  <a:lnTo>
                    <a:pt x="224" y="202"/>
                  </a:lnTo>
                  <a:lnTo>
                    <a:pt x="224" y="198"/>
                  </a:lnTo>
                  <a:lnTo>
                    <a:pt x="226" y="198"/>
                  </a:lnTo>
                  <a:lnTo>
                    <a:pt x="226" y="198"/>
                  </a:lnTo>
                  <a:lnTo>
                    <a:pt x="228" y="196"/>
                  </a:lnTo>
                  <a:lnTo>
                    <a:pt x="226" y="194"/>
                  </a:lnTo>
                  <a:lnTo>
                    <a:pt x="224" y="190"/>
                  </a:lnTo>
                  <a:lnTo>
                    <a:pt x="224" y="190"/>
                  </a:lnTo>
                  <a:lnTo>
                    <a:pt x="230" y="190"/>
                  </a:lnTo>
                  <a:lnTo>
                    <a:pt x="230" y="190"/>
                  </a:lnTo>
                  <a:lnTo>
                    <a:pt x="230" y="188"/>
                  </a:lnTo>
                  <a:lnTo>
                    <a:pt x="230" y="188"/>
                  </a:lnTo>
                  <a:lnTo>
                    <a:pt x="232" y="188"/>
                  </a:lnTo>
                  <a:lnTo>
                    <a:pt x="234" y="186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36" y="186"/>
                  </a:lnTo>
                  <a:lnTo>
                    <a:pt x="236" y="186"/>
                  </a:lnTo>
                  <a:lnTo>
                    <a:pt x="236" y="186"/>
                  </a:lnTo>
                  <a:lnTo>
                    <a:pt x="236" y="186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38" y="184"/>
                  </a:lnTo>
                  <a:lnTo>
                    <a:pt x="240" y="182"/>
                  </a:lnTo>
                  <a:lnTo>
                    <a:pt x="240" y="182"/>
                  </a:lnTo>
                  <a:lnTo>
                    <a:pt x="240" y="180"/>
                  </a:lnTo>
                  <a:lnTo>
                    <a:pt x="240" y="180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38" y="180"/>
                  </a:lnTo>
                  <a:lnTo>
                    <a:pt x="232" y="182"/>
                  </a:lnTo>
                  <a:lnTo>
                    <a:pt x="232" y="182"/>
                  </a:lnTo>
                  <a:lnTo>
                    <a:pt x="228" y="180"/>
                  </a:lnTo>
                  <a:lnTo>
                    <a:pt x="226" y="178"/>
                  </a:lnTo>
                  <a:lnTo>
                    <a:pt x="224" y="178"/>
                  </a:lnTo>
                  <a:lnTo>
                    <a:pt x="224" y="178"/>
                  </a:lnTo>
                  <a:lnTo>
                    <a:pt x="224" y="178"/>
                  </a:lnTo>
                  <a:lnTo>
                    <a:pt x="224" y="178"/>
                  </a:lnTo>
                  <a:lnTo>
                    <a:pt x="224" y="178"/>
                  </a:lnTo>
                  <a:lnTo>
                    <a:pt x="224" y="178"/>
                  </a:lnTo>
                  <a:lnTo>
                    <a:pt x="224" y="178"/>
                  </a:lnTo>
                  <a:lnTo>
                    <a:pt x="226" y="178"/>
                  </a:lnTo>
                  <a:lnTo>
                    <a:pt x="226" y="178"/>
                  </a:lnTo>
                  <a:lnTo>
                    <a:pt x="230" y="178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38" y="180"/>
                  </a:lnTo>
                  <a:lnTo>
                    <a:pt x="242" y="178"/>
                  </a:lnTo>
                  <a:lnTo>
                    <a:pt x="246" y="176"/>
                  </a:lnTo>
                  <a:lnTo>
                    <a:pt x="246" y="176"/>
                  </a:lnTo>
                  <a:lnTo>
                    <a:pt x="246" y="176"/>
                  </a:lnTo>
                  <a:lnTo>
                    <a:pt x="246" y="172"/>
                  </a:lnTo>
                  <a:lnTo>
                    <a:pt x="244" y="170"/>
                  </a:lnTo>
                  <a:lnTo>
                    <a:pt x="244" y="170"/>
                  </a:lnTo>
                  <a:lnTo>
                    <a:pt x="240" y="168"/>
                  </a:lnTo>
                  <a:lnTo>
                    <a:pt x="238" y="164"/>
                  </a:lnTo>
                  <a:lnTo>
                    <a:pt x="238" y="164"/>
                  </a:lnTo>
                  <a:lnTo>
                    <a:pt x="236" y="164"/>
                  </a:lnTo>
                  <a:lnTo>
                    <a:pt x="236" y="164"/>
                  </a:lnTo>
                  <a:lnTo>
                    <a:pt x="232" y="164"/>
                  </a:lnTo>
                  <a:lnTo>
                    <a:pt x="232" y="164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0" y="158"/>
                  </a:lnTo>
                  <a:lnTo>
                    <a:pt x="230" y="150"/>
                  </a:lnTo>
                  <a:lnTo>
                    <a:pt x="230" y="150"/>
                  </a:lnTo>
                  <a:lnTo>
                    <a:pt x="232" y="150"/>
                  </a:lnTo>
                  <a:lnTo>
                    <a:pt x="232" y="150"/>
                  </a:lnTo>
                  <a:lnTo>
                    <a:pt x="232" y="144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6" y="142"/>
                  </a:lnTo>
                  <a:lnTo>
                    <a:pt x="236" y="142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6" y="136"/>
                  </a:lnTo>
                  <a:lnTo>
                    <a:pt x="240" y="136"/>
                  </a:lnTo>
                  <a:lnTo>
                    <a:pt x="240" y="136"/>
                  </a:lnTo>
                  <a:lnTo>
                    <a:pt x="244" y="132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8" y="128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52" y="128"/>
                  </a:lnTo>
                  <a:lnTo>
                    <a:pt x="252" y="128"/>
                  </a:lnTo>
                  <a:lnTo>
                    <a:pt x="262" y="122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6" y="114"/>
                  </a:lnTo>
                  <a:lnTo>
                    <a:pt x="266" y="114"/>
                  </a:lnTo>
                  <a:lnTo>
                    <a:pt x="268" y="114"/>
                  </a:lnTo>
                  <a:lnTo>
                    <a:pt x="268" y="114"/>
                  </a:lnTo>
                  <a:lnTo>
                    <a:pt x="264" y="110"/>
                  </a:lnTo>
                  <a:lnTo>
                    <a:pt x="264" y="110"/>
                  </a:lnTo>
                  <a:lnTo>
                    <a:pt x="262" y="108"/>
                  </a:lnTo>
                  <a:lnTo>
                    <a:pt x="262" y="108"/>
                  </a:lnTo>
                  <a:lnTo>
                    <a:pt x="268" y="104"/>
                  </a:lnTo>
                  <a:lnTo>
                    <a:pt x="268" y="104"/>
                  </a:lnTo>
                  <a:lnTo>
                    <a:pt x="268" y="104"/>
                  </a:lnTo>
                  <a:lnTo>
                    <a:pt x="266" y="102"/>
                  </a:lnTo>
                  <a:lnTo>
                    <a:pt x="266" y="102"/>
                  </a:lnTo>
                  <a:lnTo>
                    <a:pt x="268" y="100"/>
                  </a:lnTo>
                  <a:lnTo>
                    <a:pt x="272" y="100"/>
                  </a:lnTo>
                  <a:lnTo>
                    <a:pt x="272" y="100"/>
                  </a:lnTo>
                  <a:lnTo>
                    <a:pt x="274" y="96"/>
                  </a:lnTo>
                  <a:lnTo>
                    <a:pt x="278" y="92"/>
                  </a:lnTo>
                  <a:lnTo>
                    <a:pt x="278" y="92"/>
                  </a:lnTo>
                  <a:lnTo>
                    <a:pt x="282" y="94"/>
                  </a:lnTo>
                  <a:lnTo>
                    <a:pt x="282" y="94"/>
                  </a:lnTo>
                  <a:lnTo>
                    <a:pt x="292" y="94"/>
                  </a:lnTo>
                  <a:lnTo>
                    <a:pt x="292" y="94"/>
                  </a:lnTo>
                  <a:lnTo>
                    <a:pt x="294" y="96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300" y="98"/>
                  </a:lnTo>
                  <a:lnTo>
                    <a:pt x="300" y="98"/>
                  </a:lnTo>
                  <a:lnTo>
                    <a:pt x="300" y="104"/>
                  </a:lnTo>
                  <a:lnTo>
                    <a:pt x="300" y="104"/>
                  </a:lnTo>
                  <a:lnTo>
                    <a:pt x="300" y="106"/>
                  </a:lnTo>
                  <a:lnTo>
                    <a:pt x="300" y="106"/>
                  </a:lnTo>
                  <a:lnTo>
                    <a:pt x="300" y="108"/>
                  </a:lnTo>
                  <a:lnTo>
                    <a:pt x="300" y="108"/>
                  </a:lnTo>
                  <a:lnTo>
                    <a:pt x="298" y="108"/>
                  </a:lnTo>
                  <a:lnTo>
                    <a:pt x="298" y="108"/>
                  </a:lnTo>
                  <a:lnTo>
                    <a:pt x="288" y="116"/>
                  </a:lnTo>
                  <a:lnTo>
                    <a:pt x="280" y="124"/>
                  </a:lnTo>
                  <a:lnTo>
                    <a:pt x="278" y="124"/>
                  </a:lnTo>
                  <a:lnTo>
                    <a:pt x="278" y="124"/>
                  </a:lnTo>
                  <a:lnTo>
                    <a:pt x="278" y="122"/>
                  </a:lnTo>
                  <a:lnTo>
                    <a:pt x="278" y="122"/>
                  </a:lnTo>
                  <a:lnTo>
                    <a:pt x="278" y="122"/>
                  </a:lnTo>
                  <a:lnTo>
                    <a:pt x="276" y="126"/>
                  </a:lnTo>
                  <a:lnTo>
                    <a:pt x="274" y="128"/>
                  </a:lnTo>
                  <a:lnTo>
                    <a:pt x="272" y="130"/>
                  </a:lnTo>
                  <a:lnTo>
                    <a:pt x="272" y="130"/>
                  </a:lnTo>
                  <a:lnTo>
                    <a:pt x="268" y="130"/>
                  </a:lnTo>
                  <a:lnTo>
                    <a:pt x="268" y="130"/>
                  </a:lnTo>
                  <a:lnTo>
                    <a:pt x="268" y="132"/>
                  </a:lnTo>
                  <a:lnTo>
                    <a:pt x="268" y="132"/>
                  </a:lnTo>
                  <a:lnTo>
                    <a:pt x="266" y="136"/>
                  </a:lnTo>
                  <a:lnTo>
                    <a:pt x="264" y="140"/>
                  </a:lnTo>
                  <a:lnTo>
                    <a:pt x="264" y="140"/>
                  </a:lnTo>
                  <a:lnTo>
                    <a:pt x="266" y="142"/>
                  </a:lnTo>
                  <a:lnTo>
                    <a:pt x="266" y="142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68" y="156"/>
                  </a:lnTo>
                  <a:lnTo>
                    <a:pt x="268" y="156"/>
                  </a:lnTo>
                  <a:lnTo>
                    <a:pt x="268" y="162"/>
                  </a:lnTo>
                  <a:lnTo>
                    <a:pt x="270" y="166"/>
                  </a:lnTo>
                  <a:lnTo>
                    <a:pt x="272" y="166"/>
                  </a:lnTo>
                  <a:lnTo>
                    <a:pt x="272" y="166"/>
                  </a:lnTo>
                  <a:lnTo>
                    <a:pt x="274" y="168"/>
                  </a:lnTo>
                  <a:lnTo>
                    <a:pt x="276" y="168"/>
                  </a:lnTo>
                  <a:lnTo>
                    <a:pt x="276" y="170"/>
                  </a:lnTo>
                  <a:lnTo>
                    <a:pt x="276" y="170"/>
                  </a:lnTo>
                  <a:lnTo>
                    <a:pt x="280" y="170"/>
                  </a:lnTo>
                  <a:lnTo>
                    <a:pt x="280" y="170"/>
                  </a:lnTo>
                  <a:lnTo>
                    <a:pt x="280" y="172"/>
                  </a:lnTo>
                  <a:lnTo>
                    <a:pt x="280" y="172"/>
                  </a:lnTo>
                  <a:lnTo>
                    <a:pt x="282" y="174"/>
                  </a:lnTo>
                  <a:lnTo>
                    <a:pt x="282" y="174"/>
                  </a:lnTo>
                  <a:lnTo>
                    <a:pt x="286" y="174"/>
                  </a:lnTo>
                  <a:lnTo>
                    <a:pt x="290" y="172"/>
                  </a:lnTo>
                  <a:lnTo>
                    <a:pt x="290" y="174"/>
                  </a:lnTo>
                  <a:lnTo>
                    <a:pt x="290" y="174"/>
                  </a:lnTo>
                  <a:lnTo>
                    <a:pt x="294" y="174"/>
                  </a:lnTo>
                  <a:lnTo>
                    <a:pt x="294" y="174"/>
                  </a:lnTo>
                  <a:lnTo>
                    <a:pt x="298" y="170"/>
                  </a:lnTo>
                  <a:lnTo>
                    <a:pt x="298" y="170"/>
                  </a:lnTo>
                  <a:lnTo>
                    <a:pt x="298" y="172"/>
                  </a:lnTo>
                  <a:lnTo>
                    <a:pt x="298" y="172"/>
                  </a:lnTo>
                  <a:lnTo>
                    <a:pt x="300" y="170"/>
                  </a:lnTo>
                  <a:lnTo>
                    <a:pt x="302" y="168"/>
                  </a:lnTo>
                  <a:lnTo>
                    <a:pt x="302" y="168"/>
                  </a:lnTo>
                  <a:lnTo>
                    <a:pt x="306" y="170"/>
                  </a:lnTo>
                  <a:lnTo>
                    <a:pt x="306" y="170"/>
                  </a:lnTo>
                  <a:lnTo>
                    <a:pt x="306" y="170"/>
                  </a:lnTo>
                  <a:lnTo>
                    <a:pt x="308" y="168"/>
                  </a:lnTo>
                  <a:lnTo>
                    <a:pt x="310" y="168"/>
                  </a:lnTo>
                  <a:lnTo>
                    <a:pt x="310" y="168"/>
                  </a:lnTo>
                  <a:lnTo>
                    <a:pt x="312" y="166"/>
                  </a:lnTo>
                  <a:lnTo>
                    <a:pt x="312" y="166"/>
                  </a:lnTo>
                  <a:lnTo>
                    <a:pt x="312" y="166"/>
                  </a:lnTo>
                  <a:lnTo>
                    <a:pt x="314" y="168"/>
                  </a:lnTo>
                  <a:lnTo>
                    <a:pt x="314" y="168"/>
                  </a:lnTo>
                  <a:lnTo>
                    <a:pt x="316" y="166"/>
                  </a:lnTo>
                  <a:lnTo>
                    <a:pt x="316" y="166"/>
                  </a:lnTo>
                  <a:lnTo>
                    <a:pt x="318" y="168"/>
                  </a:lnTo>
                  <a:lnTo>
                    <a:pt x="318" y="168"/>
                  </a:lnTo>
                  <a:lnTo>
                    <a:pt x="322" y="166"/>
                  </a:lnTo>
                  <a:lnTo>
                    <a:pt x="328" y="164"/>
                  </a:lnTo>
                  <a:lnTo>
                    <a:pt x="328" y="164"/>
                  </a:lnTo>
                  <a:lnTo>
                    <a:pt x="328" y="164"/>
                  </a:lnTo>
                  <a:lnTo>
                    <a:pt x="328" y="164"/>
                  </a:lnTo>
                  <a:lnTo>
                    <a:pt x="328" y="164"/>
                  </a:lnTo>
                  <a:lnTo>
                    <a:pt x="328" y="166"/>
                  </a:lnTo>
                  <a:lnTo>
                    <a:pt x="328" y="166"/>
                  </a:lnTo>
                  <a:lnTo>
                    <a:pt x="332" y="168"/>
                  </a:lnTo>
                  <a:lnTo>
                    <a:pt x="336" y="170"/>
                  </a:lnTo>
                  <a:lnTo>
                    <a:pt x="338" y="170"/>
                  </a:lnTo>
                  <a:lnTo>
                    <a:pt x="342" y="174"/>
                  </a:lnTo>
                  <a:lnTo>
                    <a:pt x="342" y="174"/>
                  </a:lnTo>
                  <a:lnTo>
                    <a:pt x="340" y="174"/>
                  </a:lnTo>
                  <a:lnTo>
                    <a:pt x="340" y="174"/>
                  </a:lnTo>
                  <a:lnTo>
                    <a:pt x="334" y="172"/>
                  </a:lnTo>
                  <a:lnTo>
                    <a:pt x="334" y="172"/>
                  </a:lnTo>
                  <a:lnTo>
                    <a:pt x="332" y="174"/>
                  </a:lnTo>
                  <a:lnTo>
                    <a:pt x="330" y="176"/>
                  </a:lnTo>
                  <a:lnTo>
                    <a:pt x="330" y="176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28" y="176"/>
                  </a:lnTo>
                  <a:lnTo>
                    <a:pt x="328" y="176"/>
                  </a:lnTo>
                  <a:lnTo>
                    <a:pt x="326" y="176"/>
                  </a:lnTo>
                  <a:lnTo>
                    <a:pt x="324" y="176"/>
                  </a:lnTo>
                  <a:lnTo>
                    <a:pt x="324" y="176"/>
                  </a:lnTo>
                  <a:lnTo>
                    <a:pt x="324" y="176"/>
                  </a:lnTo>
                  <a:lnTo>
                    <a:pt x="324" y="176"/>
                  </a:lnTo>
                  <a:lnTo>
                    <a:pt x="324" y="176"/>
                  </a:lnTo>
                  <a:lnTo>
                    <a:pt x="324" y="176"/>
                  </a:lnTo>
                  <a:lnTo>
                    <a:pt x="324" y="178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4" y="178"/>
                  </a:lnTo>
                  <a:lnTo>
                    <a:pt x="324" y="178"/>
                  </a:lnTo>
                  <a:lnTo>
                    <a:pt x="324" y="180"/>
                  </a:lnTo>
                  <a:lnTo>
                    <a:pt x="322" y="180"/>
                  </a:lnTo>
                  <a:lnTo>
                    <a:pt x="322" y="180"/>
                  </a:lnTo>
                  <a:lnTo>
                    <a:pt x="308" y="178"/>
                  </a:lnTo>
                  <a:lnTo>
                    <a:pt x="308" y="178"/>
                  </a:lnTo>
                  <a:lnTo>
                    <a:pt x="304" y="178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0" y="180"/>
                  </a:lnTo>
                  <a:lnTo>
                    <a:pt x="300" y="180"/>
                  </a:lnTo>
                  <a:lnTo>
                    <a:pt x="296" y="178"/>
                  </a:lnTo>
                  <a:lnTo>
                    <a:pt x="296" y="178"/>
                  </a:lnTo>
                  <a:lnTo>
                    <a:pt x="296" y="180"/>
                  </a:lnTo>
                  <a:lnTo>
                    <a:pt x="296" y="180"/>
                  </a:lnTo>
                  <a:lnTo>
                    <a:pt x="292" y="180"/>
                  </a:lnTo>
                  <a:lnTo>
                    <a:pt x="292" y="180"/>
                  </a:lnTo>
                  <a:lnTo>
                    <a:pt x="290" y="182"/>
                  </a:lnTo>
                  <a:lnTo>
                    <a:pt x="284" y="184"/>
                  </a:lnTo>
                  <a:lnTo>
                    <a:pt x="284" y="184"/>
                  </a:lnTo>
                  <a:lnTo>
                    <a:pt x="284" y="184"/>
                  </a:lnTo>
                  <a:lnTo>
                    <a:pt x="284" y="186"/>
                  </a:lnTo>
                  <a:lnTo>
                    <a:pt x="284" y="186"/>
                  </a:lnTo>
                  <a:lnTo>
                    <a:pt x="286" y="190"/>
                  </a:lnTo>
                  <a:lnTo>
                    <a:pt x="286" y="190"/>
                  </a:lnTo>
                  <a:lnTo>
                    <a:pt x="286" y="190"/>
                  </a:lnTo>
                  <a:lnTo>
                    <a:pt x="286" y="190"/>
                  </a:lnTo>
                  <a:lnTo>
                    <a:pt x="286" y="194"/>
                  </a:lnTo>
                  <a:lnTo>
                    <a:pt x="286" y="194"/>
                  </a:lnTo>
                  <a:lnTo>
                    <a:pt x="290" y="196"/>
                  </a:lnTo>
                  <a:lnTo>
                    <a:pt x="290" y="196"/>
                  </a:lnTo>
                  <a:lnTo>
                    <a:pt x="292" y="194"/>
                  </a:lnTo>
                  <a:lnTo>
                    <a:pt x="292" y="194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2" y="20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0" y="210"/>
                  </a:lnTo>
                  <a:lnTo>
                    <a:pt x="288" y="212"/>
                  </a:lnTo>
                  <a:lnTo>
                    <a:pt x="286" y="212"/>
                  </a:lnTo>
                  <a:lnTo>
                    <a:pt x="282" y="210"/>
                  </a:lnTo>
                  <a:lnTo>
                    <a:pt x="282" y="210"/>
                  </a:lnTo>
                  <a:lnTo>
                    <a:pt x="282" y="206"/>
                  </a:lnTo>
                  <a:lnTo>
                    <a:pt x="282" y="206"/>
                  </a:lnTo>
                  <a:lnTo>
                    <a:pt x="278" y="204"/>
                  </a:lnTo>
                  <a:lnTo>
                    <a:pt x="278" y="202"/>
                  </a:lnTo>
                  <a:lnTo>
                    <a:pt x="278" y="202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6" y="212"/>
                  </a:lnTo>
                  <a:lnTo>
                    <a:pt x="266" y="212"/>
                  </a:lnTo>
                  <a:lnTo>
                    <a:pt x="264" y="214"/>
                  </a:lnTo>
                  <a:lnTo>
                    <a:pt x="264" y="214"/>
                  </a:lnTo>
                  <a:lnTo>
                    <a:pt x="262" y="218"/>
                  </a:lnTo>
                  <a:lnTo>
                    <a:pt x="264" y="224"/>
                  </a:lnTo>
                  <a:lnTo>
                    <a:pt x="266" y="230"/>
                  </a:lnTo>
                  <a:lnTo>
                    <a:pt x="266" y="230"/>
                  </a:lnTo>
                  <a:lnTo>
                    <a:pt x="266" y="232"/>
                  </a:lnTo>
                  <a:lnTo>
                    <a:pt x="266" y="232"/>
                  </a:lnTo>
                  <a:lnTo>
                    <a:pt x="264" y="232"/>
                  </a:lnTo>
                  <a:lnTo>
                    <a:pt x="264" y="232"/>
                  </a:lnTo>
                  <a:lnTo>
                    <a:pt x="266" y="234"/>
                  </a:lnTo>
                  <a:lnTo>
                    <a:pt x="266" y="234"/>
                  </a:lnTo>
                  <a:lnTo>
                    <a:pt x="260" y="236"/>
                  </a:lnTo>
                  <a:lnTo>
                    <a:pt x="254" y="234"/>
                  </a:lnTo>
                  <a:lnTo>
                    <a:pt x="254" y="234"/>
                  </a:lnTo>
                  <a:lnTo>
                    <a:pt x="254" y="240"/>
                  </a:lnTo>
                  <a:lnTo>
                    <a:pt x="254" y="240"/>
                  </a:lnTo>
                  <a:lnTo>
                    <a:pt x="248" y="242"/>
                  </a:lnTo>
                  <a:lnTo>
                    <a:pt x="246" y="242"/>
                  </a:lnTo>
                  <a:lnTo>
                    <a:pt x="242" y="242"/>
                  </a:lnTo>
                  <a:lnTo>
                    <a:pt x="242" y="242"/>
                  </a:lnTo>
                  <a:lnTo>
                    <a:pt x="240" y="238"/>
                  </a:lnTo>
                  <a:lnTo>
                    <a:pt x="240" y="238"/>
                  </a:lnTo>
                  <a:lnTo>
                    <a:pt x="240" y="238"/>
                  </a:lnTo>
                  <a:lnTo>
                    <a:pt x="238" y="238"/>
                  </a:lnTo>
                  <a:lnTo>
                    <a:pt x="232" y="238"/>
                  </a:lnTo>
                  <a:lnTo>
                    <a:pt x="232" y="238"/>
                  </a:lnTo>
                  <a:lnTo>
                    <a:pt x="220" y="244"/>
                  </a:lnTo>
                  <a:lnTo>
                    <a:pt x="214" y="246"/>
                  </a:lnTo>
                  <a:lnTo>
                    <a:pt x="208" y="246"/>
                  </a:lnTo>
                  <a:lnTo>
                    <a:pt x="208" y="246"/>
                  </a:lnTo>
                  <a:lnTo>
                    <a:pt x="208" y="252"/>
                  </a:lnTo>
                  <a:lnTo>
                    <a:pt x="208" y="252"/>
                  </a:lnTo>
                  <a:lnTo>
                    <a:pt x="202" y="248"/>
                  </a:lnTo>
                  <a:lnTo>
                    <a:pt x="202" y="248"/>
                  </a:lnTo>
                  <a:lnTo>
                    <a:pt x="202" y="246"/>
                  </a:lnTo>
                  <a:lnTo>
                    <a:pt x="202" y="246"/>
                  </a:lnTo>
                  <a:lnTo>
                    <a:pt x="198" y="244"/>
                  </a:lnTo>
                  <a:lnTo>
                    <a:pt x="196" y="244"/>
                  </a:lnTo>
                  <a:lnTo>
                    <a:pt x="194" y="242"/>
                  </a:lnTo>
                  <a:lnTo>
                    <a:pt x="194" y="242"/>
                  </a:lnTo>
                  <a:lnTo>
                    <a:pt x="188" y="244"/>
                  </a:lnTo>
                  <a:lnTo>
                    <a:pt x="182" y="248"/>
                  </a:lnTo>
                  <a:lnTo>
                    <a:pt x="180" y="248"/>
                  </a:lnTo>
                  <a:lnTo>
                    <a:pt x="180" y="248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6" y="246"/>
                  </a:lnTo>
                  <a:lnTo>
                    <a:pt x="176" y="246"/>
                  </a:lnTo>
                  <a:lnTo>
                    <a:pt x="176" y="246"/>
                  </a:lnTo>
                  <a:lnTo>
                    <a:pt x="176" y="246"/>
                  </a:lnTo>
                  <a:lnTo>
                    <a:pt x="178" y="244"/>
                  </a:lnTo>
                  <a:lnTo>
                    <a:pt x="178" y="244"/>
                  </a:lnTo>
                  <a:lnTo>
                    <a:pt x="178" y="242"/>
                  </a:lnTo>
                  <a:lnTo>
                    <a:pt x="178" y="242"/>
                  </a:lnTo>
                  <a:lnTo>
                    <a:pt x="174" y="242"/>
                  </a:lnTo>
                  <a:lnTo>
                    <a:pt x="174" y="242"/>
                  </a:lnTo>
                  <a:lnTo>
                    <a:pt x="172" y="242"/>
                  </a:lnTo>
                  <a:lnTo>
                    <a:pt x="170" y="242"/>
                  </a:lnTo>
                  <a:lnTo>
                    <a:pt x="170" y="242"/>
                  </a:lnTo>
                  <a:lnTo>
                    <a:pt x="170" y="240"/>
                  </a:lnTo>
                  <a:lnTo>
                    <a:pt x="168" y="240"/>
                  </a:lnTo>
                  <a:lnTo>
                    <a:pt x="168" y="240"/>
                  </a:lnTo>
                  <a:lnTo>
                    <a:pt x="168" y="238"/>
                  </a:lnTo>
                  <a:lnTo>
                    <a:pt x="168" y="236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66" y="230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66" y="226"/>
                  </a:lnTo>
                  <a:lnTo>
                    <a:pt x="166" y="226"/>
                  </a:lnTo>
                  <a:lnTo>
                    <a:pt x="168" y="226"/>
                  </a:lnTo>
                  <a:lnTo>
                    <a:pt x="168" y="226"/>
                  </a:lnTo>
                  <a:lnTo>
                    <a:pt x="170" y="224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2" y="220"/>
                  </a:lnTo>
                  <a:lnTo>
                    <a:pt x="172" y="220"/>
                  </a:lnTo>
                  <a:lnTo>
                    <a:pt x="174" y="222"/>
                  </a:lnTo>
                  <a:lnTo>
                    <a:pt x="174" y="222"/>
                  </a:lnTo>
                  <a:lnTo>
                    <a:pt x="176" y="222"/>
                  </a:lnTo>
                  <a:lnTo>
                    <a:pt x="176" y="222"/>
                  </a:lnTo>
                  <a:lnTo>
                    <a:pt x="176" y="218"/>
                  </a:lnTo>
                  <a:lnTo>
                    <a:pt x="176" y="216"/>
                  </a:lnTo>
                  <a:lnTo>
                    <a:pt x="176" y="216"/>
                  </a:lnTo>
                  <a:lnTo>
                    <a:pt x="172" y="216"/>
                  </a:lnTo>
                  <a:lnTo>
                    <a:pt x="172" y="216"/>
                  </a:lnTo>
                  <a:lnTo>
                    <a:pt x="172" y="214"/>
                  </a:lnTo>
                  <a:lnTo>
                    <a:pt x="170" y="212"/>
                  </a:lnTo>
                  <a:lnTo>
                    <a:pt x="170" y="212"/>
                  </a:lnTo>
                  <a:lnTo>
                    <a:pt x="168" y="212"/>
                  </a:lnTo>
                  <a:lnTo>
                    <a:pt x="164" y="212"/>
                  </a:lnTo>
                  <a:lnTo>
                    <a:pt x="164" y="212"/>
                  </a:lnTo>
                  <a:lnTo>
                    <a:pt x="162" y="216"/>
                  </a:lnTo>
                  <a:lnTo>
                    <a:pt x="162" y="216"/>
                  </a:lnTo>
                  <a:lnTo>
                    <a:pt x="162" y="216"/>
                  </a:lnTo>
                  <a:lnTo>
                    <a:pt x="162" y="216"/>
                  </a:lnTo>
                  <a:lnTo>
                    <a:pt x="160" y="214"/>
                  </a:lnTo>
                  <a:lnTo>
                    <a:pt x="160" y="214"/>
                  </a:lnTo>
                  <a:lnTo>
                    <a:pt x="158" y="218"/>
                  </a:lnTo>
                  <a:lnTo>
                    <a:pt x="158" y="218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52" y="218"/>
                  </a:lnTo>
                  <a:lnTo>
                    <a:pt x="154" y="220"/>
                  </a:lnTo>
                  <a:lnTo>
                    <a:pt x="154" y="224"/>
                  </a:lnTo>
                  <a:lnTo>
                    <a:pt x="154" y="224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54" y="230"/>
                  </a:lnTo>
                  <a:lnTo>
                    <a:pt x="154" y="230"/>
                  </a:lnTo>
                  <a:lnTo>
                    <a:pt x="154" y="228"/>
                  </a:lnTo>
                  <a:lnTo>
                    <a:pt x="154" y="228"/>
                  </a:lnTo>
                  <a:lnTo>
                    <a:pt x="156" y="230"/>
                  </a:lnTo>
                  <a:lnTo>
                    <a:pt x="156" y="230"/>
                  </a:lnTo>
                  <a:lnTo>
                    <a:pt x="156" y="236"/>
                  </a:lnTo>
                  <a:lnTo>
                    <a:pt x="156" y="236"/>
                  </a:lnTo>
                  <a:lnTo>
                    <a:pt x="160" y="242"/>
                  </a:lnTo>
                  <a:lnTo>
                    <a:pt x="160" y="242"/>
                  </a:lnTo>
                  <a:lnTo>
                    <a:pt x="156" y="242"/>
                  </a:lnTo>
                  <a:lnTo>
                    <a:pt x="156" y="242"/>
                  </a:lnTo>
                  <a:lnTo>
                    <a:pt x="158" y="244"/>
                  </a:lnTo>
                  <a:lnTo>
                    <a:pt x="160" y="244"/>
                  </a:lnTo>
                  <a:lnTo>
                    <a:pt x="160" y="244"/>
                  </a:lnTo>
                  <a:lnTo>
                    <a:pt x="158" y="244"/>
                  </a:lnTo>
                  <a:lnTo>
                    <a:pt x="158" y="244"/>
                  </a:lnTo>
                  <a:lnTo>
                    <a:pt x="160" y="246"/>
                  </a:lnTo>
                  <a:lnTo>
                    <a:pt x="160" y="246"/>
                  </a:lnTo>
                  <a:lnTo>
                    <a:pt x="158" y="246"/>
                  </a:lnTo>
                  <a:lnTo>
                    <a:pt x="158" y="246"/>
                  </a:lnTo>
                  <a:lnTo>
                    <a:pt x="158" y="248"/>
                  </a:lnTo>
                  <a:lnTo>
                    <a:pt x="158" y="248"/>
                  </a:lnTo>
                  <a:lnTo>
                    <a:pt x="162" y="248"/>
                  </a:lnTo>
                  <a:lnTo>
                    <a:pt x="162" y="248"/>
                  </a:lnTo>
                  <a:lnTo>
                    <a:pt x="156" y="248"/>
                  </a:lnTo>
                  <a:lnTo>
                    <a:pt x="156" y="248"/>
                  </a:lnTo>
                  <a:lnTo>
                    <a:pt x="156" y="250"/>
                  </a:lnTo>
                  <a:lnTo>
                    <a:pt x="156" y="252"/>
                  </a:lnTo>
                  <a:lnTo>
                    <a:pt x="156" y="252"/>
                  </a:lnTo>
                  <a:lnTo>
                    <a:pt x="154" y="252"/>
                  </a:lnTo>
                  <a:lnTo>
                    <a:pt x="154" y="252"/>
                  </a:lnTo>
                  <a:lnTo>
                    <a:pt x="154" y="252"/>
                  </a:lnTo>
                  <a:lnTo>
                    <a:pt x="154" y="252"/>
                  </a:lnTo>
                  <a:lnTo>
                    <a:pt x="154" y="254"/>
                  </a:lnTo>
                  <a:lnTo>
                    <a:pt x="154" y="254"/>
                  </a:lnTo>
                  <a:lnTo>
                    <a:pt x="152" y="254"/>
                  </a:lnTo>
                  <a:lnTo>
                    <a:pt x="152" y="254"/>
                  </a:lnTo>
                  <a:lnTo>
                    <a:pt x="152" y="254"/>
                  </a:lnTo>
                  <a:lnTo>
                    <a:pt x="152" y="254"/>
                  </a:lnTo>
                  <a:lnTo>
                    <a:pt x="152" y="250"/>
                  </a:lnTo>
                  <a:lnTo>
                    <a:pt x="152" y="250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54"/>
                  </a:lnTo>
                  <a:lnTo>
                    <a:pt x="144" y="254"/>
                  </a:lnTo>
                  <a:lnTo>
                    <a:pt x="144" y="256"/>
                  </a:lnTo>
                  <a:lnTo>
                    <a:pt x="144" y="256"/>
                  </a:lnTo>
                  <a:lnTo>
                    <a:pt x="144" y="256"/>
                  </a:lnTo>
                  <a:lnTo>
                    <a:pt x="144" y="256"/>
                  </a:lnTo>
                  <a:lnTo>
                    <a:pt x="144" y="256"/>
                  </a:lnTo>
                  <a:lnTo>
                    <a:pt x="142" y="254"/>
                  </a:lnTo>
                  <a:lnTo>
                    <a:pt x="142" y="254"/>
                  </a:lnTo>
                  <a:lnTo>
                    <a:pt x="138" y="254"/>
                  </a:lnTo>
                  <a:lnTo>
                    <a:pt x="136" y="254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0" y="262"/>
                  </a:lnTo>
                  <a:lnTo>
                    <a:pt x="130" y="262"/>
                  </a:lnTo>
                  <a:lnTo>
                    <a:pt x="132" y="264"/>
                  </a:lnTo>
                  <a:lnTo>
                    <a:pt x="132" y="264"/>
                  </a:lnTo>
                  <a:lnTo>
                    <a:pt x="132" y="266"/>
                  </a:lnTo>
                  <a:lnTo>
                    <a:pt x="130" y="266"/>
                  </a:lnTo>
                  <a:lnTo>
                    <a:pt x="130" y="266"/>
                  </a:lnTo>
                  <a:lnTo>
                    <a:pt x="128" y="266"/>
                  </a:lnTo>
                  <a:lnTo>
                    <a:pt x="126" y="266"/>
                  </a:lnTo>
                  <a:lnTo>
                    <a:pt x="126" y="266"/>
                  </a:lnTo>
                  <a:lnTo>
                    <a:pt x="126" y="262"/>
                  </a:lnTo>
                  <a:lnTo>
                    <a:pt x="126" y="262"/>
                  </a:lnTo>
                  <a:lnTo>
                    <a:pt x="128" y="262"/>
                  </a:lnTo>
                  <a:lnTo>
                    <a:pt x="128" y="262"/>
                  </a:lnTo>
                  <a:lnTo>
                    <a:pt x="128" y="262"/>
                  </a:lnTo>
                  <a:lnTo>
                    <a:pt x="128" y="262"/>
                  </a:lnTo>
                  <a:lnTo>
                    <a:pt x="126" y="260"/>
                  </a:lnTo>
                  <a:lnTo>
                    <a:pt x="126" y="260"/>
                  </a:lnTo>
                  <a:lnTo>
                    <a:pt x="124" y="260"/>
                  </a:lnTo>
                  <a:lnTo>
                    <a:pt x="124" y="260"/>
                  </a:lnTo>
                  <a:lnTo>
                    <a:pt x="120" y="268"/>
                  </a:lnTo>
                  <a:lnTo>
                    <a:pt x="120" y="268"/>
                  </a:lnTo>
                  <a:lnTo>
                    <a:pt x="114" y="274"/>
                  </a:lnTo>
                  <a:lnTo>
                    <a:pt x="114" y="274"/>
                  </a:lnTo>
                  <a:lnTo>
                    <a:pt x="116" y="276"/>
                  </a:lnTo>
                  <a:lnTo>
                    <a:pt x="116" y="276"/>
                  </a:lnTo>
                  <a:lnTo>
                    <a:pt x="112" y="276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0" y="280"/>
                  </a:lnTo>
                  <a:lnTo>
                    <a:pt x="100" y="280"/>
                  </a:lnTo>
                  <a:lnTo>
                    <a:pt x="96" y="282"/>
                  </a:lnTo>
                  <a:lnTo>
                    <a:pt x="96" y="282"/>
                  </a:lnTo>
                  <a:lnTo>
                    <a:pt x="96" y="288"/>
                  </a:lnTo>
                  <a:lnTo>
                    <a:pt x="96" y="290"/>
                  </a:lnTo>
                  <a:lnTo>
                    <a:pt x="94" y="292"/>
                  </a:lnTo>
                  <a:lnTo>
                    <a:pt x="94" y="292"/>
                  </a:lnTo>
                  <a:lnTo>
                    <a:pt x="88" y="294"/>
                  </a:lnTo>
                  <a:lnTo>
                    <a:pt x="84" y="296"/>
                  </a:lnTo>
                  <a:lnTo>
                    <a:pt x="84" y="296"/>
                  </a:lnTo>
                  <a:lnTo>
                    <a:pt x="84" y="298"/>
                  </a:lnTo>
                  <a:lnTo>
                    <a:pt x="84" y="298"/>
                  </a:lnTo>
                  <a:lnTo>
                    <a:pt x="86" y="298"/>
                  </a:lnTo>
                  <a:lnTo>
                    <a:pt x="86" y="298"/>
                  </a:lnTo>
                  <a:lnTo>
                    <a:pt x="82" y="300"/>
                  </a:lnTo>
                  <a:lnTo>
                    <a:pt x="80" y="300"/>
                  </a:lnTo>
                  <a:lnTo>
                    <a:pt x="76" y="298"/>
                  </a:lnTo>
                  <a:lnTo>
                    <a:pt x="74" y="300"/>
                  </a:lnTo>
                  <a:lnTo>
                    <a:pt x="74" y="300"/>
                  </a:lnTo>
                  <a:lnTo>
                    <a:pt x="72" y="296"/>
                  </a:lnTo>
                  <a:lnTo>
                    <a:pt x="72" y="296"/>
                  </a:lnTo>
                  <a:lnTo>
                    <a:pt x="66" y="296"/>
                  </a:lnTo>
                  <a:lnTo>
                    <a:pt x="66" y="296"/>
                  </a:lnTo>
                  <a:lnTo>
                    <a:pt x="68" y="298"/>
                  </a:lnTo>
                  <a:lnTo>
                    <a:pt x="70" y="300"/>
                  </a:lnTo>
                  <a:lnTo>
                    <a:pt x="70" y="300"/>
                  </a:lnTo>
                  <a:lnTo>
                    <a:pt x="70" y="304"/>
                  </a:lnTo>
                  <a:lnTo>
                    <a:pt x="70" y="306"/>
                  </a:lnTo>
                  <a:lnTo>
                    <a:pt x="70" y="306"/>
                  </a:lnTo>
                  <a:lnTo>
                    <a:pt x="68" y="308"/>
                  </a:lnTo>
                  <a:lnTo>
                    <a:pt x="68" y="306"/>
                  </a:lnTo>
                  <a:lnTo>
                    <a:pt x="68" y="306"/>
                  </a:lnTo>
                  <a:lnTo>
                    <a:pt x="60" y="308"/>
                  </a:lnTo>
                  <a:lnTo>
                    <a:pt x="60" y="308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2" y="306"/>
                  </a:lnTo>
                  <a:lnTo>
                    <a:pt x="52" y="306"/>
                  </a:lnTo>
                  <a:lnTo>
                    <a:pt x="52" y="306"/>
                  </a:lnTo>
                  <a:lnTo>
                    <a:pt x="52" y="306"/>
                  </a:lnTo>
                  <a:lnTo>
                    <a:pt x="48" y="306"/>
                  </a:lnTo>
                  <a:lnTo>
                    <a:pt x="48" y="306"/>
                  </a:lnTo>
                  <a:lnTo>
                    <a:pt x="48" y="306"/>
                  </a:lnTo>
                  <a:lnTo>
                    <a:pt x="48" y="306"/>
                  </a:lnTo>
                  <a:lnTo>
                    <a:pt x="42" y="308"/>
                  </a:lnTo>
                  <a:lnTo>
                    <a:pt x="42" y="308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46" y="310"/>
                  </a:lnTo>
                  <a:lnTo>
                    <a:pt x="46" y="310"/>
                  </a:lnTo>
                  <a:lnTo>
                    <a:pt x="44" y="312"/>
                  </a:lnTo>
                  <a:lnTo>
                    <a:pt x="44" y="312"/>
                  </a:lnTo>
                  <a:lnTo>
                    <a:pt x="46" y="312"/>
                  </a:lnTo>
                  <a:lnTo>
                    <a:pt x="46" y="312"/>
                  </a:lnTo>
                  <a:lnTo>
                    <a:pt x="46" y="312"/>
                  </a:lnTo>
                  <a:lnTo>
                    <a:pt x="46" y="312"/>
                  </a:lnTo>
                  <a:lnTo>
                    <a:pt x="46" y="312"/>
                  </a:lnTo>
                  <a:lnTo>
                    <a:pt x="42" y="314"/>
                  </a:lnTo>
                  <a:lnTo>
                    <a:pt x="42" y="314"/>
                  </a:lnTo>
                  <a:lnTo>
                    <a:pt x="46" y="316"/>
                  </a:lnTo>
                  <a:lnTo>
                    <a:pt x="46" y="316"/>
                  </a:lnTo>
                  <a:lnTo>
                    <a:pt x="46" y="316"/>
                  </a:lnTo>
                  <a:lnTo>
                    <a:pt x="46" y="316"/>
                  </a:lnTo>
                  <a:lnTo>
                    <a:pt x="52" y="316"/>
                  </a:lnTo>
                  <a:lnTo>
                    <a:pt x="58" y="320"/>
                  </a:lnTo>
                  <a:lnTo>
                    <a:pt x="58" y="320"/>
                  </a:lnTo>
                  <a:lnTo>
                    <a:pt x="60" y="320"/>
                  </a:lnTo>
                  <a:lnTo>
                    <a:pt x="60" y="320"/>
                  </a:lnTo>
                  <a:lnTo>
                    <a:pt x="62" y="320"/>
                  </a:lnTo>
                  <a:lnTo>
                    <a:pt x="62" y="320"/>
                  </a:lnTo>
                  <a:lnTo>
                    <a:pt x="60" y="322"/>
                  </a:lnTo>
                  <a:lnTo>
                    <a:pt x="60" y="322"/>
                  </a:lnTo>
                  <a:lnTo>
                    <a:pt x="66" y="324"/>
                  </a:lnTo>
                  <a:lnTo>
                    <a:pt x="66" y="324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8" y="332"/>
                  </a:lnTo>
                  <a:lnTo>
                    <a:pt x="68" y="332"/>
                  </a:lnTo>
                  <a:lnTo>
                    <a:pt x="72" y="332"/>
                  </a:lnTo>
                  <a:lnTo>
                    <a:pt x="74" y="336"/>
                  </a:lnTo>
                  <a:lnTo>
                    <a:pt x="74" y="336"/>
                  </a:lnTo>
                  <a:lnTo>
                    <a:pt x="72" y="340"/>
                  </a:lnTo>
                  <a:lnTo>
                    <a:pt x="72" y="340"/>
                  </a:lnTo>
                  <a:lnTo>
                    <a:pt x="74" y="342"/>
                  </a:lnTo>
                  <a:lnTo>
                    <a:pt x="76" y="346"/>
                  </a:lnTo>
                  <a:lnTo>
                    <a:pt x="76" y="346"/>
                  </a:lnTo>
                  <a:lnTo>
                    <a:pt x="74" y="342"/>
                  </a:lnTo>
                  <a:lnTo>
                    <a:pt x="74" y="342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72" y="350"/>
                  </a:lnTo>
                  <a:lnTo>
                    <a:pt x="74" y="350"/>
                  </a:lnTo>
                  <a:lnTo>
                    <a:pt x="74" y="350"/>
                  </a:lnTo>
                  <a:lnTo>
                    <a:pt x="72" y="352"/>
                  </a:lnTo>
                  <a:lnTo>
                    <a:pt x="72" y="352"/>
                  </a:lnTo>
                  <a:lnTo>
                    <a:pt x="68" y="364"/>
                  </a:lnTo>
                  <a:lnTo>
                    <a:pt x="68" y="364"/>
                  </a:lnTo>
                  <a:lnTo>
                    <a:pt x="62" y="364"/>
                  </a:lnTo>
                  <a:lnTo>
                    <a:pt x="58" y="362"/>
                  </a:lnTo>
                  <a:lnTo>
                    <a:pt x="58" y="362"/>
                  </a:lnTo>
                  <a:lnTo>
                    <a:pt x="54" y="364"/>
                  </a:lnTo>
                  <a:lnTo>
                    <a:pt x="50" y="364"/>
                  </a:lnTo>
                  <a:lnTo>
                    <a:pt x="42" y="362"/>
                  </a:lnTo>
                  <a:lnTo>
                    <a:pt x="42" y="362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28" y="362"/>
                  </a:lnTo>
                  <a:lnTo>
                    <a:pt x="24" y="362"/>
                  </a:lnTo>
                  <a:lnTo>
                    <a:pt x="24" y="362"/>
                  </a:lnTo>
                  <a:lnTo>
                    <a:pt x="18" y="360"/>
                  </a:lnTo>
                  <a:lnTo>
                    <a:pt x="12" y="362"/>
                  </a:lnTo>
                  <a:lnTo>
                    <a:pt x="12" y="362"/>
                  </a:lnTo>
                  <a:lnTo>
                    <a:pt x="12" y="364"/>
                  </a:lnTo>
                  <a:lnTo>
                    <a:pt x="10" y="364"/>
                  </a:lnTo>
                  <a:lnTo>
                    <a:pt x="10" y="364"/>
                  </a:lnTo>
                  <a:lnTo>
                    <a:pt x="6" y="364"/>
                  </a:lnTo>
                  <a:lnTo>
                    <a:pt x="4" y="368"/>
                  </a:lnTo>
                  <a:lnTo>
                    <a:pt x="4" y="368"/>
                  </a:lnTo>
                  <a:lnTo>
                    <a:pt x="4" y="370"/>
                  </a:lnTo>
                  <a:lnTo>
                    <a:pt x="4" y="370"/>
                  </a:lnTo>
                  <a:lnTo>
                    <a:pt x="6" y="370"/>
                  </a:lnTo>
                  <a:lnTo>
                    <a:pt x="8" y="374"/>
                  </a:lnTo>
                  <a:lnTo>
                    <a:pt x="8" y="374"/>
                  </a:lnTo>
                  <a:lnTo>
                    <a:pt x="6" y="380"/>
                  </a:lnTo>
                  <a:lnTo>
                    <a:pt x="6" y="380"/>
                  </a:lnTo>
                  <a:lnTo>
                    <a:pt x="8" y="386"/>
                  </a:lnTo>
                  <a:lnTo>
                    <a:pt x="6" y="394"/>
                  </a:lnTo>
                  <a:lnTo>
                    <a:pt x="6" y="402"/>
                  </a:lnTo>
                  <a:lnTo>
                    <a:pt x="2" y="406"/>
                  </a:lnTo>
                  <a:lnTo>
                    <a:pt x="2" y="406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2" y="412"/>
                  </a:lnTo>
                  <a:lnTo>
                    <a:pt x="2" y="412"/>
                  </a:lnTo>
                  <a:lnTo>
                    <a:pt x="4" y="410"/>
                  </a:lnTo>
                  <a:lnTo>
                    <a:pt x="4" y="410"/>
                  </a:lnTo>
                  <a:lnTo>
                    <a:pt x="6" y="410"/>
                  </a:lnTo>
                  <a:lnTo>
                    <a:pt x="6" y="410"/>
                  </a:lnTo>
                  <a:lnTo>
                    <a:pt x="6" y="412"/>
                  </a:lnTo>
                  <a:lnTo>
                    <a:pt x="6" y="412"/>
                  </a:lnTo>
                  <a:lnTo>
                    <a:pt x="2" y="412"/>
                  </a:lnTo>
                  <a:lnTo>
                    <a:pt x="2" y="412"/>
                  </a:lnTo>
                  <a:lnTo>
                    <a:pt x="2" y="412"/>
                  </a:lnTo>
                  <a:lnTo>
                    <a:pt x="4" y="414"/>
                  </a:lnTo>
                  <a:lnTo>
                    <a:pt x="4" y="414"/>
                  </a:lnTo>
                  <a:lnTo>
                    <a:pt x="6" y="414"/>
                  </a:lnTo>
                  <a:lnTo>
                    <a:pt x="6" y="414"/>
                  </a:lnTo>
                  <a:lnTo>
                    <a:pt x="8" y="414"/>
                  </a:lnTo>
                  <a:lnTo>
                    <a:pt x="8" y="414"/>
                  </a:lnTo>
                  <a:lnTo>
                    <a:pt x="6" y="420"/>
                  </a:lnTo>
                  <a:lnTo>
                    <a:pt x="6" y="420"/>
                  </a:lnTo>
                  <a:lnTo>
                    <a:pt x="6" y="420"/>
                  </a:lnTo>
                  <a:lnTo>
                    <a:pt x="6" y="420"/>
                  </a:lnTo>
                  <a:lnTo>
                    <a:pt x="6" y="424"/>
                  </a:lnTo>
                  <a:lnTo>
                    <a:pt x="6" y="424"/>
                  </a:lnTo>
                  <a:lnTo>
                    <a:pt x="6" y="426"/>
                  </a:lnTo>
                  <a:lnTo>
                    <a:pt x="6" y="428"/>
                  </a:lnTo>
                  <a:lnTo>
                    <a:pt x="6" y="430"/>
                  </a:lnTo>
                  <a:lnTo>
                    <a:pt x="6" y="430"/>
                  </a:lnTo>
                  <a:lnTo>
                    <a:pt x="8" y="428"/>
                  </a:lnTo>
                  <a:lnTo>
                    <a:pt x="12" y="428"/>
                  </a:lnTo>
                  <a:lnTo>
                    <a:pt x="12" y="428"/>
                  </a:lnTo>
                  <a:lnTo>
                    <a:pt x="14" y="428"/>
                  </a:lnTo>
                  <a:lnTo>
                    <a:pt x="14" y="428"/>
                  </a:lnTo>
                  <a:lnTo>
                    <a:pt x="18" y="426"/>
                  </a:lnTo>
                  <a:lnTo>
                    <a:pt x="18" y="426"/>
                  </a:lnTo>
                  <a:lnTo>
                    <a:pt x="22" y="426"/>
                  </a:lnTo>
                  <a:lnTo>
                    <a:pt x="24" y="428"/>
                  </a:lnTo>
                  <a:lnTo>
                    <a:pt x="26" y="430"/>
                  </a:lnTo>
                  <a:lnTo>
                    <a:pt x="28" y="432"/>
                  </a:lnTo>
                  <a:lnTo>
                    <a:pt x="28" y="432"/>
                  </a:lnTo>
                  <a:lnTo>
                    <a:pt x="28" y="432"/>
                  </a:lnTo>
                  <a:lnTo>
                    <a:pt x="28" y="432"/>
                  </a:lnTo>
                  <a:lnTo>
                    <a:pt x="30" y="438"/>
                  </a:lnTo>
                  <a:lnTo>
                    <a:pt x="34" y="438"/>
                  </a:lnTo>
                  <a:lnTo>
                    <a:pt x="36" y="438"/>
                  </a:lnTo>
                  <a:lnTo>
                    <a:pt x="36" y="438"/>
                  </a:lnTo>
                  <a:lnTo>
                    <a:pt x="36" y="438"/>
                  </a:lnTo>
                  <a:lnTo>
                    <a:pt x="36" y="438"/>
                  </a:lnTo>
                  <a:lnTo>
                    <a:pt x="36" y="438"/>
                  </a:lnTo>
                  <a:lnTo>
                    <a:pt x="36" y="438"/>
                  </a:lnTo>
                  <a:lnTo>
                    <a:pt x="36" y="438"/>
                  </a:lnTo>
                  <a:lnTo>
                    <a:pt x="36" y="438"/>
                  </a:lnTo>
                  <a:lnTo>
                    <a:pt x="38" y="436"/>
                  </a:lnTo>
                  <a:lnTo>
                    <a:pt x="42" y="434"/>
                  </a:lnTo>
                  <a:lnTo>
                    <a:pt x="42" y="434"/>
                  </a:lnTo>
                  <a:lnTo>
                    <a:pt x="44" y="432"/>
                  </a:lnTo>
                  <a:lnTo>
                    <a:pt x="44" y="432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2" y="430"/>
                  </a:lnTo>
                  <a:lnTo>
                    <a:pt x="62" y="430"/>
                  </a:lnTo>
                  <a:lnTo>
                    <a:pt x="64" y="432"/>
                  </a:lnTo>
                  <a:lnTo>
                    <a:pt x="64" y="432"/>
                  </a:lnTo>
                  <a:lnTo>
                    <a:pt x="66" y="430"/>
                  </a:lnTo>
                  <a:lnTo>
                    <a:pt x="68" y="426"/>
                  </a:lnTo>
                  <a:lnTo>
                    <a:pt x="68" y="426"/>
                  </a:lnTo>
                  <a:lnTo>
                    <a:pt x="70" y="424"/>
                  </a:lnTo>
                  <a:lnTo>
                    <a:pt x="76" y="424"/>
                  </a:lnTo>
                  <a:lnTo>
                    <a:pt x="76" y="424"/>
                  </a:lnTo>
                  <a:lnTo>
                    <a:pt x="76" y="422"/>
                  </a:lnTo>
                  <a:lnTo>
                    <a:pt x="76" y="422"/>
                  </a:lnTo>
                  <a:lnTo>
                    <a:pt x="78" y="416"/>
                  </a:lnTo>
                  <a:lnTo>
                    <a:pt x="84" y="412"/>
                  </a:lnTo>
                  <a:lnTo>
                    <a:pt x="84" y="412"/>
                  </a:lnTo>
                  <a:lnTo>
                    <a:pt x="84" y="412"/>
                  </a:lnTo>
                  <a:lnTo>
                    <a:pt x="82" y="410"/>
                  </a:lnTo>
                  <a:lnTo>
                    <a:pt x="82" y="410"/>
                  </a:lnTo>
                  <a:lnTo>
                    <a:pt x="80" y="404"/>
                  </a:lnTo>
                  <a:lnTo>
                    <a:pt x="80" y="404"/>
                  </a:lnTo>
                  <a:lnTo>
                    <a:pt x="84" y="398"/>
                  </a:lnTo>
                  <a:lnTo>
                    <a:pt x="90" y="392"/>
                  </a:lnTo>
                  <a:lnTo>
                    <a:pt x="90" y="392"/>
                  </a:lnTo>
                  <a:lnTo>
                    <a:pt x="90" y="392"/>
                  </a:lnTo>
                  <a:lnTo>
                    <a:pt x="90" y="392"/>
                  </a:lnTo>
                  <a:lnTo>
                    <a:pt x="90" y="390"/>
                  </a:lnTo>
                  <a:lnTo>
                    <a:pt x="90" y="390"/>
                  </a:lnTo>
                  <a:lnTo>
                    <a:pt x="92" y="388"/>
                  </a:lnTo>
                  <a:lnTo>
                    <a:pt x="94" y="388"/>
                  </a:lnTo>
                  <a:lnTo>
                    <a:pt x="100" y="386"/>
                  </a:lnTo>
                  <a:lnTo>
                    <a:pt x="100" y="386"/>
                  </a:lnTo>
                  <a:lnTo>
                    <a:pt x="102" y="384"/>
                  </a:lnTo>
                  <a:lnTo>
                    <a:pt x="102" y="384"/>
                  </a:lnTo>
                  <a:lnTo>
                    <a:pt x="106" y="382"/>
                  </a:lnTo>
                  <a:lnTo>
                    <a:pt x="110" y="380"/>
                  </a:lnTo>
                  <a:lnTo>
                    <a:pt x="110" y="380"/>
                  </a:lnTo>
                  <a:lnTo>
                    <a:pt x="110" y="376"/>
                  </a:lnTo>
                  <a:lnTo>
                    <a:pt x="110" y="372"/>
                  </a:lnTo>
                  <a:lnTo>
                    <a:pt x="110" y="368"/>
                  </a:lnTo>
                  <a:lnTo>
                    <a:pt x="112" y="364"/>
                  </a:lnTo>
                  <a:lnTo>
                    <a:pt x="112" y="364"/>
                  </a:lnTo>
                  <a:lnTo>
                    <a:pt x="116" y="364"/>
                  </a:lnTo>
                  <a:lnTo>
                    <a:pt x="118" y="364"/>
                  </a:lnTo>
                  <a:lnTo>
                    <a:pt x="122" y="364"/>
                  </a:lnTo>
                  <a:lnTo>
                    <a:pt x="122" y="364"/>
                  </a:lnTo>
                  <a:lnTo>
                    <a:pt x="126" y="364"/>
                  </a:lnTo>
                  <a:lnTo>
                    <a:pt x="126" y="364"/>
                  </a:lnTo>
                  <a:lnTo>
                    <a:pt x="130" y="366"/>
                  </a:lnTo>
                  <a:lnTo>
                    <a:pt x="132" y="368"/>
                  </a:lnTo>
                  <a:lnTo>
                    <a:pt x="134" y="368"/>
                  </a:lnTo>
                  <a:lnTo>
                    <a:pt x="134" y="368"/>
                  </a:lnTo>
                  <a:lnTo>
                    <a:pt x="138" y="366"/>
                  </a:lnTo>
                  <a:lnTo>
                    <a:pt x="142" y="364"/>
                  </a:lnTo>
                  <a:lnTo>
                    <a:pt x="148" y="360"/>
                  </a:lnTo>
                  <a:lnTo>
                    <a:pt x="148" y="360"/>
                  </a:lnTo>
                  <a:lnTo>
                    <a:pt x="152" y="358"/>
                  </a:lnTo>
                  <a:lnTo>
                    <a:pt x="152" y="358"/>
                  </a:lnTo>
                  <a:lnTo>
                    <a:pt x="154" y="356"/>
                  </a:lnTo>
                  <a:lnTo>
                    <a:pt x="154" y="356"/>
                  </a:lnTo>
                  <a:lnTo>
                    <a:pt x="160" y="354"/>
                  </a:lnTo>
                  <a:lnTo>
                    <a:pt x="166" y="356"/>
                  </a:lnTo>
                  <a:lnTo>
                    <a:pt x="166" y="356"/>
                  </a:lnTo>
                  <a:lnTo>
                    <a:pt x="170" y="358"/>
                  </a:lnTo>
                  <a:lnTo>
                    <a:pt x="172" y="364"/>
                  </a:lnTo>
                  <a:lnTo>
                    <a:pt x="176" y="370"/>
                  </a:lnTo>
                  <a:lnTo>
                    <a:pt x="178" y="374"/>
                  </a:lnTo>
                  <a:lnTo>
                    <a:pt x="178" y="374"/>
                  </a:lnTo>
                  <a:lnTo>
                    <a:pt x="186" y="378"/>
                  </a:lnTo>
                  <a:lnTo>
                    <a:pt x="194" y="384"/>
                  </a:lnTo>
                  <a:lnTo>
                    <a:pt x="194" y="384"/>
                  </a:lnTo>
                  <a:lnTo>
                    <a:pt x="200" y="386"/>
                  </a:lnTo>
                  <a:lnTo>
                    <a:pt x="202" y="388"/>
                  </a:lnTo>
                  <a:lnTo>
                    <a:pt x="204" y="390"/>
                  </a:lnTo>
                  <a:lnTo>
                    <a:pt x="204" y="390"/>
                  </a:lnTo>
                  <a:lnTo>
                    <a:pt x="206" y="390"/>
                  </a:lnTo>
                  <a:lnTo>
                    <a:pt x="206" y="390"/>
                  </a:lnTo>
                  <a:lnTo>
                    <a:pt x="206" y="390"/>
                  </a:lnTo>
                  <a:lnTo>
                    <a:pt x="208" y="392"/>
                  </a:lnTo>
                  <a:lnTo>
                    <a:pt x="208" y="392"/>
                  </a:lnTo>
                  <a:lnTo>
                    <a:pt x="206" y="392"/>
                  </a:lnTo>
                  <a:lnTo>
                    <a:pt x="206" y="392"/>
                  </a:lnTo>
                  <a:lnTo>
                    <a:pt x="206" y="392"/>
                  </a:lnTo>
                  <a:lnTo>
                    <a:pt x="206" y="392"/>
                  </a:lnTo>
                  <a:lnTo>
                    <a:pt x="210" y="392"/>
                  </a:lnTo>
                  <a:lnTo>
                    <a:pt x="210" y="392"/>
                  </a:lnTo>
                  <a:lnTo>
                    <a:pt x="212" y="394"/>
                  </a:lnTo>
                  <a:lnTo>
                    <a:pt x="212" y="394"/>
                  </a:lnTo>
                  <a:lnTo>
                    <a:pt x="212" y="396"/>
                  </a:lnTo>
                  <a:lnTo>
                    <a:pt x="212" y="396"/>
                  </a:lnTo>
                  <a:lnTo>
                    <a:pt x="216" y="398"/>
                  </a:lnTo>
                  <a:lnTo>
                    <a:pt x="216" y="398"/>
                  </a:lnTo>
                  <a:lnTo>
                    <a:pt x="218" y="398"/>
                  </a:lnTo>
                  <a:lnTo>
                    <a:pt x="218" y="398"/>
                  </a:lnTo>
                  <a:lnTo>
                    <a:pt x="220" y="404"/>
                  </a:lnTo>
                  <a:lnTo>
                    <a:pt x="222" y="412"/>
                  </a:lnTo>
                  <a:lnTo>
                    <a:pt x="222" y="412"/>
                  </a:lnTo>
                  <a:lnTo>
                    <a:pt x="222" y="412"/>
                  </a:lnTo>
                  <a:lnTo>
                    <a:pt x="220" y="412"/>
                  </a:lnTo>
                  <a:lnTo>
                    <a:pt x="220" y="412"/>
                  </a:lnTo>
                  <a:lnTo>
                    <a:pt x="220" y="412"/>
                  </a:lnTo>
                  <a:lnTo>
                    <a:pt x="220" y="412"/>
                  </a:lnTo>
                  <a:lnTo>
                    <a:pt x="220" y="416"/>
                  </a:lnTo>
                  <a:lnTo>
                    <a:pt x="218" y="416"/>
                  </a:lnTo>
                  <a:lnTo>
                    <a:pt x="218" y="418"/>
                  </a:lnTo>
                  <a:lnTo>
                    <a:pt x="218" y="418"/>
                  </a:lnTo>
                  <a:lnTo>
                    <a:pt x="218" y="420"/>
                  </a:lnTo>
                  <a:lnTo>
                    <a:pt x="222" y="420"/>
                  </a:lnTo>
                  <a:lnTo>
                    <a:pt x="222" y="420"/>
                  </a:lnTo>
                  <a:lnTo>
                    <a:pt x="222" y="416"/>
                  </a:lnTo>
                  <a:lnTo>
                    <a:pt x="226" y="414"/>
                  </a:lnTo>
                  <a:lnTo>
                    <a:pt x="226" y="414"/>
                  </a:lnTo>
                  <a:lnTo>
                    <a:pt x="226" y="412"/>
                  </a:lnTo>
                  <a:lnTo>
                    <a:pt x="226" y="412"/>
                  </a:lnTo>
                  <a:lnTo>
                    <a:pt x="228" y="410"/>
                  </a:lnTo>
                  <a:lnTo>
                    <a:pt x="230" y="410"/>
                  </a:lnTo>
                  <a:lnTo>
                    <a:pt x="230" y="410"/>
                  </a:lnTo>
                  <a:lnTo>
                    <a:pt x="230" y="408"/>
                  </a:lnTo>
                  <a:lnTo>
                    <a:pt x="230" y="408"/>
                  </a:lnTo>
                  <a:lnTo>
                    <a:pt x="230" y="404"/>
                  </a:lnTo>
                  <a:lnTo>
                    <a:pt x="230" y="404"/>
                  </a:lnTo>
                  <a:lnTo>
                    <a:pt x="226" y="402"/>
                  </a:lnTo>
                  <a:lnTo>
                    <a:pt x="226" y="402"/>
                  </a:lnTo>
                  <a:lnTo>
                    <a:pt x="228" y="396"/>
                  </a:lnTo>
                  <a:lnTo>
                    <a:pt x="228" y="394"/>
                  </a:lnTo>
                  <a:lnTo>
                    <a:pt x="232" y="394"/>
                  </a:lnTo>
                  <a:lnTo>
                    <a:pt x="232" y="394"/>
                  </a:lnTo>
                  <a:lnTo>
                    <a:pt x="232" y="396"/>
                  </a:lnTo>
                  <a:lnTo>
                    <a:pt x="234" y="396"/>
                  </a:lnTo>
                  <a:lnTo>
                    <a:pt x="238" y="396"/>
                  </a:lnTo>
                  <a:lnTo>
                    <a:pt x="238" y="396"/>
                  </a:lnTo>
                  <a:lnTo>
                    <a:pt x="238" y="400"/>
                  </a:lnTo>
                  <a:lnTo>
                    <a:pt x="238" y="400"/>
                  </a:lnTo>
                  <a:lnTo>
                    <a:pt x="242" y="402"/>
                  </a:lnTo>
                  <a:lnTo>
                    <a:pt x="242" y="402"/>
                  </a:lnTo>
                  <a:lnTo>
                    <a:pt x="242" y="398"/>
                  </a:lnTo>
                  <a:lnTo>
                    <a:pt x="242" y="398"/>
                  </a:lnTo>
                  <a:lnTo>
                    <a:pt x="232" y="390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2" y="382"/>
                  </a:lnTo>
                  <a:lnTo>
                    <a:pt x="222" y="382"/>
                  </a:lnTo>
                  <a:lnTo>
                    <a:pt x="222" y="380"/>
                  </a:lnTo>
                  <a:lnTo>
                    <a:pt x="222" y="380"/>
                  </a:lnTo>
                  <a:lnTo>
                    <a:pt x="220" y="380"/>
                  </a:lnTo>
                  <a:lnTo>
                    <a:pt x="216" y="380"/>
                  </a:lnTo>
                  <a:lnTo>
                    <a:pt x="212" y="380"/>
                  </a:lnTo>
                  <a:lnTo>
                    <a:pt x="210" y="378"/>
                  </a:lnTo>
                  <a:lnTo>
                    <a:pt x="210" y="378"/>
                  </a:lnTo>
                  <a:lnTo>
                    <a:pt x="206" y="374"/>
                  </a:lnTo>
                  <a:lnTo>
                    <a:pt x="202" y="370"/>
                  </a:lnTo>
                  <a:lnTo>
                    <a:pt x="202" y="370"/>
                  </a:lnTo>
                  <a:lnTo>
                    <a:pt x="200" y="362"/>
                  </a:lnTo>
                  <a:lnTo>
                    <a:pt x="200" y="362"/>
                  </a:lnTo>
                  <a:lnTo>
                    <a:pt x="196" y="360"/>
                  </a:lnTo>
                  <a:lnTo>
                    <a:pt x="196" y="360"/>
                  </a:lnTo>
                  <a:lnTo>
                    <a:pt x="192" y="356"/>
                  </a:lnTo>
                  <a:lnTo>
                    <a:pt x="188" y="350"/>
                  </a:lnTo>
                  <a:lnTo>
                    <a:pt x="188" y="350"/>
                  </a:lnTo>
                  <a:lnTo>
                    <a:pt x="190" y="348"/>
                  </a:lnTo>
                  <a:lnTo>
                    <a:pt x="190" y="348"/>
                  </a:lnTo>
                  <a:lnTo>
                    <a:pt x="190" y="346"/>
                  </a:lnTo>
                  <a:lnTo>
                    <a:pt x="190" y="344"/>
                  </a:lnTo>
                  <a:lnTo>
                    <a:pt x="190" y="344"/>
                  </a:lnTo>
                  <a:lnTo>
                    <a:pt x="188" y="344"/>
                  </a:lnTo>
                  <a:lnTo>
                    <a:pt x="188" y="344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96" y="340"/>
                  </a:lnTo>
                  <a:lnTo>
                    <a:pt x="196" y="340"/>
                  </a:lnTo>
                  <a:lnTo>
                    <a:pt x="196" y="340"/>
                  </a:lnTo>
                  <a:lnTo>
                    <a:pt x="196" y="340"/>
                  </a:lnTo>
                  <a:lnTo>
                    <a:pt x="200" y="340"/>
                  </a:lnTo>
                  <a:lnTo>
                    <a:pt x="200" y="340"/>
                  </a:lnTo>
                  <a:lnTo>
                    <a:pt x="202" y="340"/>
                  </a:lnTo>
                  <a:lnTo>
                    <a:pt x="202" y="340"/>
                  </a:lnTo>
                  <a:lnTo>
                    <a:pt x="200" y="342"/>
                  </a:lnTo>
                  <a:lnTo>
                    <a:pt x="200" y="342"/>
                  </a:lnTo>
                  <a:lnTo>
                    <a:pt x="202" y="350"/>
                  </a:lnTo>
                  <a:lnTo>
                    <a:pt x="202" y="350"/>
                  </a:lnTo>
                  <a:lnTo>
                    <a:pt x="204" y="348"/>
                  </a:lnTo>
                  <a:lnTo>
                    <a:pt x="204" y="348"/>
                  </a:lnTo>
                  <a:lnTo>
                    <a:pt x="206" y="344"/>
                  </a:lnTo>
                  <a:lnTo>
                    <a:pt x="206" y="344"/>
                  </a:lnTo>
                  <a:lnTo>
                    <a:pt x="210" y="346"/>
                  </a:lnTo>
                  <a:lnTo>
                    <a:pt x="212" y="350"/>
                  </a:lnTo>
                  <a:lnTo>
                    <a:pt x="212" y="352"/>
                  </a:lnTo>
                  <a:lnTo>
                    <a:pt x="216" y="354"/>
                  </a:lnTo>
                  <a:lnTo>
                    <a:pt x="216" y="354"/>
                  </a:lnTo>
                  <a:lnTo>
                    <a:pt x="214" y="354"/>
                  </a:lnTo>
                  <a:lnTo>
                    <a:pt x="214" y="356"/>
                  </a:lnTo>
                  <a:lnTo>
                    <a:pt x="214" y="356"/>
                  </a:lnTo>
                  <a:lnTo>
                    <a:pt x="222" y="364"/>
                  </a:lnTo>
                  <a:lnTo>
                    <a:pt x="222" y="364"/>
                  </a:lnTo>
                  <a:lnTo>
                    <a:pt x="222" y="362"/>
                  </a:lnTo>
                  <a:lnTo>
                    <a:pt x="224" y="362"/>
                  </a:lnTo>
                  <a:lnTo>
                    <a:pt x="224" y="362"/>
                  </a:lnTo>
                  <a:lnTo>
                    <a:pt x="230" y="364"/>
                  </a:lnTo>
                  <a:lnTo>
                    <a:pt x="230" y="364"/>
                  </a:lnTo>
                  <a:lnTo>
                    <a:pt x="234" y="368"/>
                  </a:lnTo>
                  <a:lnTo>
                    <a:pt x="234" y="368"/>
                  </a:lnTo>
                  <a:lnTo>
                    <a:pt x="246" y="376"/>
                  </a:lnTo>
                  <a:lnTo>
                    <a:pt x="246" y="376"/>
                  </a:lnTo>
                  <a:lnTo>
                    <a:pt x="248" y="380"/>
                  </a:lnTo>
                  <a:lnTo>
                    <a:pt x="248" y="380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0" y="384"/>
                  </a:lnTo>
                  <a:lnTo>
                    <a:pt x="250" y="384"/>
                  </a:lnTo>
                  <a:lnTo>
                    <a:pt x="252" y="390"/>
                  </a:lnTo>
                  <a:lnTo>
                    <a:pt x="252" y="390"/>
                  </a:lnTo>
                  <a:lnTo>
                    <a:pt x="250" y="392"/>
                  </a:lnTo>
                  <a:lnTo>
                    <a:pt x="250" y="392"/>
                  </a:lnTo>
                  <a:lnTo>
                    <a:pt x="250" y="396"/>
                  </a:lnTo>
                  <a:lnTo>
                    <a:pt x="250" y="396"/>
                  </a:lnTo>
                  <a:lnTo>
                    <a:pt x="250" y="396"/>
                  </a:lnTo>
                  <a:lnTo>
                    <a:pt x="250" y="396"/>
                  </a:lnTo>
                  <a:lnTo>
                    <a:pt x="252" y="398"/>
                  </a:lnTo>
                  <a:lnTo>
                    <a:pt x="256" y="400"/>
                  </a:lnTo>
                  <a:lnTo>
                    <a:pt x="256" y="400"/>
                  </a:lnTo>
                  <a:lnTo>
                    <a:pt x="256" y="402"/>
                  </a:lnTo>
                  <a:lnTo>
                    <a:pt x="256" y="402"/>
                  </a:lnTo>
                  <a:lnTo>
                    <a:pt x="260" y="406"/>
                  </a:lnTo>
                  <a:lnTo>
                    <a:pt x="264" y="408"/>
                  </a:lnTo>
                  <a:lnTo>
                    <a:pt x="264" y="408"/>
                  </a:lnTo>
                  <a:lnTo>
                    <a:pt x="264" y="408"/>
                  </a:lnTo>
                  <a:lnTo>
                    <a:pt x="264" y="410"/>
                  </a:lnTo>
                  <a:lnTo>
                    <a:pt x="264" y="410"/>
                  </a:lnTo>
                  <a:lnTo>
                    <a:pt x="262" y="410"/>
                  </a:lnTo>
                  <a:lnTo>
                    <a:pt x="262" y="410"/>
                  </a:lnTo>
                  <a:lnTo>
                    <a:pt x="262" y="410"/>
                  </a:lnTo>
                  <a:lnTo>
                    <a:pt x="264" y="416"/>
                  </a:lnTo>
                  <a:lnTo>
                    <a:pt x="264" y="416"/>
                  </a:lnTo>
                  <a:lnTo>
                    <a:pt x="270" y="414"/>
                  </a:lnTo>
                  <a:lnTo>
                    <a:pt x="276" y="414"/>
                  </a:lnTo>
                  <a:lnTo>
                    <a:pt x="276" y="414"/>
                  </a:lnTo>
                  <a:lnTo>
                    <a:pt x="278" y="416"/>
                  </a:lnTo>
                  <a:lnTo>
                    <a:pt x="282" y="418"/>
                  </a:lnTo>
                  <a:lnTo>
                    <a:pt x="282" y="418"/>
                  </a:lnTo>
                  <a:lnTo>
                    <a:pt x="282" y="418"/>
                  </a:lnTo>
                  <a:lnTo>
                    <a:pt x="280" y="418"/>
                  </a:lnTo>
                  <a:lnTo>
                    <a:pt x="278" y="418"/>
                  </a:lnTo>
                  <a:lnTo>
                    <a:pt x="272" y="416"/>
                  </a:lnTo>
                  <a:lnTo>
                    <a:pt x="272" y="416"/>
                  </a:lnTo>
                  <a:lnTo>
                    <a:pt x="268" y="418"/>
                  </a:lnTo>
                  <a:lnTo>
                    <a:pt x="268" y="418"/>
                  </a:lnTo>
                  <a:lnTo>
                    <a:pt x="266" y="420"/>
                  </a:lnTo>
                  <a:lnTo>
                    <a:pt x="266" y="420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8" y="428"/>
                  </a:lnTo>
                  <a:lnTo>
                    <a:pt x="268" y="428"/>
                  </a:lnTo>
                  <a:lnTo>
                    <a:pt x="270" y="430"/>
                  </a:lnTo>
                  <a:lnTo>
                    <a:pt x="270" y="430"/>
                  </a:lnTo>
                  <a:lnTo>
                    <a:pt x="272" y="430"/>
                  </a:lnTo>
                  <a:lnTo>
                    <a:pt x="272" y="430"/>
                  </a:lnTo>
                  <a:lnTo>
                    <a:pt x="274" y="430"/>
                  </a:lnTo>
                  <a:lnTo>
                    <a:pt x="276" y="434"/>
                  </a:lnTo>
                  <a:lnTo>
                    <a:pt x="276" y="434"/>
                  </a:lnTo>
                  <a:lnTo>
                    <a:pt x="276" y="434"/>
                  </a:lnTo>
                  <a:lnTo>
                    <a:pt x="276" y="434"/>
                  </a:lnTo>
                  <a:lnTo>
                    <a:pt x="276" y="432"/>
                  </a:lnTo>
                  <a:lnTo>
                    <a:pt x="276" y="432"/>
                  </a:lnTo>
                  <a:lnTo>
                    <a:pt x="278" y="432"/>
                  </a:lnTo>
                  <a:lnTo>
                    <a:pt x="280" y="432"/>
                  </a:lnTo>
                  <a:lnTo>
                    <a:pt x="280" y="432"/>
                  </a:lnTo>
                  <a:lnTo>
                    <a:pt x="280" y="428"/>
                  </a:lnTo>
                  <a:lnTo>
                    <a:pt x="278" y="424"/>
                  </a:lnTo>
                  <a:lnTo>
                    <a:pt x="278" y="424"/>
                  </a:lnTo>
                  <a:lnTo>
                    <a:pt x="278" y="424"/>
                  </a:lnTo>
                  <a:lnTo>
                    <a:pt x="280" y="424"/>
                  </a:lnTo>
                  <a:lnTo>
                    <a:pt x="282" y="424"/>
                  </a:lnTo>
                  <a:lnTo>
                    <a:pt x="282" y="424"/>
                  </a:lnTo>
                  <a:lnTo>
                    <a:pt x="280" y="426"/>
                  </a:lnTo>
                  <a:lnTo>
                    <a:pt x="280" y="426"/>
                  </a:lnTo>
                  <a:lnTo>
                    <a:pt x="282" y="426"/>
                  </a:lnTo>
                  <a:lnTo>
                    <a:pt x="282" y="426"/>
                  </a:lnTo>
                  <a:lnTo>
                    <a:pt x="284" y="424"/>
                  </a:lnTo>
                  <a:lnTo>
                    <a:pt x="284" y="424"/>
                  </a:lnTo>
                  <a:lnTo>
                    <a:pt x="284" y="422"/>
                  </a:lnTo>
                  <a:lnTo>
                    <a:pt x="284" y="422"/>
                  </a:lnTo>
                  <a:lnTo>
                    <a:pt x="282" y="422"/>
                  </a:lnTo>
                  <a:lnTo>
                    <a:pt x="282" y="422"/>
                  </a:lnTo>
                  <a:lnTo>
                    <a:pt x="280" y="420"/>
                  </a:lnTo>
                  <a:lnTo>
                    <a:pt x="280" y="420"/>
                  </a:lnTo>
                  <a:lnTo>
                    <a:pt x="284" y="418"/>
                  </a:lnTo>
                  <a:lnTo>
                    <a:pt x="284" y="418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288" y="422"/>
                  </a:lnTo>
                  <a:lnTo>
                    <a:pt x="288" y="422"/>
                  </a:lnTo>
                  <a:lnTo>
                    <a:pt x="288" y="422"/>
                  </a:lnTo>
                  <a:lnTo>
                    <a:pt x="290" y="422"/>
                  </a:lnTo>
                  <a:lnTo>
                    <a:pt x="290" y="422"/>
                  </a:lnTo>
                  <a:lnTo>
                    <a:pt x="288" y="418"/>
                  </a:lnTo>
                  <a:lnTo>
                    <a:pt x="288" y="418"/>
                  </a:lnTo>
                  <a:lnTo>
                    <a:pt x="290" y="418"/>
                  </a:lnTo>
                  <a:lnTo>
                    <a:pt x="290" y="418"/>
                  </a:lnTo>
                  <a:lnTo>
                    <a:pt x="284" y="414"/>
                  </a:lnTo>
                  <a:lnTo>
                    <a:pt x="276" y="410"/>
                  </a:lnTo>
                  <a:lnTo>
                    <a:pt x="276" y="410"/>
                  </a:lnTo>
                  <a:lnTo>
                    <a:pt x="276" y="410"/>
                  </a:lnTo>
                  <a:lnTo>
                    <a:pt x="280" y="408"/>
                  </a:lnTo>
                  <a:lnTo>
                    <a:pt x="280" y="408"/>
                  </a:lnTo>
                  <a:lnTo>
                    <a:pt x="278" y="406"/>
                  </a:lnTo>
                  <a:lnTo>
                    <a:pt x="278" y="406"/>
                  </a:lnTo>
                  <a:lnTo>
                    <a:pt x="278" y="406"/>
                  </a:lnTo>
                  <a:lnTo>
                    <a:pt x="282" y="406"/>
                  </a:lnTo>
                  <a:lnTo>
                    <a:pt x="282" y="406"/>
                  </a:lnTo>
                  <a:lnTo>
                    <a:pt x="282" y="408"/>
                  </a:lnTo>
                  <a:lnTo>
                    <a:pt x="282" y="408"/>
                  </a:lnTo>
                  <a:lnTo>
                    <a:pt x="282" y="408"/>
                  </a:lnTo>
                  <a:lnTo>
                    <a:pt x="282" y="408"/>
                  </a:lnTo>
                  <a:lnTo>
                    <a:pt x="282" y="408"/>
                  </a:lnTo>
                  <a:lnTo>
                    <a:pt x="284" y="406"/>
                  </a:lnTo>
                  <a:lnTo>
                    <a:pt x="284" y="406"/>
                  </a:lnTo>
                  <a:lnTo>
                    <a:pt x="276" y="398"/>
                  </a:lnTo>
                  <a:lnTo>
                    <a:pt x="276" y="398"/>
                  </a:lnTo>
                  <a:lnTo>
                    <a:pt x="278" y="394"/>
                  </a:lnTo>
                  <a:lnTo>
                    <a:pt x="278" y="394"/>
                  </a:lnTo>
                  <a:lnTo>
                    <a:pt x="276" y="394"/>
                  </a:lnTo>
                  <a:lnTo>
                    <a:pt x="276" y="394"/>
                  </a:lnTo>
                  <a:lnTo>
                    <a:pt x="280" y="392"/>
                  </a:lnTo>
                  <a:lnTo>
                    <a:pt x="280" y="392"/>
                  </a:lnTo>
                  <a:lnTo>
                    <a:pt x="280" y="392"/>
                  </a:lnTo>
                  <a:lnTo>
                    <a:pt x="280" y="392"/>
                  </a:lnTo>
                  <a:lnTo>
                    <a:pt x="280" y="394"/>
                  </a:lnTo>
                  <a:lnTo>
                    <a:pt x="280" y="394"/>
                  </a:lnTo>
                  <a:lnTo>
                    <a:pt x="280" y="394"/>
                  </a:lnTo>
                  <a:lnTo>
                    <a:pt x="280" y="394"/>
                  </a:lnTo>
                  <a:lnTo>
                    <a:pt x="282" y="396"/>
                  </a:lnTo>
                  <a:lnTo>
                    <a:pt x="284" y="400"/>
                  </a:lnTo>
                  <a:lnTo>
                    <a:pt x="284" y="400"/>
                  </a:lnTo>
                  <a:lnTo>
                    <a:pt x="286" y="400"/>
                  </a:lnTo>
                  <a:lnTo>
                    <a:pt x="286" y="400"/>
                  </a:lnTo>
                  <a:lnTo>
                    <a:pt x="286" y="400"/>
                  </a:lnTo>
                  <a:lnTo>
                    <a:pt x="284" y="396"/>
                  </a:lnTo>
                  <a:lnTo>
                    <a:pt x="284" y="396"/>
                  </a:lnTo>
                  <a:lnTo>
                    <a:pt x="284" y="396"/>
                  </a:lnTo>
                  <a:lnTo>
                    <a:pt x="286" y="398"/>
                  </a:lnTo>
                  <a:lnTo>
                    <a:pt x="288" y="400"/>
                  </a:lnTo>
                  <a:lnTo>
                    <a:pt x="288" y="400"/>
                  </a:lnTo>
                  <a:lnTo>
                    <a:pt x="288" y="398"/>
                  </a:lnTo>
                  <a:lnTo>
                    <a:pt x="288" y="398"/>
                  </a:lnTo>
                  <a:lnTo>
                    <a:pt x="290" y="398"/>
                  </a:lnTo>
                  <a:lnTo>
                    <a:pt x="290" y="398"/>
                  </a:lnTo>
                  <a:lnTo>
                    <a:pt x="286" y="396"/>
                  </a:lnTo>
                  <a:lnTo>
                    <a:pt x="286" y="396"/>
                  </a:lnTo>
                  <a:lnTo>
                    <a:pt x="288" y="394"/>
                  </a:lnTo>
                  <a:lnTo>
                    <a:pt x="288" y="394"/>
                  </a:lnTo>
                  <a:lnTo>
                    <a:pt x="290" y="396"/>
                  </a:lnTo>
                  <a:lnTo>
                    <a:pt x="290" y="396"/>
                  </a:lnTo>
                  <a:lnTo>
                    <a:pt x="292" y="398"/>
                  </a:lnTo>
                  <a:lnTo>
                    <a:pt x="292" y="398"/>
                  </a:lnTo>
                  <a:lnTo>
                    <a:pt x="292" y="398"/>
                  </a:lnTo>
                  <a:lnTo>
                    <a:pt x="292" y="398"/>
                  </a:lnTo>
                  <a:lnTo>
                    <a:pt x="292" y="398"/>
                  </a:lnTo>
                  <a:lnTo>
                    <a:pt x="290" y="394"/>
                  </a:lnTo>
                  <a:lnTo>
                    <a:pt x="286" y="392"/>
                  </a:lnTo>
                  <a:lnTo>
                    <a:pt x="286" y="392"/>
                  </a:lnTo>
                  <a:lnTo>
                    <a:pt x="286" y="392"/>
                  </a:lnTo>
                  <a:lnTo>
                    <a:pt x="290" y="390"/>
                  </a:lnTo>
                  <a:lnTo>
                    <a:pt x="292" y="388"/>
                  </a:lnTo>
                  <a:lnTo>
                    <a:pt x="292" y="388"/>
                  </a:lnTo>
                  <a:lnTo>
                    <a:pt x="294" y="390"/>
                  </a:lnTo>
                  <a:lnTo>
                    <a:pt x="294" y="390"/>
                  </a:lnTo>
                  <a:lnTo>
                    <a:pt x="298" y="388"/>
                  </a:lnTo>
                  <a:lnTo>
                    <a:pt x="298" y="388"/>
                  </a:lnTo>
                  <a:lnTo>
                    <a:pt x="300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8" y="392"/>
                  </a:lnTo>
                  <a:lnTo>
                    <a:pt x="308" y="392"/>
                  </a:lnTo>
                  <a:lnTo>
                    <a:pt x="308" y="392"/>
                  </a:lnTo>
                  <a:lnTo>
                    <a:pt x="308" y="392"/>
                  </a:lnTo>
                  <a:lnTo>
                    <a:pt x="312" y="392"/>
                  </a:lnTo>
                  <a:lnTo>
                    <a:pt x="312" y="392"/>
                  </a:lnTo>
                  <a:lnTo>
                    <a:pt x="312" y="392"/>
                  </a:lnTo>
                  <a:lnTo>
                    <a:pt x="312" y="392"/>
                  </a:lnTo>
                  <a:lnTo>
                    <a:pt x="310" y="394"/>
                  </a:lnTo>
                  <a:lnTo>
                    <a:pt x="310" y="394"/>
                  </a:lnTo>
                  <a:lnTo>
                    <a:pt x="308" y="398"/>
                  </a:lnTo>
                  <a:lnTo>
                    <a:pt x="308" y="398"/>
                  </a:lnTo>
                  <a:lnTo>
                    <a:pt x="312" y="394"/>
                  </a:lnTo>
                  <a:lnTo>
                    <a:pt x="312" y="394"/>
                  </a:lnTo>
                  <a:lnTo>
                    <a:pt x="318" y="392"/>
                  </a:lnTo>
                  <a:lnTo>
                    <a:pt x="318" y="392"/>
                  </a:lnTo>
                  <a:lnTo>
                    <a:pt x="320" y="388"/>
                  </a:lnTo>
                  <a:lnTo>
                    <a:pt x="320" y="388"/>
                  </a:lnTo>
                  <a:lnTo>
                    <a:pt x="324" y="388"/>
                  </a:lnTo>
                  <a:lnTo>
                    <a:pt x="324" y="388"/>
                  </a:lnTo>
                  <a:lnTo>
                    <a:pt x="328" y="388"/>
                  </a:lnTo>
                  <a:lnTo>
                    <a:pt x="332" y="388"/>
                  </a:lnTo>
                  <a:lnTo>
                    <a:pt x="332" y="388"/>
                  </a:lnTo>
                  <a:lnTo>
                    <a:pt x="334" y="386"/>
                  </a:lnTo>
                  <a:lnTo>
                    <a:pt x="334" y="386"/>
                  </a:lnTo>
                  <a:lnTo>
                    <a:pt x="332" y="384"/>
                  </a:lnTo>
                  <a:lnTo>
                    <a:pt x="328" y="384"/>
                  </a:lnTo>
                  <a:lnTo>
                    <a:pt x="328" y="384"/>
                  </a:lnTo>
                  <a:lnTo>
                    <a:pt x="324" y="378"/>
                  </a:lnTo>
                  <a:lnTo>
                    <a:pt x="322" y="376"/>
                  </a:lnTo>
                  <a:lnTo>
                    <a:pt x="320" y="374"/>
                  </a:lnTo>
                  <a:lnTo>
                    <a:pt x="320" y="372"/>
                  </a:lnTo>
                  <a:lnTo>
                    <a:pt x="320" y="372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4" y="364"/>
                  </a:lnTo>
                  <a:lnTo>
                    <a:pt x="324" y="364"/>
                  </a:lnTo>
                  <a:lnTo>
                    <a:pt x="328" y="362"/>
                  </a:lnTo>
                  <a:lnTo>
                    <a:pt x="328" y="362"/>
                  </a:lnTo>
                  <a:lnTo>
                    <a:pt x="328" y="360"/>
                  </a:lnTo>
                  <a:lnTo>
                    <a:pt x="328" y="360"/>
                  </a:lnTo>
                  <a:lnTo>
                    <a:pt x="330" y="352"/>
                  </a:lnTo>
                  <a:lnTo>
                    <a:pt x="332" y="350"/>
                  </a:lnTo>
                  <a:lnTo>
                    <a:pt x="336" y="348"/>
                  </a:lnTo>
                  <a:lnTo>
                    <a:pt x="336" y="348"/>
                  </a:lnTo>
                  <a:lnTo>
                    <a:pt x="338" y="344"/>
                  </a:lnTo>
                  <a:lnTo>
                    <a:pt x="338" y="344"/>
                  </a:lnTo>
                  <a:lnTo>
                    <a:pt x="338" y="342"/>
                  </a:lnTo>
                  <a:lnTo>
                    <a:pt x="338" y="342"/>
                  </a:lnTo>
                  <a:lnTo>
                    <a:pt x="338" y="340"/>
                  </a:lnTo>
                  <a:lnTo>
                    <a:pt x="338" y="340"/>
                  </a:lnTo>
                  <a:lnTo>
                    <a:pt x="342" y="338"/>
                  </a:lnTo>
                  <a:lnTo>
                    <a:pt x="342" y="338"/>
                  </a:lnTo>
                  <a:lnTo>
                    <a:pt x="344" y="334"/>
                  </a:lnTo>
                  <a:lnTo>
                    <a:pt x="348" y="332"/>
                  </a:lnTo>
                  <a:lnTo>
                    <a:pt x="350" y="330"/>
                  </a:lnTo>
                  <a:lnTo>
                    <a:pt x="356" y="328"/>
                  </a:lnTo>
                  <a:lnTo>
                    <a:pt x="356" y="328"/>
                  </a:lnTo>
                  <a:lnTo>
                    <a:pt x="358" y="328"/>
                  </a:lnTo>
                  <a:lnTo>
                    <a:pt x="358" y="328"/>
                  </a:lnTo>
                  <a:lnTo>
                    <a:pt x="358" y="326"/>
                  </a:lnTo>
                  <a:lnTo>
                    <a:pt x="358" y="326"/>
                  </a:lnTo>
                  <a:lnTo>
                    <a:pt x="360" y="330"/>
                  </a:lnTo>
                  <a:lnTo>
                    <a:pt x="360" y="330"/>
                  </a:lnTo>
                  <a:lnTo>
                    <a:pt x="360" y="330"/>
                  </a:lnTo>
                  <a:lnTo>
                    <a:pt x="358" y="332"/>
                  </a:lnTo>
                  <a:lnTo>
                    <a:pt x="358" y="332"/>
                  </a:lnTo>
                  <a:lnTo>
                    <a:pt x="358" y="332"/>
                  </a:lnTo>
                  <a:lnTo>
                    <a:pt x="360" y="334"/>
                  </a:lnTo>
                  <a:lnTo>
                    <a:pt x="364" y="334"/>
                  </a:lnTo>
                  <a:lnTo>
                    <a:pt x="372" y="334"/>
                  </a:lnTo>
                  <a:lnTo>
                    <a:pt x="372" y="334"/>
                  </a:lnTo>
                  <a:lnTo>
                    <a:pt x="372" y="336"/>
                  </a:lnTo>
                  <a:lnTo>
                    <a:pt x="372" y="336"/>
                  </a:lnTo>
                  <a:lnTo>
                    <a:pt x="368" y="340"/>
                  </a:lnTo>
                  <a:lnTo>
                    <a:pt x="362" y="342"/>
                  </a:lnTo>
                  <a:lnTo>
                    <a:pt x="362" y="342"/>
                  </a:lnTo>
                  <a:lnTo>
                    <a:pt x="364" y="342"/>
                  </a:lnTo>
                  <a:lnTo>
                    <a:pt x="364" y="342"/>
                  </a:lnTo>
                  <a:lnTo>
                    <a:pt x="370" y="344"/>
                  </a:lnTo>
                  <a:lnTo>
                    <a:pt x="372" y="346"/>
                  </a:lnTo>
                  <a:lnTo>
                    <a:pt x="370" y="350"/>
                  </a:lnTo>
                  <a:lnTo>
                    <a:pt x="370" y="352"/>
                  </a:lnTo>
                  <a:lnTo>
                    <a:pt x="370" y="352"/>
                  </a:lnTo>
                  <a:lnTo>
                    <a:pt x="376" y="352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6" y="348"/>
                  </a:lnTo>
                  <a:lnTo>
                    <a:pt x="386" y="348"/>
                  </a:lnTo>
                  <a:lnTo>
                    <a:pt x="388" y="346"/>
                  </a:lnTo>
                  <a:lnTo>
                    <a:pt x="388" y="346"/>
                  </a:lnTo>
                  <a:lnTo>
                    <a:pt x="390" y="346"/>
                  </a:lnTo>
                  <a:lnTo>
                    <a:pt x="392" y="346"/>
                  </a:lnTo>
                  <a:lnTo>
                    <a:pt x="392" y="346"/>
                  </a:lnTo>
                  <a:lnTo>
                    <a:pt x="396" y="346"/>
                  </a:lnTo>
                  <a:lnTo>
                    <a:pt x="396" y="34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392" y="342"/>
                  </a:lnTo>
                  <a:lnTo>
                    <a:pt x="392" y="342"/>
                  </a:lnTo>
                  <a:lnTo>
                    <a:pt x="388" y="342"/>
                  </a:lnTo>
                  <a:lnTo>
                    <a:pt x="384" y="344"/>
                  </a:lnTo>
                  <a:lnTo>
                    <a:pt x="384" y="344"/>
                  </a:lnTo>
                  <a:lnTo>
                    <a:pt x="382" y="338"/>
                  </a:lnTo>
                  <a:lnTo>
                    <a:pt x="374" y="334"/>
                  </a:lnTo>
                  <a:lnTo>
                    <a:pt x="374" y="334"/>
                  </a:lnTo>
                  <a:lnTo>
                    <a:pt x="374" y="334"/>
                  </a:lnTo>
                  <a:lnTo>
                    <a:pt x="374" y="334"/>
                  </a:lnTo>
                  <a:lnTo>
                    <a:pt x="384" y="334"/>
                  </a:lnTo>
                  <a:lnTo>
                    <a:pt x="384" y="334"/>
                  </a:lnTo>
                  <a:lnTo>
                    <a:pt x="386" y="330"/>
                  </a:lnTo>
                  <a:lnTo>
                    <a:pt x="386" y="330"/>
                  </a:lnTo>
                  <a:lnTo>
                    <a:pt x="386" y="330"/>
                  </a:lnTo>
                  <a:lnTo>
                    <a:pt x="386" y="330"/>
                  </a:lnTo>
                  <a:lnTo>
                    <a:pt x="388" y="330"/>
                  </a:lnTo>
                  <a:lnTo>
                    <a:pt x="388" y="330"/>
                  </a:lnTo>
                  <a:lnTo>
                    <a:pt x="390" y="330"/>
                  </a:lnTo>
                  <a:lnTo>
                    <a:pt x="390" y="330"/>
                  </a:lnTo>
                  <a:lnTo>
                    <a:pt x="392" y="328"/>
                  </a:lnTo>
                  <a:lnTo>
                    <a:pt x="392" y="328"/>
                  </a:lnTo>
                  <a:lnTo>
                    <a:pt x="404" y="326"/>
                  </a:lnTo>
                  <a:lnTo>
                    <a:pt x="404" y="326"/>
                  </a:lnTo>
                  <a:lnTo>
                    <a:pt x="406" y="324"/>
                  </a:lnTo>
                  <a:lnTo>
                    <a:pt x="406" y="324"/>
                  </a:lnTo>
                  <a:lnTo>
                    <a:pt x="412" y="324"/>
                  </a:lnTo>
                  <a:lnTo>
                    <a:pt x="412" y="324"/>
                  </a:lnTo>
                  <a:lnTo>
                    <a:pt x="412" y="322"/>
                  </a:lnTo>
                  <a:lnTo>
                    <a:pt x="412" y="322"/>
                  </a:lnTo>
                  <a:lnTo>
                    <a:pt x="420" y="322"/>
                  </a:lnTo>
                  <a:lnTo>
                    <a:pt x="420" y="322"/>
                  </a:lnTo>
                  <a:lnTo>
                    <a:pt x="422" y="324"/>
                  </a:lnTo>
                  <a:lnTo>
                    <a:pt x="422" y="324"/>
                  </a:lnTo>
                  <a:lnTo>
                    <a:pt x="416" y="326"/>
                  </a:lnTo>
                  <a:lnTo>
                    <a:pt x="410" y="328"/>
                  </a:lnTo>
                  <a:lnTo>
                    <a:pt x="410" y="328"/>
                  </a:lnTo>
                  <a:lnTo>
                    <a:pt x="408" y="328"/>
                  </a:lnTo>
                  <a:lnTo>
                    <a:pt x="408" y="328"/>
                  </a:lnTo>
                  <a:lnTo>
                    <a:pt x="414" y="334"/>
                  </a:lnTo>
                  <a:lnTo>
                    <a:pt x="414" y="334"/>
                  </a:lnTo>
                  <a:lnTo>
                    <a:pt x="410" y="334"/>
                  </a:lnTo>
                  <a:lnTo>
                    <a:pt x="410" y="334"/>
                  </a:lnTo>
                  <a:lnTo>
                    <a:pt x="408" y="338"/>
                  </a:lnTo>
                  <a:lnTo>
                    <a:pt x="408" y="342"/>
                  </a:lnTo>
                  <a:lnTo>
                    <a:pt x="408" y="342"/>
                  </a:lnTo>
                  <a:lnTo>
                    <a:pt x="402" y="344"/>
                  </a:lnTo>
                  <a:lnTo>
                    <a:pt x="402" y="344"/>
                  </a:lnTo>
                  <a:lnTo>
                    <a:pt x="406" y="348"/>
                  </a:lnTo>
                  <a:lnTo>
                    <a:pt x="406" y="348"/>
                  </a:lnTo>
                  <a:lnTo>
                    <a:pt x="408" y="348"/>
                  </a:lnTo>
                  <a:lnTo>
                    <a:pt x="408" y="348"/>
                  </a:lnTo>
                  <a:lnTo>
                    <a:pt x="412" y="352"/>
                  </a:lnTo>
                  <a:lnTo>
                    <a:pt x="412" y="352"/>
                  </a:lnTo>
                  <a:lnTo>
                    <a:pt x="416" y="352"/>
                  </a:lnTo>
                  <a:lnTo>
                    <a:pt x="416" y="352"/>
                  </a:lnTo>
                  <a:lnTo>
                    <a:pt x="424" y="358"/>
                  </a:lnTo>
                  <a:lnTo>
                    <a:pt x="424" y="358"/>
                  </a:lnTo>
                  <a:lnTo>
                    <a:pt x="426" y="360"/>
                  </a:lnTo>
                  <a:lnTo>
                    <a:pt x="428" y="362"/>
                  </a:lnTo>
                  <a:lnTo>
                    <a:pt x="428" y="362"/>
                  </a:lnTo>
                  <a:lnTo>
                    <a:pt x="428" y="364"/>
                  </a:lnTo>
                  <a:lnTo>
                    <a:pt x="428" y="364"/>
                  </a:lnTo>
                  <a:lnTo>
                    <a:pt x="434" y="366"/>
                  </a:lnTo>
                  <a:lnTo>
                    <a:pt x="440" y="370"/>
                  </a:lnTo>
                  <a:lnTo>
                    <a:pt x="440" y="370"/>
                  </a:lnTo>
                  <a:lnTo>
                    <a:pt x="442" y="374"/>
                  </a:lnTo>
                  <a:lnTo>
                    <a:pt x="442" y="374"/>
                  </a:lnTo>
                  <a:lnTo>
                    <a:pt x="442" y="380"/>
                  </a:lnTo>
                  <a:lnTo>
                    <a:pt x="440" y="384"/>
                  </a:lnTo>
                  <a:lnTo>
                    <a:pt x="436" y="386"/>
                  </a:lnTo>
                  <a:lnTo>
                    <a:pt x="432" y="388"/>
                  </a:lnTo>
                  <a:lnTo>
                    <a:pt x="432" y="388"/>
                  </a:lnTo>
                  <a:lnTo>
                    <a:pt x="426" y="388"/>
                  </a:lnTo>
                  <a:lnTo>
                    <a:pt x="422" y="388"/>
                  </a:lnTo>
                  <a:lnTo>
                    <a:pt x="422" y="388"/>
                  </a:lnTo>
                  <a:lnTo>
                    <a:pt x="416" y="388"/>
                  </a:lnTo>
                  <a:lnTo>
                    <a:pt x="416" y="388"/>
                  </a:lnTo>
                  <a:lnTo>
                    <a:pt x="412" y="388"/>
                  </a:lnTo>
                  <a:lnTo>
                    <a:pt x="406" y="388"/>
                  </a:lnTo>
                  <a:lnTo>
                    <a:pt x="406" y="388"/>
                  </a:lnTo>
                  <a:lnTo>
                    <a:pt x="402" y="386"/>
                  </a:lnTo>
                  <a:lnTo>
                    <a:pt x="400" y="384"/>
                  </a:lnTo>
                  <a:lnTo>
                    <a:pt x="398" y="386"/>
                  </a:lnTo>
                  <a:lnTo>
                    <a:pt x="398" y="386"/>
                  </a:lnTo>
                  <a:lnTo>
                    <a:pt x="394" y="384"/>
                  </a:lnTo>
                  <a:lnTo>
                    <a:pt x="394" y="380"/>
                  </a:lnTo>
                  <a:lnTo>
                    <a:pt x="394" y="380"/>
                  </a:lnTo>
                  <a:lnTo>
                    <a:pt x="388" y="382"/>
                  </a:lnTo>
                  <a:lnTo>
                    <a:pt x="388" y="382"/>
                  </a:lnTo>
                  <a:lnTo>
                    <a:pt x="386" y="380"/>
                  </a:lnTo>
                  <a:lnTo>
                    <a:pt x="384" y="378"/>
                  </a:lnTo>
                  <a:lnTo>
                    <a:pt x="384" y="378"/>
                  </a:lnTo>
                  <a:lnTo>
                    <a:pt x="382" y="378"/>
                  </a:lnTo>
                  <a:lnTo>
                    <a:pt x="378" y="378"/>
                  </a:lnTo>
                  <a:lnTo>
                    <a:pt x="374" y="378"/>
                  </a:lnTo>
                  <a:lnTo>
                    <a:pt x="368" y="378"/>
                  </a:lnTo>
                  <a:lnTo>
                    <a:pt x="368" y="378"/>
                  </a:lnTo>
                  <a:lnTo>
                    <a:pt x="362" y="382"/>
                  </a:lnTo>
                  <a:lnTo>
                    <a:pt x="354" y="384"/>
                  </a:lnTo>
                  <a:lnTo>
                    <a:pt x="354" y="384"/>
                  </a:lnTo>
                  <a:lnTo>
                    <a:pt x="354" y="386"/>
                  </a:lnTo>
                  <a:lnTo>
                    <a:pt x="354" y="386"/>
                  </a:lnTo>
                  <a:lnTo>
                    <a:pt x="348" y="388"/>
                  </a:lnTo>
                  <a:lnTo>
                    <a:pt x="344" y="386"/>
                  </a:lnTo>
                  <a:lnTo>
                    <a:pt x="344" y="386"/>
                  </a:lnTo>
                  <a:lnTo>
                    <a:pt x="342" y="386"/>
                  </a:lnTo>
                  <a:lnTo>
                    <a:pt x="342" y="386"/>
                  </a:lnTo>
                  <a:lnTo>
                    <a:pt x="334" y="386"/>
                  </a:lnTo>
                  <a:lnTo>
                    <a:pt x="334" y="386"/>
                  </a:lnTo>
                  <a:lnTo>
                    <a:pt x="334" y="388"/>
                  </a:lnTo>
                  <a:lnTo>
                    <a:pt x="334" y="388"/>
                  </a:lnTo>
                  <a:lnTo>
                    <a:pt x="336" y="390"/>
                  </a:lnTo>
                  <a:lnTo>
                    <a:pt x="336" y="390"/>
                  </a:lnTo>
                  <a:lnTo>
                    <a:pt x="340" y="390"/>
                  </a:lnTo>
                  <a:lnTo>
                    <a:pt x="340" y="390"/>
                  </a:lnTo>
                  <a:lnTo>
                    <a:pt x="340" y="390"/>
                  </a:lnTo>
                  <a:lnTo>
                    <a:pt x="332" y="392"/>
                  </a:lnTo>
                  <a:lnTo>
                    <a:pt x="332" y="392"/>
                  </a:lnTo>
                  <a:lnTo>
                    <a:pt x="332" y="394"/>
                  </a:lnTo>
                  <a:lnTo>
                    <a:pt x="332" y="394"/>
                  </a:lnTo>
                  <a:lnTo>
                    <a:pt x="334" y="394"/>
                  </a:lnTo>
                  <a:lnTo>
                    <a:pt x="334" y="394"/>
                  </a:lnTo>
                  <a:lnTo>
                    <a:pt x="334" y="394"/>
                  </a:lnTo>
                  <a:lnTo>
                    <a:pt x="334" y="394"/>
                  </a:lnTo>
                  <a:lnTo>
                    <a:pt x="334" y="394"/>
                  </a:lnTo>
                  <a:lnTo>
                    <a:pt x="334" y="394"/>
                  </a:lnTo>
                  <a:lnTo>
                    <a:pt x="324" y="394"/>
                  </a:lnTo>
                  <a:lnTo>
                    <a:pt x="324" y="394"/>
                  </a:lnTo>
                  <a:lnTo>
                    <a:pt x="324" y="394"/>
                  </a:lnTo>
                  <a:lnTo>
                    <a:pt x="324" y="394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4" y="394"/>
                  </a:lnTo>
                  <a:lnTo>
                    <a:pt x="324" y="394"/>
                  </a:lnTo>
                  <a:lnTo>
                    <a:pt x="324" y="394"/>
                  </a:lnTo>
                  <a:lnTo>
                    <a:pt x="320" y="394"/>
                  </a:lnTo>
                  <a:lnTo>
                    <a:pt x="318" y="394"/>
                  </a:lnTo>
                  <a:lnTo>
                    <a:pt x="318" y="394"/>
                  </a:lnTo>
                  <a:lnTo>
                    <a:pt x="314" y="394"/>
                  </a:lnTo>
                  <a:lnTo>
                    <a:pt x="310" y="396"/>
                  </a:lnTo>
                  <a:lnTo>
                    <a:pt x="310" y="396"/>
                  </a:lnTo>
                  <a:lnTo>
                    <a:pt x="310" y="398"/>
                  </a:lnTo>
                  <a:lnTo>
                    <a:pt x="308" y="398"/>
                  </a:lnTo>
                  <a:lnTo>
                    <a:pt x="308" y="398"/>
                  </a:lnTo>
                  <a:lnTo>
                    <a:pt x="308" y="404"/>
                  </a:lnTo>
                  <a:lnTo>
                    <a:pt x="308" y="404"/>
                  </a:lnTo>
                  <a:lnTo>
                    <a:pt x="316" y="402"/>
                  </a:lnTo>
                  <a:lnTo>
                    <a:pt x="316" y="402"/>
                  </a:lnTo>
                  <a:lnTo>
                    <a:pt x="316" y="402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312" y="406"/>
                  </a:lnTo>
                  <a:lnTo>
                    <a:pt x="312" y="406"/>
                  </a:lnTo>
                  <a:lnTo>
                    <a:pt x="314" y="408"/>
                  </a:lnTo>
                  <a:lnTo>
                    <a:pt x="314" y="408"/>
                  </a:lnTo>
                  <a:lnTo>
                    <a:pt x="314" y="410"/>
                  </a:lnTo>
                  <a:lnTo>
                    <a:pt x="316" y="410"/>
                  </a:lnTo>
                  <a:lnTo>
                    <a:pt x="316" y="410"/>
                  </a:lnTo>
                  <a:lnTo>
                    <a:pt x="316" y="410"/>
                  </a:lnTo>
                  <a:lnTo>
                    <a:pt x="316" y="410"/>
                  </a:lnTo>
                  <a:lnTo>
                    <a:pt x="314" y="412"/>
                  </a:lnTo>
                  <a:lnTo>
                    <a:pt x="314" y="412"/>
                  </a:lnTo>
                  <a:lnTo>
                    <a:pt x="314" y="414"/>
                  </a:lnTo>
                  <a:lnTo>
                    <a:pt x="314" y="414"/>
                  </a:lnTo>
                  <a:lnTo>
                    <a:pt x="316" y="414"/>
                  </a:lnTo>
                  <a:lnTo>
                    <a:pt x="314" y="416"/>
                  </a:lnTo>
                  <a:lnTo>
                    <a:pt x="314" y="416"/>
                  </a:lnTo>
                  <a:lnTo>
                    <a:pt x="312" y="414"/>
                  </a:lnTo>
                  <a:lnTo>
                    <a:pt x="312" y="414"/>
                  </a:lnTo>
                  <a:lnTo>
                    <a:pt x="310" y="416"/>
                  </a:lnTo>
                  <a:lnTo>
                    <a:pt x="310" y="418"/>
                  </a:lnTo>
                  <a:lnTo>
                    <a:pt x="310" y="418"/>
                  </a:lnTo>
                  <a:lnTo>
                    <a:pt x="318" y="420"/>
                  </a:lnTo>
                  <a:lnTo>
                    <a:pt x="318" y="420"/>
                  </a:lnTo>
                  <a:lnTo>
                    <a:pt x="318" y="424"/>
                  </a:lnTo>
                  <a:lnTo>
                    <a:pt x="318" y="424"/>
                  </a:lnTo>
                  <a:lnTo>
                    <a:pt x="320" y="426"/>
                  </a:lnTo>
                  <a:lnTo>
                    <a:pt x="320" y="426"/>
                  </a:lnTo>
                  <a:lnTo>
                    <a:pt x="320" y="426"/>
                  </a:lnTo>
                  <a:lnTo>
                    <a:pt x="320" y="426"/>
                  </a:lnTo>
                  <a:lnTo>
                    <a:pt x="318" y="428"/>
                  </a:lnTo>
                  <a:lnTo>
                    <a:pt x="318" y="428"/>
                  </a:lnTo>
                  <a:lnTo>
                    <a:pt x="318" y="428"/>
                  </a:lnTo>
                  <a:lnTo>
                    <a:pt x="318" y="428"/>
                  </a:lnTo>
                  <a:lnTo>
                    <a:pt x="324" y="430"/>
                  </a:lnTo>
                  <a:lnTo>
                    <a:pt x="324" y="430"/>
                  </a:lnTo>
                  <a:lnTo>
                    <a:pt x="324" y="430"/>
                  </a:lnTo>
                  <a:lnTo>
                    <a:pt x="324" y="430"/>
                  </a:lnTo>
                  <a:lnTo>
                    <a:pt x="324" y="432"/>
                  </a:lnTo>
                  <a:lnTo>
                    <a:pt x="324" y="432"/>
                  </a:lnTo>
                  <a:lnTo>
                    <a:pt x="324" y="432"/>
                  </a:lnTo>
                  <a:lnTo>
                    <a:pt x="324" y="432"/>
                  </a:lnTo>
                  <a:lnTo>
                    <a:pt x="324" y="432"/>
                  </a:lnTo>
                  <a:lnTo>
                    <a:pt x="324" y="432"/>
                  </a:lnTo>
                  <a:lnTo>
                    <a:pt x="326" y="430"/>
                  </a:lnTo>
                  <a:lnTo>
                    <a:pt x="326" y="430"/>
                  </a:lnTo>
                  <a:lnTo>
                    <a:pt x="330" y="432"/>
                  </a:lnTo>
                  <a:lnTo>
                    <a:pt x="332" y="432"/>
                  </a:lnTo>
                  <a:lnTo>
                    <a:pt x="332" y="432"/>
                  </a:lnTo>
                  <a:lnTo>
                    <a:pt x="334" y="432"/>
                  </a:lnTo>
                  <a:lnTo>
                    <a:pt x="334" y="432"/>
                  </a:lnTo>
                  <a:lnTo>
                    <a:pt x="336" y="436"/>
                  </a:lnTo>
                  <a:lnTo>
                    <a:pt x="336" y="436"/>
                  </a:lnTo>
                  <a:lnTo>
                    <a:pt x="340" y="436"/>
                  </a:lnTo>
                  <a:lnTo>
                    <a:pt x="344" y="438"/>
                  </a:lnTo>
                  <a:lnTo>
                    <a:pt x="344" y="438"/>
                  </a:lnTo>
                  <a:lnTo>
                    <a:pt x="346" y="436"/>
                  </a:lnTo>
                  <a:lnTo>
                    <a:pt x="346" y="436"/>
                  </a:lnTo>
                  <a:lnTo>
                    <a:pt x="346" y="430"/>
                  </a:lnTo>
                  <a:lnTo>
                    <a:pt x="346" y="430"/>
                  </a:lnTo>
                  <a:lnTo>
                    <a:pt x="354" y="430"/>
                  </a:lnTo>
                  <a:lnTo>
                    <a:pt x="358" y="434"/>
                  </a:lnTo>
                  <a:lnTo>
                    <a:pt x="358" y="434"/>
                  </a:lnTo>
                  <a:lnTo>
                    <a:pt x="362" y="436"/>
                  </a:lnTo>
                  <a:lnTo>
                    <a:pt x="364" y="438"/>
                  </a:lnTo>
                  <a:lnTo>
                    <a:pt x="364" y="438"/>
                  </a:lnTo>
                  <a:lnTo>
                    <a:pt x="370" y="438"/>
                  </a:lnTo>
                  <a:lnTo>
                    <a:pt x="376" y="436"/>
                  </a:lnTo>
                  <a:lnTo>
                    <a:pt x="376" y="436"/>
                  </a:lnTo>
                  <a:lnTo>
                    <a:pt x="380" y="432"/>
                  </a:lnTo>
                  <a:lnTo>
                    <a:pt x="380" y="432"/>
                  </a:lnTo>
                  <a:lnTo>
                    <a:pt x="384" y="432"/>
                  </a:lnTo>
                  <a:lnTo>
                    <a:pt x="388" y="434"/>
                  </a:lnTo>
                  <a:lnTo>
                    <a:pt x="388" y="434"/>
                  </a:lnTo>
                  <a:lnTo>
                    <a:pt x="392" y="430"/>
                  </a:lnTo>
                  <a:lnTo>
                    <a:pt x="394" y="430"/>
                  </a:lnTo>
                  <a:lnTo>
                    <a:pt x="394" y="430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0" y="436"/>
                  </a:lnTo>
                  <a:lnTo>
                    <a:pt x="390" y="436"/>
                  </a:lnTo>
                  <a:lnTo>
                    <a:pt x="392" y="440"/>
                  </a:lnTo>
                  <a:lnTo>
                    <a:pt x="392" y="440"/>
                  </a:lnTo>
                  <a:lnTo>
                    <a:pt x="390" y="444"/>
                  </a:lnTo>
                  <a:lnTo>
                    <a:pt x="390" y="444"/>
                  </a:lnTo>
                  <a:lnTo>
                    <a:pt x="392" y="448"/>
                  </a:lnTo>
                  <a:lnTo>
                    <a:pt x="392" y="454"/>
                  </a:lnTo>
                  <a:lnTo>
                    <a:pt x="392" y="454"/>
                  </a:lnTo>
                  <a:lnTo>
                    <a:pt x="388" y="462"/>
                  </a:lnTo>
                  <a:lnTo>
                    <a:pt x="384" y="470"/>
                  </a:lnTo>
                  <a:lnTo>
                    <a:pt x="384" y="470"/>
                  </a:lnTo>
                  <a:lnTo>
                    <a:pt x="382" y="474"/>
                  </a:lnTo>
                  <a:lnTo>
                    <a:pt x="382" y="474"/>
                  </a:lnTo>
                  <a:lnTo>
                    <a:pt x="380" y="480"/>
                  </a:lnTo>
                  <a:lnTo>
                    <a:pt x="378" y="484"/>
                  </a:lnTo>
                  <a:lnTo>
                    <a:pt x="378" y="484"/>
                  </a:lnTo>
                  <a:lnTo>
                    <a:pt x="384" y="500"/>
                  </a:lnTo>
                  <a:lnTo>
                    <a:pt x="384" y="500"/>
                  </a:lnTo>
                  <a:lnTo>
                    <a:pt x="386" y="502"/>
                  </a:lnTo>
                  <a:lnTo>
                    <a:pt x="386" y="502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86" y="514"/>
                  </a:lnTo>
                  <a:lnTo>
                    <a:pt x="386" y="514"/>
                  </a:lnTo>
                  <a:lnTo>
                    <a:pt x="390" y="520"/>
                  </a:lnTo>
                  <a:lnTo>
                    <a:pt x="390" y="520"/>
                  </a:lnTo>
                  <a:lnTo>
                    <a:pt x="398" y="534"/>
                  </a:lnTo>
                  <a:lnTo>
                    <a:pt x="398" y="534"/>
                  </a:lnTo>
                  <a:lnTo>
                    <a:pt x="402" y="538"/>
                  </a:lnTo>
                  <a:lnTo>
                    <a:pt x="404" y="542"/>
                  </a:lnTo>
                  <a:lnTo>
                    <a:pt x="404" y="546"/>
                  </a:lnTo>
                  <a:lnTo>
                    <a:pt x="404" y="546"/>
                  </a:lnTo>
                  <a:lnTo>
                    <a:pt x="408" y="550"/>
                  </a:lnTo>
                  <a:lnTo>
                    <a:pt x="414" y="552"/>
                  </a:lnTo>
                  <a:lnTo>
                    <a:pt x="414" y="552"/>
                  </a:lnTo>
                  <a:lnTo>
                    <a:pt x="420" y="564"/>
                  </a:lnTo>
                  <a:lnTo>
                    <a:pt x="420" y="564"/>
                  </a:lnTo>
                  <a:lnTo>
                    <a:pt x="420" y="570"/>
                  </a:lnTo>
                  <a:lnTo>
                    <a:pt x="420" y="576"/>
                  </a:lnTo>
                  <a:lnTo>
                    <a:pt x="420" y="576"/>
                  </a:lnTo>
                  <a:lnTo>
                    <a:pt x="426" y="584"/>
                  </a:lnTo>
                  <a:lnTo>
                    <a:pt x="426" y="584"/>
                  </a:lnTo>
                  <a:lnTo>
                    <a:pt x="430" y="586"/>
                  </a:lnTo>
                  <a:lnTo>
                    <a:pt x="434" y="588"/>
                  </a:lnTo>
                  <a:lnTo>
                    <a:pt x="434" y="588"/>
                  </a:lnTo>
                  <a:lnTo>
                    <a:pt x="442" y="606"/>
                  </a:lnTo>
                  <a:lnTo>
                    <a:pt x="442" y="606"/>
                  </a:lnTo>
                  <a:lnTo>
                    <a:pt x="444" y="608"/>
                  </a:lnTo>
                  <a:lnTo>
                    <a:pt x="444" y="608"/>
                  </a:lnTo>
                  <a:lnTo>
                    <a:pt x="448" y="612"/>
                  </a:lnTo>
                  <a:lnTo>
                    <a:pt x="452" y="618"/>
                  </a:lnTo>
                  <a:lnTo>
                    <a:pt x="452" y="618"/>
                  </a:lnTo>
                  <a:lnTo>
                    <a:pt x="452" y="624"/>
                  </a:lnTo>
                  <a:lnTo>
                    <a:pt x="452" y="624"/>
                  </a:lnTo>
                  <a:lnTo>
                    <a:pt x="452" y="628"/>
                  </a:lnTo>
                  <a:lnTo>
                    <a:pt x="452" y="628"/>
                  </a:lnTo>
                  <a:lnTo>
                    <a:pt x="456" y="642"/>
                  </a:lnTo>
                  <a:lnTo>
                    <a:pt x="456" y="648"/>
                  </a:lnTo>
                  <a:lnTo>
                    <a:pt x="456" y="648"/>
                  </a:lnTo>
                  <a:lnTo>
                    <a:pt x="460" y="652"/>
                  </a:lnTo>
                  <a:lnTo>
                    <a:pt x="464" y="652"/>
                  </a:lnTo>
                  <a:lnTo>
                    <a:pt x="468" y="652"/>
                  </a:lnTo>
                  <a:lnTo>
                    <a:pt x="474" y="650"/>
                  </a:lnTo>
                  <a:lnTo>
                    <a:pt x="474" y="650"/>
                  </a:lnTo>
                  <a:lnTo>
                    <a:pt x="478" y="646"/>
                  </a:lnTo>
                  <a:lnTo>
                    <a:pt x="478" y="646"/>
                  </a:lnTo>
                  <a:lnTo>
                    <a:pt x="486" y="646"/>
                  </a:lnTo>
                  <a:lnTo>
                    <a:pt x="486" y="646"/>
                  </a:lnTo>
                  <a:lnTo>
                    <a:pt x="498" y="640"/>
                  </a:lnTo>
                  <a:lnTo>
                    <a:pt x="498" y="640"/>
                  </a:lnTo>
                  <a:lnTo>
                    <a:pt x="500" y="640"/>
                  </a:lnTo>
                  <a:lnTo>
                    <a:pt x="504" y="640"/>
                  </a:lnTo>
                  <a:lnTo>
                    <a:pt x="504" y="640"/>
                  </a:lnTo>
                  <a:lnTo>
                    <a:pt x="508" y="636"/>
                  </a:lnTo>
                  <a:lnTo>
                    <a:pt x="508" y="636"/>
                  </a:lnTo>
                  <a:lnTo>
                    <a:pt x="520" y="632"/>
                  </a:lnTo>
                  <a:lnTo>
                    <a:pt x="526" y="630"/>
                  </a:lnTo>
                  <a:lnTo>
                    <a:pt x="530" y="628"/>
                  </a:lnTo>
                  <a:lnTo>
                    <a:pt x="530" y="628"/>
                  </a:lnTo>
                  <a:lnTo>
                    <a:pt x="532" y="626"/>
                  </a:lnTo>
                  <a:lnTo>
                    <a:pt x="534" y="622"/>
                  </a:lnTo>
                  <a:lnTo>
                    <a:pt x="534" y="622"/>
                  </a:lnTo>
                  <a:lnTo>
                    <a:pt x="536" y="620"/>
                  </a:lnTo>
                  <a:lnTo>
                    <a:pt x="540" y="618"/>
                  </a:lnTo>
                  <a:lnTo>
                    <a:pt x="540" y="618"/>
                  </a:lnTo>
                  <a:lnTo>
                    <a:pt x="550" y="614"/>
                  </a:lnTo>
                  <a:lnTo>
                    <a:pt x="550" y="614"/>
                  </a:lnTo>
                  <a:lnTo>
                    <a:pt x="556" y="614"/>
                  </a:lnTo>
                  <a:lnTo>
                    <a:pt x="556" y="614"/>
                  </a:lnTo>
                  <a:lnTo>
                    <a:pt x="558" y="614"/>
                  </a:lnTo>
                  <a:lnTo>
                    <a:pt x="558" y="614"/>
                  </a:lnTo>
                  <a:lnTo>
                    <a:pt x="560" y="610"/>
                  </a:lnTo>
                  <a:lnTo>
                    <a:pt x="562" y="606"/>
                  </a:lnTo>
                  <a:lnTo>
                    <a:pt x="562" y="606"/>
                  </a:lnTo>
                  <a:lnTo>
                    <a:pt x="566" y="606"/>
                  </a:lnTo>
                  <a:lnTo>
                    <a:pt x="570" y="604"/>
                  </a:lnTo>
                  <a:lnTo>
                    <a:pt x="570" y="604"/>
                  </a:lnTo>
                  <a:lnTo>
                    <a:pt x="570" y="602"/>
                  </a:lnTo>
                  <a:lnTo>
                    <a:pt x="570" y="602"/>
                  </a:lnTo>
                  <a:lnTo>
                    <a:pt x="572" y="598"/>
                  </a:lnTo>
                  <a:lnTo>
                    <a:pt x="574" y="598"/>
                  </a:lnTo>
                  <a:lnTo>
                    <a:pt x="582" y="596"/>
                  </a:lnTo>
                  <a:lnTo>
                    <a:pt x="582" y="596"/>
                  </a:lnTo>
                  <a:lnTo>
                    <a:pt x="582" y="590"/>
                  </a:lnTo>
                  <a:lnTo>
                    <a:pt x="582" y="584"/>
                  </a:lnTo>
                  <a:lnTo>
                    <a:pt x="582" y="584"/>
                  </a:lnTo>
                  <a:lnTo>
                    <a:pt x="588" y="584"/>
                  </a:lnTo>
                  <a:lnTo>
                    <a:pt x="588" y="584"/>
                  </a:lnTo>
                  <a:lnTo>
                    <a:pt x="588" y="580"/>
                  </a:lnTo>
                  <a:lnTo>
                    <a:pt x="590" y="578"/>
                  </a:lnTo>
                  <a:lnTo>
                    <a:pt x="590" y="578"/>
                  </a:lnTo>
                  <a:lnTo>
                    <a:pt x="594" y="574"/>
                  </a:lnTo>
                  <a:lnTo>
                    <a:pt x="594" y="574"/>
                  </a:lnTo>
                  <a:lnTo>
                    <a:pt x="598" y="566"/>
                  </a:lnTo>
                  <a:lnTo>
                    <a:pt x="598" y="566"/>
                  </a:lnTo>
                  <a:lnTo>
                    <a:pt x="596" y="564"/>
                  </a:lnTo>
                  <a:lnTo>
                    <a:pt x="594" y="564"/>
                  </a:lnTo>
                  <a:lnTo>
                    <a:pt x="594" y="564"/>
                  </a:lnTo>
                  <a:lnTo>
                    <a:pt x="588" y="556"/>
                  </a:lnTo>
                  <a:lnTo>
                    <a:pt x="588" y="556"/>
                  </a:lnTo>
                  <a:lnTo>
                    <a:pt x="586" y="556"/>
                  </a:lnTo>
                  <a:lnTo>
                    <a:pt x="584" y="556"/>
                  </a:lnTo>
                  <a:lnTo>
                    <a:pt x="584" y="556"/>
                  </a:lnTo>
                  <a:lnTo>
                    <a:pt x="576" y="552"/>
                  </a:lnTo>
                  <a:lnTo>
                    <a:pt x="576" y="552"/>
                  </a:lnTo>
                  <a:lnTo>
                    <a:pt x="572" y="548"/>
                  </a:lnTo>
                  <a:lnTo>
                    <a:pt x="570" y="544"/>
                  </a:lnTo>
                  <a:lnTo>
                    <a:pt x="570" y="544"/>
                  </a:lnTo>
                  <a:lnTo>
                    <a:pt x="568" y="538"/>
                  </a:lnTo>
                  <a:lnTo>
                    <a:pt x="568" y="538"/>
                  </a:lnTo>
                  <a:lnTo>
                    <a:pt x="568" y="538"/>
                  </a:lnTo>
                  <a:lnTo>
                    <a:pt x="568" y="538"/>
                  </a:lnTo>
                  <a:lnTo>
                    <a:pt x="568" y="534"/>
                  </a:lnTo>
                  <a:lnTo>
                    <a:pt x="568" y="530"/>
                  </a:lnTo>
                  <a:lnTo>
                    <a:pt x="568" y="530"/>
                  </a:lnTo>
                  <a:lnTo>
                    <a:pt x="568" y="530"/>
                  </a:lnTo>
                  <a:lnTo>
                    <a:pt x="564" y="536"/>
                  </a:lnTo>
                  <a:lnTo>
                    <a:pt x="564" y="536"/>
                  </a:lnTo>
                  <a:lnTo>
                    <a:pt x="560" y="540"/>
                  </a:lnTo>
                  <a:lnTo>
                    <a:pt x="556" y="544"/>
                  </a:lnTo>
                  <a:lnTo>
                    <a:pt x="556" y="544"/>
                  </a:lnTo>
                  <a:lnTo>
                    <a:pt x="554" y="548"/>
                  </a:lnTo>
                  <a:lnTo>
                    <a:pt x="554" y="548"/>
                  </a:lnTo>
                  <a:lnTo>
                    <a:pt x="552" y="550"/>
                  </a:lnTo>
                  <a:lnTo>
                    <a:pt x="552" y="550"/>
                  </a:lnTo>
                  <a:lnTo>
                    <a:pt x="548" y="550"/>
                  </a:lnTo>
                  <a:lnTo>
                    <a:pt x="548" y="550"/>
                  </a:lnTo>
                  <a:lnTo>
                    <a:pt x="548" y="550"/>
                  </a:lnTo>
                  <a:lnTo>
                    <a:pt x="548" y="550"/>
                  </a:lnTo>
                  <a:lnTo>
                    <a:pt x="542" y="552"/>
                  </a:lnTo>
                  <a:lnTo>
                    <a:pt x="534" y="550"/>
                  </a:lnTo>
                  <a:lnTo>
                    <a:pt x="534" y="550"/>
                  </a:lnTo>
                  <a:lnTo>
                    <a:pt x="534" y="552"/>
                  </a:lnTo>
                  <a:lnTo>
                    <a:pt x="534" y="552"/>
                  </a:lnTo>
                  <a:lnTo>
                    <a:pt x="528" y="552"/>
                  </a:lnTo>
                  <a:lnTo>
                    <a:pt x="528" y="552"/>
                  </a:lnTo>
                  <a:lnTo>
                    <a:pt x="528" y="550"/>
                  </a:lnTo>
                  <a:lnTo>
                    <a:pt x="526" y="548"/>
                  </a:lnTo>
                  <a:lnTo>
                    <a:pt x="526" y="548"/>
                  </a:lnTo>
                  <a:lnTo>
                    <a:pt x="526" y="548"/>
                  </a:lnTo>
                  <a:lnTo>
                    <a:pt x="526" y="546"/>
                  </a:lnTo>
                  <a:lnTo>
                    <a:pt x="528" y="542"/>
                  </a:lnTo>
                  <a:lnTo>
                    <a:pt x="528" y="542"/>
                  </a:lnTo>
                  <a:lnTo>
                    <a:pt x="528" y="534"/>
                  </a:lnTo>
                  <a:lnTo>
                    <a:pt x="528" y="534"/>
                  </a:lnTo>
                  <a:lnTo>
                    <a:pt x="526" y="532"/>
                  </a:lnTo>
                  <a:lnTo>
                    <a:pt x="526" y="532"/>
                  </a:lnTo>
                  <a:lnTo>
                    <a:pt x="524" y="532"/>
                  </a:lnTo>
                  <a:lnTo>
                    <a:pt x="524" y="532"/>
                  </a:lnTo>
                  <a:lnTo>
                    <a:pt x="522" y="538"/>
                  </a:lnTo>
                  <a:lnTo>
                    <a:pt x="522" y="544"/>
                  </a:lnTo>
                  <a:lnTo>
                    <a:pt x="522" y="544"/>
                  </a:lnTo>
                  <a:lnTo>
                    <a:pt x="522" y="546"/>
                  </a:lnTo>
                  <a:lnTo>
                    <a:pt x="520" y="548"/>
                  </a:lnTo>
                  <a:lnTo>
                    <a:pt x="520" y="548"/>
                  </a:lnTo>
                  <a:lnTo>
                    <a:pt x="518" y="544"/>
                  </a:lnTo>
                  <a:lnTo>
                    <a:pt x="518" y="538"/>
                  </a:lnTo>
                  <a:lnTo>
                    <a:pt x="518" y="538"/>
                  </a:lnTo>
                  <a:lnTo>
                    <a:pt x="516" y="538"/>
                  </a:lnTo>
                  <a:lnTo>
                    <a:pt x="516" y="538"/>
                  </a:lnTo>
                  <a:lnTo>
                    <a:pt x="514" y="534"/>
                  </a:lnTo>
                  <a:lnTo>
                    <a:pt x="514" y="530"/>
                  </a:lnTo>
                  <a:lnTo>
                    <a:pt x="514" y="530"/>
                  </a:lnTo>
                  <a:lnTo>
                    <a:pt x="514" y="528"/>
                  </a:lnTo>
                  <a:lnTo>
                    <a:pt x="514" y="528"/>
                  </a:lnTo>
                  <a:lnTo>
                    <a:pt x="514" y="526"/>
                  </a:lnTo>
                  <a:lnTo>
                    <a:pt x="514" y="526"/>
                  </a:lnTo>
                  <a:lnTo>
                    <a:pt x="512" y="524"/>
                  </a:lnTo>
                  <a:lnTo>
                    <a:pt x="508" y="522"/>
                  </a:lnTo>
                  <a:lnTo>
                    <a:pt x="508" y="522"/>
                  </a:lnTo>
                  <a:lnTo>
                    <a:pt x="506" y="520"/>
                  </a:lnTo>
                  <a:lnTo>
                    <a:pt x="508" y="520"/>
                  </a:lnTo>
                  <a:lnTo>
                    <a:pt x="508" y="520"/>
                  </a:lnTo>
                  <a:lnTo>
                    <a:pt x="504" y="518"/>
                  </a:lnTo>
                  <a:lnTo>
                    <a:pt x="504" y="518"/>
                  </a:lnTo>
                  <a:lnTo>
                    <a:pt x="498" y="502"/>
                  </a:lnTo>
                  <a:lnTo>
                    <a:pt x="498" y="502"/>
                  </a:lnTo>
                  <a:lnTo>
                    <a:pt x="494" y="504"/>
                  </a:lnTo>
                  <a:lnTo>
                    <a:pt x="494" y="504"/>
                  </a:lnTo>
                  <a:lnTo>
                    <a:pt x="494" y="502"/>
                  </a:lnTo>
                  <a:lnTo>
                    <a:pt x="494" y="502"/>
                  </a:lnTo>
                  <a:lnTo>
                    <a:pt x="496" y="500"/>
                  </a:lnTo>
                  <a:lnTo>
                    <a:pt x="496" y="500"/>
                  </a:lnTo>
                  <a:lnTo>
                    <a:pt x="496" y="500"/>
                  </a:lnTo>
                  <a:lnTo>
                    <a:pt x="496" y="496"/>
                  </a:lnTo>
                  <a:lnTo>
                    <a:pt x="496" y="496"/>
                  </a:lnTo>
                  <a:lnTo>
                    <a:pt x="500" y="496"/>
                  </a:lnTo>
                  <a:lnTo>
                    <a:pt x="504" y="496"/>
                  </a:lnTo>
                  <a:lnTo>
                    <a:pt x="504" y="496"/>
                  </a:lnTo>
                  <a:lnTo>
                    <a:pt x="504" y="494"/>
                  </a:lnTo>
                  <a:lnTo>
                    <a:pt x="506" y="492"/>
                  </a:lnTo>
                  <a:lnTo>
                    <a:pt x="508" y="492"/>
                  </a:lnTo>
                  <a:lnTo>
                    <a:pt x="508" y="492"/>
                  </a:lnTo>
                  <a:lnTo>
                    <a:pt x="508" y="494"/>
                  </a:lnTo>
                  <a:lnTo>
                    <a:pt x="508" y="494"/>
                  </a:lnTo>
                  <a:lnTo>
                    <a:pt x="512" y="496"/>
                  </a:lnTo>
                  <a:lnTo>
                    <a:pt x="516" y="496"/>
                  </a:lnTo>
                  <a:lnTo>
                    <a:pt x="516" y="496"/>
                  </a:lnTo>
                  <a:lnTo>
                    <a:pt x="520" y="502"/>
                  </a:lnTo>
                  <a:lnTo>
                    <a:pt x="520" y="504"/>
                  </a:lnTo>
                  <a:lnTo>
                    <a:pt x="520" y="504"/>
                  </a:lnTo>
                  <a:lnTo>
                    <a:pt x="526" y="514"/>
                  </a:lnTo>
                  <a:lnTo>
                    <a:pt x="526" y="514"/>
                  </a:lnTo>
                  <a:lnTo>
                    <a:pt x="530" y="516"/>
                  </a:lnTo>
                  <a:lnTo>
                    <a:pt x="534" y="518"/>
                  </a:lnTo>
                  <a:lnTo>
                    <a:pt x="534" y="518"/>
                  </a:lnTo>
                  <a:lnTo>
                    <a:pt x="540" y="524"/>
                  </a:lnTo>
                  <a:lnTo>
                    <a:pt x="540" y="524"/>
                  </a:lnTo>
                  <a:lnTo>
                    <a:pt x="544" y="526"/>
                  </a:lnTo>
                  <a:lnTo>
                    <a:pt x="548" y="526"/>
                  </a:lnTo>
                  <a:lnTo>
                    <a:pt x="548" y="526"/>
                  </a:lnTo>
                  <a:lnTo>
                    <a:pt x="552" y="528"/>
                  </a:lnTo>
                  <a:lnTo>
                    <a:pt x="554" y="530"/>
                  </a:lnTo>
                  <a:lnTo>
                    <a:pt x="554" y="530"/>
                  </a:lnTo>
                  <a:lnTo>
                    <a:pt x="558" y="526"/>
                  </a:lnTo>
                  <a:lnTo>
                    <a:pt x="560" y="524"/>
                  </a:lnTo>
                  <a:lnTo>
                    <a:pt x="560" y="524"/>
                  </a:lnTo>
                  <a:lnTo>
                    <a:pt x="566" y="522"/>
                  </a:lnTo>
                  <a:lnTo>
                    <a:pt x="570" y="522"/>
                  </a:lnTo>
                  <a:lnTo>
                    <a:pt x="570" y="522"/>
                  </a:lnTo>
                  <a:lnTo>
                    <a:pt x="572" y="524"/>
                  </a:lnTo>
                  <a:lnTo>
                    <a:pt x="572" y="524"/>
                  </a:lnTo>
                  <a:lnTo>
                    <a:pt x="574" y="528"/>
                  </a:lnTo>
                  <a:lnTo>
                    <a:pt x="574" y="528"/>
                  </a:lnTo>
                  <a:lnTo>
                    <a:pt x="576" y="532"/>
                  </a:lnTo>
                  <a:lnTo>
                    <a:pt x="576" y="534"/>
                  </a:lnTo>
                  <a:lnTo>
                    <a:pt x="576" y="534"/>
                  </a:lnTo>
                  <a:lnTo>
                    <a:pt x="582" y="538"/>
                  </a:lnTo>
                  <a:lnTo>
                    <a:pt x="590" y="538"/>
                  </a:lnTo>
                  <a:lnTo>
                    <a:pt x="590" y="538"/>
                  </a:lnTo>
                  <a:lnTo>
                    <a:pt x="592" y="540"/>
                  </a:lnTo>
                  <a:lnTo>
                    <a:pt x="592" y="540"/>
                  </a:lnTo>
                  <a:lnTo>
                    <a:pt x="604" y="540"/>
                  </a:lnTo>
                  <a:lnTo>
                    <a:pt x="604" y="540"/>
                  </a:lnTo>
                  <a:lnTo>
                    <a:pt x="610" y="542"/>
                  </a:lnTo>
                  <a:lnTo>
                    <a:pt x="610" y="542"/>
                  </a:lnTo>
                  <a:lnTo>
                    <a:pt x="616" y="542"/>
                  </a:lnTo>
                  <a:lnTo>
                    <a:pt x="622" y="540"/>
                  </a:lnTo>
                  <a:lnTo>
                    <a:pt x="630" y="540"/>
                  </a:lnTo>
                  <a:lnTo>
                    <a:pt x="630" y="540"/>
                  </a:lnTo>
                  <a:lnTo>
                    <a:pt x="636" y="538"/>
                  </a:lnTo>
                  <a:lnTo>
                    <a:pt x="636" y="538"/>
                  </a:lnTo>
                  <a:lnTo>
                    <a:pt x="638" y="540"/>
                  </a:lnTo>
                  <a:lnTo>
                    <a:pt x="644" y="540"/>
                  </a:lnTo>
                  <a:lnTo>
                    <a:pt x="656" y="538"/>
                  </a:lnTo>
                  <a:lnTo>
                    <a:pt x="656" y="538"/>
                  </a:lnTo>
                  <a:lnTo>
                    <a:pt x="658" y="540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662" y="546"/>
                  </a:lnTo>
                  <a:lnTo>
                    <a:pt x="662" y="546"/>
                  </a:lnTo>
                  <a:lnTo>
                    <a:pt x="664" y="552"/>
                  </a:lnTo>
                  <a:lnTo>
                    <a:pt x="664" y="552"/>
                  </a:lnTo>
                  <a:lnTo>
                    <a:pt x="666" y="552"/>
                  </a:lnTo>
                  <a:lnTo>
                    <a:pt x="670" y="554"/>
                  </a:lnTo>
                  <a:lnTo>
                    <a:pt x="670" y="554"/>
                  </a:lnTo>
                  <a:lnTo>
                    <a:pt x="672" y="558"/>
                  </a:lnTo>
                  <a:lnTo>
                    <a:pt x="672" y="558"/>
                  </a:lnTo>
                  <a:lnTo>
                    <a:pt x="676" y="560"/>
                  </a:lnTo>
                  <a:lnTo>
                    <a:pt x="680" y="562"/>
                  </a:lnTo>
                  <a:lnTo>
                    <a:pt x="684" y="562"/>
                  </a:lnTo>
                  <a:lnTo>
                    <a:pt x="690" y="562"/>
                  </a:lnTo>
                  <a:lnTo>
                    <a:pt x="690" y="562"/>
                  </a:lnTo>
                  <a:lnTo>
                    <a:pt x="688" y="564"/>
                  </a:lnTo>
                  <a:lnTo>
                    <a:pt x="688" y="564"/>
                  </a:lnTo>
                  <a:lnTo>
                    <a:pt x="686" y="566"/>
                  </a:lnTo>
                  <a:lnTo>
                    <a:pt x="682" y="566"/>
                  </a:lnTo>
                  <a:lnTo>
                    <a:pt x="678" y="566"/>
                  </a:lnTo>
                  <a:lnTo>
                    <a:pt x="676" y="566"/>
                  </a:lnTo>
                  <a:lnTo>
                    <a:pt x="676" y="566"/>
                  </a:lnTo>
                  <a:lnTo>
                    <a:pt x="684" y="576"/>
                  </a:lnTo>
                  <a:lnTo>
                    <a:pt x="690" y="580"/>
                  </a:lnTo>
                  <a:lnTo>
                    <a:pt x="694" y="582"/>
                  </a:lnTo>
                  <a:lnTo>
                    <a:pt x="694" y="582"/>
                  </a:lnTo>
                  <a:lnTo>
                    <a:pt x="698" y="580"/>
                  </a:lnTo>
                  <a:lnTo>
                    <a:pt x="698" y="580"/>
                  </a:lnTo>
                  <a:lnTo>
                    <a:pt x="704" y="578"/>
                  </a:lnTo>
                  <a:lnTo>
                    <a:pt x="706" y="576"/>
                  </a:lnTo>
                  <a:lnTo>
                    <a:pt x="704" y="572"/>
                  </a:lnTo>
                  <a:lnTo>
                    <a:pt x="704" y="572"/>
                  </a:lnTo>
                  <a:lnTo>
                    <a:pt x="706" y="570"/>
                  </a:lnTo>
                  <a:lnTo>
                    <a:pt x="706" y="570"/>
                  </a:lnTo>
                  <a:lnTo>
                    <a:pt x="710" y="568"/>
                  </a:lnTo>
                  <a:lnTo>
                    <a:pt x="710" y="568"/>
                  </a:lnTo>
                  <a:lnTo>
                    <a:pt x="710" y="576"/>
                  </a:lnTo>
                  <a:lnTo>
                    <a:pt x="710" y="576"/>
                  </a:lnTo>
                  <a:lnTo>
                    <a:pt x="712" y="578"/>
                  </a:lnTo>
                  <a:lnTo>
                    <a:pt x="712" y="582"/>
                  </a:lnTo>
                  <a:lnTo>
                    <a:pt x="712" y="582"/>
                  </a:lnTo>
                  <a:lnTo>
                    <a:pt x="712" y="584"/>
                  </a:lnTo>
                  <a:lnTo>
                    <a:pt x="710" y="586"/>
                  </a:lnTo>
                  <a:lnTo>
                    <a:pt x="710" y="586"/>
                  </a:lnTo>
                  <a:lnTo>
                    <a:pt x="712" y="600"/>
                  </a:lnTo>
                  <a:lnTo>
                    <a:pt x="712" y="600"/>
                  </a:lnTo>
                  <a:lnTo>
                    <a:pt x="716" y="618"/>
                  </a:lnTo>
                  <a:lnTo>
                    <a:pt x="716" y="618"/>
                  </a:lnTo>
                  <a:lnTo>
                    <a:pt x="720" y="628"/>
                  </a:lnTo>
                  <a:lnTo>
                    <a:pt x="724" y="638"/>
                  </a:lnTo>
                  <a:lnTo>
                    <a:pt x="724" y="638"/>
                  </a:lnTo>
                  <a:lnTo>
                    <a:pt x="730" y="650"/>
                  </a:lnTo>
                  <a:lnTo>
                    <a:pt x="730" y="650"/>
                  </a:lnTo>
                  <a:lnTo>
                    <a:pt x="732" y="658"/>
                  </a:lnTo>
                  <a:lnTo>
                    <a:pt x="732" y="658"/>
                  </a:lnTo>
                  <a:lnTo>
                    <a:pt x="734" y="662"/>
                  </a:lnTo>
                  <a:lnTo>
                    <a:pt x="734" y="662"/>
                  </a:lnTo>
                  <a:lnTo>
                    <a:pt x="742" y="678"/>
                  </a:lnTo>
                  <a:lnTo>
                    <a:pt x="742" y="678"/>
                  </a:lnTo>
                  <a:lnTo>
                    <a:pt x="744" y="686"/>
                  </a:lnTo>
                  <a:lnTo>
                    <a:pt x="744" y="686"/>
                  </a:lnTo>
                  <a:lnTo>
                    <a:pt x="750" y="692"/>
                  </a:lnTo>
                  <a:lnTo>
                    <a:pt x="750" y="692"/>
                  </a:lnTo>
                  <a:lnTo>
                    <a:pt x="754" y="692"/>
                  </a:lnTo>
                  <a:lnTo>
                    <a:pt x="756" y="688"/>
                  </a:lnTo>
                  <a:lnTo>
                    <a:pt x="756" y="688"/>
                  </a:lnTo>
                  <a:lnTo>
                    <a:pt x="758" y="684"/>
                  </a:lnTo>
                  <a:lnTo>
                    <a:pt x="758" y="684"/>
                  </a:lnTo>
                  <a:lnTo>
                    <a:pt x="764" y="682"/>
                  </a:lnTo>
                  <a:lnTo>
                    <a:pt x="764" y="682"/>
                  </a:lnTo>
                  <a:lnTo>
                    <a:pt x="764" y="680"/>
                  </a:lnTo>
                  <a:lnTo>
                    <a:pt x="764" y="680"/>
                  </a:lnTo>
                  <a:lnTo>
                    <a:pt x="766" y="674"/>
                  </a:lnTo>
                  <a:lnTo>
                    <a:pt x="766" y="674"/>
                  </a:lnTo>
                  <a:lnTo>
                    <a:pt x="770" y="674"/>
                  </a:lnTo>
                  <a:lnTo>
                    <a:pt x="770" y="674"/>
                  </a:lnTo>
                  <a:lnTo>
                    <a:pt x="770" y="668"/>
                  </a:lnTo>
                  <a:lnTo>
                    <a:pt x="770" y="662"/>
                  </a:lnTo>
                  <a:lnTo>
                    <a:pt x="770" y="662"/>
                  </a:lnTo>
                  <a:lnTo>
                    <a:pt x="772" y="658"/>
                  </a:lnTo>
                  <a:lnTo>
                    <a:pt x="774" y="652"/>
                  </a:lnTo>
                  <a:lnTo>
                    <a:pt x="774" y="648"/>
                  </a:lnTo>
                  <a:lnTo>
                    <a:pt x="774" y="644"/>
                  </a:lnTo>
                  <a:lnTo>
                    <a:pt x="774" y="644"/>
                  </a:lnTo>
                  <a:lnTo>
                    <a:pt x="774" y="636"/>
                  </a:lnTo>
                  <a:lnTo>
                    <a:pt x="774" y="630"/>
                  </a:lnTo>
                  <a:lnTo>
                    <a:pt x="774" y="630"/>
                  </a:lnTo>
                  <a:lnTo>
                    <a:pt x="774" y="626"/>
                  </a:lnTo>
                  <a:lnTo>
                    <a:pt x="774" y="626"/>
                  </a:lnTo>
                  <a:lnTo>
                    <a:pt x="778" y="624"/>
                  </a:lnTo>
                  <a:lnTo>
                    <a:pt x="780" y="626"/>
                  </a:lnTo>
                  <a:lnTo>
                    <a:pt x="780" y="626"/>
                  </a:lnTo>
                  <a:lnTo>
                    <a:pt x="784" y="620"/>
                  </a:lnTo>
                  <a:lnTo>
                    <a:pt x="784" y="620"/>
                  </a:lnTo>
                  <a:lnTo>
                    <a:pt x="790" y="620"/>
                  </a:lnTo>
                  <a:lnTo>
                    <a:pt x="790" y="620"/>
                  </a:lnTo>
                  <a:lnTo>
                    <a:pt x="792" y="616"/>
                  </a:lnTo>
                  <a:lnTo>
                    <a:pt x="794" y="612"/>
                  </a:lnTo>
                  <a:lnTo>
                    <a:pt x="794" y="612"/>
                  </a:lnTo>
                  <a:lnTo>
                    <a:pt x="798" y="610"/>
                  </a:lnTo>
                  <a:lnTo>
                    <a:pt x="798" y="610"/>
                  </a:lnTo>
                  <a:lnTo>
                    <a:pt x="804" y="604"/>
                  </a:lnTo>
                  <a:lnTo>
                    <a:pt x="804" y="604"/>
                  </a:lnTo>
                  <a:lnTo>
                    <a:pt x="808" y="602"/>
                  </a:lnTo>
                  <a:lnTo>
                    <a:pt x="808" y="602"/>
                  </a:lnTo>
                  <a:lnTo>
                    <a:pt x="816" y="592"/>
                  </a:lnTo>
                  <a:lnTo>
                    <a:pt x="816" y="592"/>
                  </a:lnTo>
                  <a:lnTo>
                    <a:pt x="826" y="590"/>
                  </a:lnTo>
                  <a:lnTo>
                    <a:pt x="826" y="590"/>
                  </a:lnTo>
                  <a:lnTo>
                    <a:pt x="828" y="586"/>
                  </a:lnTo>
                  <a:lnTo>
                    <a:pt x="832" y="582"/>
                  </a:lnTo>
                  <a:lnTo>
                    <a:pt x="832" y="582"/>
                  </a:lnTo>
                  <a:lnTo>
                    <a:pt x="830" y="578"/>
                  </a:lnTo>
                  <a:lnTo>
                    <a:pt x="830" y="578"/>
                  </a:lnTo>
                  <a:lnTo>
                    <a:pt x="834" y="576"/>
                  </a:lnTo>
                  <a:lnTo>
                    <a:pt x="838" y="574"/>
                  </a:lnTo>
                  <a:lnTo>
                    <a:pt x="838" y="574"/>
                  </a:lnTo>
                  <a:lnTo>
                    <a:pt x="842" y="570"/>
                  </a:lnTo>
                  <a:lnTo>
                    <a:pt x="842" y="570"/>
                  </a:lnTo>
                  <a:lnTo>
                    <a:pt x="844" y="574"/>
                  </a:lnTo>
                  <a:lnTo>
                    <a:pt x="844" y="574"/>
                  </a:lnTo>
                  <a:lnTo>
                    <a:pt x="844" y="574"/>
                  </a:lnTo>
                  <a:lnTo>
                    <a:pt x="844" y="574"/>
                  </a:lnTo>
                  <a:lnTo>
                    <a:pt x="846" y="570"/>
                  </a:lnTo>
                  <a:lnTo>
                    <a:pt x="846" y="570"/>
                  </a:lnTo>
                  <a:lnTo>
                    <a:pt x="846" y="570"/>
                  </a:lnTo>
                  <a:lnTo>
                    <a:pt x="846" y="570"/>
                  </a:lnTo>
                  <a:lnTo>
                    <a:pt x="848" y="574"/>
                  </a:lnTo>
                  <a:lnTo>
                    <a:pt x="850" y="574"/>
                  </a:lnTo>
                  <a:lnTo>
                    <a:pt x="850" y="574"/>
                  </a:lnTo>
                  <a:lnTo>
                    <a:pt x="850" y="572"/>
                  </a:lnTo>
                  <a:lnTo>
                    <a:pt x="850" y="572"/>
                  </a:lnTo>
                  <a:lnTo>
                    <a:pt x="852" y="572"/>
                  </a:lnTo>
                  <a:lnTo>
                    <a:pt x="852" y="572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2"/>
                  </a:lnTo>
                  <a:lnTo>
                    <a:pt x="856" y="572"/>
                  </a:lnTo>
                  <a:lnTo>
                    <a:pt x="856" y="572"/>
                  </a:lnTo>
                  <a:lnTo>
                    <a:pt x="858" y="568"/>
                  </a:lnTo>
                  <a:lnTo>
                    <a:pt x="858" y="568"/>
                  </a:lnTo>
                  <a:lnTo>
                    <a:pt x="858" y="568"/>
                  </a:lnTo>
                  <a:lnTo>
                    <a:pt x="858" y="568"/>
                  </a:lnTo>
                  <a:lnTo>
                    <a:pt x="860" y="572"/>
                  </a:lnTo>
                  <a:lnTo>
                    <a:pt x="860" y="572"/>
                  </a:lnTo>
                  <a:lnTo>
                    <a:pt x="860" y="572"/>
                  </a:lnTo>
                  <a:lnTo>
                    <a:pt x="862" y="570"/>
                  </a:lnTo>
                  <a:lnTo>
                    <a:pt x="864" y="568"/>
                  </a:lnTo>
                  <a:lnTo>
                    <a:pt x="864" y="568"/>
                  </a:lnTo>
                  <a:lnTo>
                    <a:pt x="864" y="566"/>
                  </a:lnTo>
                  <a:lnTo>
                    <a:pt x="862" y="564"/>
                  </a:lnTo>
                  <a:lnTo>
                    <a:pt x="862" y="564"/>
                  </a:lnTo>
                  <a:lnTo>
                    <a:pt x="864" y="562"/>
                  </a:lnTo>
                  <a:lnTo>
                    <a:pt x="864" y="562"/>
                  </a:lnTo>
                  <a:lnTo>
                    <a:pt x="864" y="560"/>
                  </a:lnTo>
                  <a:lnTo>
                    <a:pt x="864" y="560"/>
                  </a:lnTo>
                  <a:lnTo>
                    <a:pt x="866" y="564"/>
                  </a:lnTo>
                  <a:lnTo>
                    <a:pt x="866" y="564"/>
                  </a:lnTo>
                  <a:lnTo>
                    <a:pt x="870" y="564"/>
                  </a:lnTo>
                  <a:lnTo>
                    <a:pt x="870" y="564"/>
                  </a:lnTo>
                  <a:lnTo>
                    <a:pt x="874" y="568"/>
                  </a:lnTo>
                  <a:lnTo>
                    <a:pt x="876" y="574"/>
                  </a:lnTo>
                  <a:lnTo>
                    <a:pt x="878" y="580"/>
                  </a:lnTo>
                  <a:lnTo>
                    <a:pt x="880" y="582"/>
                  </a:lnTo>
                  <a:lnTo>
                    <a:pt x="882" y="584"/>
                  </a:lnTo>
                  <a:lnTo>
                    <a:pt x="882" y="584"/>
                  </a:lnTo>
                  <a:lnTo>
                    <a:pt x="884" y="584"/>
                  </a:lnTo>
                  <a:lnTo>
                    <a:pt x="884" y="586"/>
                  </a:lnTo>
                  <a:lnTo>
                    <a:pt x="884" y="586"/>
                  </a:lnTo>
                  <a:lnTo>
                    <a:pt x="888" y="588"/>
                  </a:lnTo>
                  <a:lnTo>
                    <a:pt x="888" y="588"/>
                  </a:lnTo>
                  <a:lnTo>
                    <a:pt x="890" y="590"/>
                  </a:lnTo>
                  <a:lnTo>
                    <a:pt x="892" y="594"/>
                  </a:lnTo>
                  <a:lnTo>
                    <a:pt x="892" y="594"/>
                  </a:lnTo>
                  <a:lnTo>
                    <a:pt x="892" y="594"/>
                  </a:lnTo>
                  <a:lnTo>
                    <a:pt x="888" y="594"/>
                  </a:lnTo>
                  <a:lnTo>
                    <a:pt x="888" y="594"/>
                  </a:lnTo>
                  <a:lnTo>
                    <a:pt x="892" y="596"/>
                  </a:lnTo>
                  <a:lnTo>
                    <a:pt x="892" y="596"/>
                  </a:lnTo>
                  <a:lnTo>
                    <a:pt x="892" y="596"/>
                  </a:lnTo>
                  <a:lnTo>
                    <a:pt x="892" y="596"/>
                  </a:lnTo>
                  <a:lnTo>
                    <a:pt x="892" y="594"/>
                  </a:lnTo>
                  <a:lnTo>
                    <a:pt x="892" y="594"/>
                  </a:lnTo>
                  <a:lnTo>
                    <a:pt x="896" y="602"/>
                  </a:lnTo>
                  <a:lnTo>
                    <a:pt x="898" y="612"/>
                  </a:lnTo>
                  <a:lnTo>
                    <a:pt x="898" y="612"/>
                  </a:lnTo>
                  <a:lnTo>
                    <a:pt x="896" y="618"/>
                  </a:lnTo>
                  <a:lnTo>
                    <a:pt x="894" y="622"/>
                  </a:lnTo>
                  <a:lnTo>
                    <a:pt x="894" y="622"/>
                  </a:lnTo>
                  <a:lnTo>
                    <a:pt x="896" y="624"/>
                  </a:lnTo>
                  <a:lnTo>
                    <a:pt x="896" y="624"/>
                  </a:lnTo>
                  <a:lnTo>
                    <a:pt x="900" y="622"/>
                  </a:lnTo>
                  <a:lnTo>
                    <a:pt x="900" y="622"/>
                  </a:lnTo>
                  <a:lnTo>
                    <a:pt x="900" y="624"/>
                  </a:lnTo>
                  <a:lnTo>
                    <a:pt x="900" y="624"/>
                  </a:lnTo>
                  <a:lnTo>
                    <a:pt x="900" y="624"/>
                  </a:lnTo>
                  <a:lnTo>
                    <a:pt x="900" y="624"/>
                  </a:lnTo>
                  <a:lnTo>
                    <a:pt x="900" y="624"/>
                  </a:lnTo>
                  <a:lnTo>
                    <a:pt x="904" y="624"/>
                  </a:lnTo>
                  <a:lnTo>
                    <a:pt x="904" y="624"/>
                  </a:lnTo>
                  <a:lnTo>
                    <a:pt x="904" y="624"/>
                  </a:lnTo>
                  <a:lnTo>
                    <a:pt x="904" y="626"/>
                  </a:lnTo>
                  <a:lnTo>
                    <a:pt x="906" y="624"/>
                  </a:lnTo>
                  <a:lnTo>
                    <a:pt x="908" y="622"/>
                  </a:lnTo>
                  <a:lnTo>
                    <a:pt x="908" y="622"/>
                  </a:lnTo>
                  <a:lnTo>
                    <a:pt x="914" y="618"/>
                  </a:lnTo>
                  <a:lnTo>
                    <a:pt x="916" y="616"/>
                  </a:lnTo>
                  <a:lnTo>
                    <a:pt x="916" y="612"/>
                  </a:lnTo>
                  <a:lnTo>
                    <a:pt x="918" y="612"/>
                  </a:lnTo>
                  <a:lnTo>
                    <a:pt x="918" y="612"/>
                  </a:lnTo>
                  <a:lnTo>
                    <a:pt x="920" y="616"/>
                  </a:lnTo>
                  <a:lnTo>
                    <a:pt x="922" y="618"/>
                  </a:lnTo>
                  <a:lnTo>
                    <a:pt x="924" y="620"/>
                  </a:lnTo>
                  <a:lnTo>
                    <a:pt x="924" y="620"/>
                  </a:lnTo>
                  <a:lnTo>
                    <a:pt x="926" y="636"/>
                  </a:lnTo>
                  <a:lnTo>
                    <a:pt x="926" y="636"/>
                  </a:lnTo>
                  <a:lnTo>
                    <a:pt x="932" y="648"/>
                  </a:lnTo>
                  <a:lnTo>
                    <a:pt x="932" y="648"/>
                  </a:lnTo>
                  <a:lnTo>
                    <a:pt x="932" y="654"/>
                  </a:lnTo>
                  <a:lnTo>
                    <a:pt x="932" y="662"/>
                  </a:lnTo>
                  <a:lnTo>
                    <a:pt x="932" y="662"/>
                  </a:lnTo>
                  <a:lnTo>
                    <a:pt x="934" y="662"/>
                  </a:lnTo>
                  <a:lnTo>
                    <a:pt x="934" y="662"/>
                  </a:lnTo>
                  <a:lnTo>
                    <a:pt x="932" y="668"/>
                  </a:lnTo>
                  <a:lnTo>
                    <a:pt x="930" y="674"/>
                  </a:lnTo>
                  <a:lnTo>
                    <a:pt x="930" y="674"/>
                  </a:lnTo>
                  <a:lnTo>
                    <a:pt x="932" y="674"/>
                  </a:lnTo>
                  <a:lnTo>
                    <a:pt x="932" y="674"/>
                  </a:lnTo>
                  <a:lnTo>
                    <a:pt x="930" y="682"/>
                  </a:lnTo>
                  <a:lnTo>
                    <a:pt x="928" y="688"/>
                  </a:lnTo>
                  <a:lnTo>
                    <a:pt x="930" y="692"/>
                  </a:lnTo>
                  <a:lnTo>
                    <a:pt x="930" y="692"/>
                  </a:lnTo>
                  <a:lnTo>
                    <a:pt x="932" y="690"/>
                  </a:lnTo>
                  <a:lnTo>
                    <a:pt x="932" y="690"/>
                  </a:lnTo>
                  <a:lnTo>
                    <a:pt x="936" y="694"/>
                  </a:lnTo>
                  <a:lnTo>
                    <a:pt x="938" y="698"/>
                  </a:lnTo>
                  <a:lnTo>
                    <a:pt x="938" y="698"/>
                  </a:lnTo>
                  <a:lnTo>
                    <a:pt x="940" y="698"/>
                  </a:lnTo>
                  <a:lnTo>
                    <a:pt x="940" y="698"/>
                  </a:lnTo>
                  <a:lnTo>
                    <a:pt x="942" y="704"/>
                  </a:lnTo>
                  <a:lnTo>
                    <a:pt x="942" y="704"/>
                  </a:lnTo>
                  <a:lnTo>
                    <a:pt x="942" y="704"/>
                  </a:lnTo>
                  <a:lnTo>
                    <a:pt x="942" y="704"/>
                  </a:lnTo>
                  <a:lnTo>
                    <a:pt x="944" y="706"/>
                  </a:lnTo>
                  <a:lnTo>
                    <a:pt x="946" y="706"/>
                  </a:lnTo>
                  <a:lnTo>
                    <a:pt x="946" y="706"/>
                  </a:lnTo>
                  <a:lnTo>
                    <a:pt x="946" y="706"/>
                  </a:lnTo>
                  <a:lnTo>
                    <a:pt x="946" y="706"/>
                  </a:lnTo>
                  <a:lnTo>
                    <a:pt x="946" y="712"/>
                  </a:lnTo>
                  <a:lnTo>
                    <a:pt x="948" y="718"/>
                  </a:lnTo>
                  <a:lnTo>
                    <a:pt x="948" y="718"/>
                  </a:lnTo>
                  <a:lnTo>
                    <a:pt x="950" y="722"/>
                  </a:lnTo>
                  <a:lnTo>
                    <a:pt x="950" y="722"/>
                  </a:lnTo>
                  <a:lnTo>
                    <a:pt x="950" y="726"/>
                  </a:lnTo>
                  <a:lnTo>
                    <a:pt x="950" y="728"/>
                  </a:lnTo>
                  <a:lnTo>
                    <a:pt x="950" y="728"/>
                  </a:lnTo>
                  <a:lnTo>
                    <a:pt x="950" y="728"/>
                  </a:lnTo>
                  <a:lnTo>
                    <a:pt x="950" y="728"/>
                  </a:lnTo>
                  <a:lnTo>
                    <a:pt x="954" y="702"/>
                  </a:lnTo>
                  <a:lnTo>
                    <a:pt x="954" y="702"/>
                  </a:lnTo>
                  <a:lnTo>
                    <a:pt x="950" y="702"/>
                  </a:lnTo>
                  <a:lnTo>
                    <a:pt x="948" y="698"/>
                  </a:lnTo>
                  <a:lnTo>
                    <a:pt x="946" y="688"/>
                  </a:lnTo>
                  <a:lnTo>
                    <a:pt x="946" y="688"/>
                  </a:lnTo>
                  <a:close/>
                  <a:moveTo>
                    <a:pt x="312" y="384"/>
                  </a:moveTo>
                  <a:lnTo>
                    <a:pt x="312" y="384"/>
                  </a:lnTo>
                  <a:lnTo>
                    <a:pt x="310" y="382"/>
                  </a:lnTo>
                  <a:lnTo>
                    <a:pt x="310" y="382"/>
                  </a:lnTo>
                  <a:lnTo>
                    <a:pt x="310" y="382"/>
                  </a:lnTo>
                  <a:lnTo>
                    <a:pt x="310" y="382"/>
                  </a:lnTo>
                  <a:lnTo>
                    <a:pt x="312" y="382"/>
                  </a:lnTo>
                  <a:lnTo>
                    <a:pt x="312" y="382"/>
                  </a:lnTo>
                  <a:lnTo>
                    <a:pt x="312" y="384"/>
                  </a:lnTo>
                  <a:lnTo>
                    <a:pt x="312" y="384"/>
                  </a:lnTo>
                  <a:lnTo>
                    <a:pt x="312" y="384"/>
                  </a:lnTo>
                  <a:lnTo>
                    <a:pt x="312" y="384"/>
                  </a:lnTo>
                  <a:close/>
                  <a:moveTo>
                    <a:pt x="554" y="390"/>
                  </a:moveTo>
                  <a:lnTo>
                    <a:pt x="554" y="390"/>
                  </a:lnTo>
                  <a:lnTo>
                    <a:pt x="552" y="388"/>
                  </a:lnTo>
                  <a:lnTo>
                    <a:pt x="552" y="388"/>
                  </a:lnTo>
                  <a:lnTo>
                    <a:pt x="552" y="390"/>
                  </a:lnTo>
                  <a:lnTo>
                    <a:pt x="552" y="390"/>
                  </a:lnTo>
                  <a:lnTo>
                    <a:pt x="550" y="390"/>
                  </a:lnTo>
                  <a:lnTo>
                    <a:pt x="550" y="390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46" y="392"/>
                  </a:lnTo>
                  <a:lnTo>
                    <a:pt x="546" y="392"/>
                  </a:lnTo>
                  <a:lnTo>
                    <a:pt x="546" y="390"/>
                  </a:lnTo>
                  <a:lnTo>
                    <a:pt x="546" y="390"/>
                  </a:lnTo>
                  <a:lnTo>
                    <a:pt x="546" y="388"/>
                  </a:lnTo>
                  <a:lnTo>
                    <a:pt x="546" y="388"/>
                  </a:lnTo>
                  <a:lnTo>
                    <a:pt x="544" y="390"/>
                  </a:lnTo>
                  <a:lnTo>
                    <a:pt x="544" y="390"/>
                  </a:lnTo>
                  <a:lnTo>
                    <a:pt x="542" y="390"/>
                  </a:lnTo>
                  <a:lnTo>
                    <a:pt x="542" y="390"/>
                  </a:lnTo>
                  <a:lnTo>
                    <a:pt x="540" y="386"/>
                  </a:lnTo>
                  <a:lnTo>
                    <a:pt x="540" y="386"/>
                  </a:lnTo>
                  <a:lnTo>
                    <a:pt x="538" y="392"/>
                  </a:lnTo>
                  <a:lnTo>
                    <a:pt x="540" y="398"/>
                  </a:lnTo>
                  <a:lnTo>
                    <a:pt x="540" y="398"/>
                  </a:lnTo>
                  <a:lnTo>
                    <a:pt x="546" y="398"/>
                  </a:lnTo>
                  <a:lnTo>
                    <a:pt x="546" y="398"/>
                  </a:lnTo>
                  <a:lnTo>
                    <a:pt x="544" y="400"/>
                  </a:lnTo>
                  <a:lnTo>
                    <a:pt x="544" y="400"/>
                  </a:lnTo>
                  <a:lnTo>
                    <a:pt x="544" y="400"/>
                  </a:lnTo>
                  <a:lnTo>
                    <a:pt x="544" y="400"/>
                  </a:lnTo>
                  <a:lnTo>
                    <a:pt x="546" y="402"/>
                  </a:lnTo>
                  <a:lnTo>
                    <a:pt x="546" y="402"/>
                  </a:lnTo>
                  <a:lnTo>
                    <a:pt x="546" y="402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2" y="404"/>
                  </a:lnTo>
                  <a:lnTo>
                    <a:pt x="542" y="404"/>
                  </a:lnTo>
                  <a:lnTo>
                    <a:pt x="542" y="404"/>
                  </a:lnTo>
                  <a:lnTo>
                    <a:pt x="546" y="404"/>
                  </a:lnTo>
                  <a:lnTo>
                    <a:pt x="546" y="404"/>
                  </a:lnTo>
                  <a:lnTo>
                    <a:pt x="548" y="408"/>
                  </a:lnTo>
                  <a:lnTo>
                    <a:pt x="548" y="408"/>
                  </a:lnTo>
                  <a:lnTo>
                    <a:pt x="548" y="414"/>
                  </a:lnTo>
                  <a:lnTo>
                    <a:pt x="548" y="414"/>
                  </a:lnTo>
                  <a:lnTo>
                    <a:pt x="548" y="418"/>
                  </a:lnTo>
                  <a:lnTo>
                    <a:pt x="548" y="418"/>
                  </a:lnTo>
                  <a:lnTo>
                    <a:pt x="548" y="424"/>
                  </a:lnTo>
                  <a:lnTo>
                    <a:pt x="548" y="428"/>
                  </a:lnTo>
                  <a:lnTo>
                    <a:pt x="548" y="430"/>
                  </a:lnTo>
                  <a:lnTo>
                    <a:pt x="548" y="430"/>
                  </a:lnTo>
                  <a:lnTo>
                    <a:pt x="544" y="432"/>
                  </a:lnTo>
                  <a:lnTo>
                    <a:pt x="540" y="432"/>
                  </a:lnTo>
                  <a:lnTo>
                    <a:pt x="540" y="432"/>
                  </a:lnTo>
                  <a:lnTo>
                    <a:pt x="532" y="432"/>
                  </a:lnTo>
                  <a:lnTo>
                    <a:pt x="524" y="432"/>
                  </a:lnTo>
                  <a:lnTo>
                    <a:pt x="518" y="430"/>
                  </a:lnTo>
                  <a:lnTo>
                    <a:pt x="514" y="426"/>
                  </a:lnTo>
                  <a:lnTo>
                    <a:pt x="514" y="426"/>
                  </a:lnTo>
                  <a:lnTo>
                    <a:pt x="504" y="422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4" y="414"/>
                  </a:lnTo>
                  <a:lnTo>
                    <a:pt x="506" y="406"/>
                  </a:lnTo>
                  <a:lnTo>
                    <a:pt x="506" y="406"/>
                  </a:lnTo>
                  <a:lnTo>
                    <a:pt x="506" y="406"/>
                  </a:lnTo>
                  <a:lnTo>
                    <a:pt x="506" y="406"/>
                  </a:lnTo>
                  <a:lnTo>
                    <a:pt x="506" y="408"/>
                  </a:lnTo>
                  <a:lnTo>
                    <a:pt x="506" y="408"/>
                  </a:lnTo>
                  <a:lnTo>
                    <a:pt x="508" y="408"/>
                  </a:lnTo>
                  <a:lnTo>
                    <a:pt x="508" y="408"/>
                  </a:lnTo>
                  <a:lnTo>
                    <a:pt x="508" y="406"/>
                  </a:lnTo>
                  <a:lnTo>
                    <a:pt x="508" y="406"/>
                  </a:lnTo>
                  <a:lnTo>
                    <a:pt x="510" y="404"/>
                  </a:lnTo>
                  <a:lnTo>
                    <a:pt x="510" y="404"/>
                  </a:lnTo>
                  <a:lnTo>
                    <a:pt x="510" y="400"/>
                  </a:lnTo>
                  <a:lnTo>
                    <a:pt x="510" y="396"/>
                  </a:lnTo>
                  <a:lnTo>
                    <a:pt x="512" y="394"/>
                  </a:lnTo>
                  <a:lnTo>
                    <a:pt x="518" y="396"/>
                  </a:lnTo>
                  <a:lnTo>
                    <a:pt x="518" y="396"/>
                  </a:lnTo>
                  <a:lnTo>
                    <a:pt x="518" y="396"/>
                  </a:lnTo>
                  <a:lnTo>
                    <a:pt x="518" y="394"/>
                  </a:lnTo>
                  <a:lnTo>
                    <a:pt x="518" y="394"/>
                  </a:lnTo>
                  <a:lnTo>
                    <a:pt x="516" y="392"/>
                  </a:lnTo>
                  <a:lnTo>
                    <a:pt x="514" y="392"/>
                  </a:lnTo>
                  <a:lnTo>
                    <a:pt x="512" y="392"/>
                  </a:lnTo>
                  <a:lnTo>
                    <a:pt x="510" y="390"/>
                  </a:lnTo>
                  <a:lnTo>
                    <a:pt x="510" y="390"/>
                  </a:lnTo>
                  <a:lnTo>
                    <a:pt x="508" y="388"/>
                  </a:lnTo>
                  <a:lnTo>
                    <a:pt x="508" y="388"/>
                  </a:lnTo>
                  <a:lnTo>
                    <a:pt x="506" y="384"/>
                  </a:lnTo>
                  <a:lnTo>
                    <a:pt x="506" y="384"/>
                  </a:lnTo>
                  <a:lnTo>
                    <a:pt x="502" y="378"/>
                  </a:lnTo>
                  <a:lnTo>
                    <a:pt x="502" y="378"/>
                  </a:lnTo>
                  <a:lnTo>
                    <a:pt x="500" y="378"/>
                  </a:lnTo>
                  <a:lnTo>
                    <a:pt x="500" y="378"/>
                  </a:lnTo>
                  <a:lnTo>
                    <a:pt x="496" y="370"/>
                  </a:lnTo>
                  <a:lnTo>
                    <a:pt x="496" y="370"/>
                  </a:lnTo>
                  <a:lnTo>
                    <a:pt x="494" y="370"/>
                  </a:lnTo>
                  <a:lnTo>
                    <a:pt x="494" y="370"/>
                  </a:lnTo>
                  <a:lnTo>
                    <a:pt x="494" y="368"/>
                  </a:lnTo>
                  <a:lnTo>
                    <a:pt x="494" y="368"/>
                  </a:lnTo>
                  <a:lnTo>
                    <a:pt x="494" y="368"/>
                  </a:lnTo>
                  <a:lnTo>
                    <a:pt x="492" y="362"/>
                  </a:lnTo>
                  <a:lnTo>
                    <a:pt x="494" y="358"/>
                  </a:lnTo>
                  <a:lnTo>
                    <a:pt x="494" y="358"/>
                  </a:lnTo>
                  <a:lnTo>
                    <a:pt x="494" y="358"/>
                  </a:lnTo>
                  <a:lnTo>
                    <a:pt x="494" y="358"/>
                  </a:lnTo>
                  <a:lnTo>
                    <a:pt x="492" y="360"/>
                  </a:lnTo>
                  <a:lnTo>
                    <a:pt x="492" y="360"/>
                  </a:lnTo>
                  <a:lnTo>
                    <a:pt x="492" y="360"/>
                  </a:lnTo>
                  <a:lnTo>
                    <a:pt x="492" y="356"/>
                  </a:lnTo>
                  <a:lnTo>
                    <a:pt x="488" y="352"/>
                  </a:lnTo>
                  <a:lnTo>
                    <a:pt x="488" y="352"/>
                  </a:lnTo>
                  <a:lnTo>
                    <a:pt x="486" y="352"/>
                  </a:lnTo>
                  <a:lnTo>
                    <a:pt x="486" y="350"/>
                  </a:lnTo>
                  <a:lnTo>
                    <a:pt x="486" y="350"/>
                  </a:lnTo>
                  <a:lnTo>
                    <a:pt x="488" y="348"/>
                  </a:lnTo>
                  <a:lnTo>
                    <a:pt x="490" y="346"/>
                  </a:lnTo>
                  <a:lnTo>
                    <a:pt x="490" y="346"/>
                  </a:lnTo>
                  <a:lnTo>
                    <a:pt x="494" y="338"/>
                  </a:lnTo>
                  <a:lnTo>
                    <a:pt x="494" y="338"/>
                  </a:lnTo>
                  <a:lnTo>
                    <a:pt x="494" y="338"/>
                  </a:lnTo>
                  <a:lnTo>
                    <a:pt x="494" y="338"/>
                  </a:lnTo>
                  <a:lnTo>
                    <a:pt x="498" y="338"/>
                  </a:lnTo>
                  <a:lnTo>
                    <a:pt x="502" y="336"/>
                  </a:lnTo>
                  <a:lnTo>
                    <a:pt x="502" y="336"/>
                  </a:lnTo>
                  <a:lnTo>
                    <a:pt x="504" y="336"/>
                  </a:lnTo>
                  <a:lnTo>
                    <a:pt x="504" y="336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08" y="332"/>
                  </a:lnTo>
                  <a:lnTo>
                    <a:pt x="510" y="330"/>
                  </a:lnTo>
                  <a:lnTo>
                    <a:pt x="510" y="330"/>
                  </a:lnTo>
                  <a:lnTo>
                    <a:pt x="514" y="330"/>
                  </a:lnTo>
                  <a:lnTo>
                    <a:pt x="514" y="330"/>
                  </a:lnTo>
                  <a:lnTo>
                    <a:pt x="520" y="326"/>
                  </a:lnTo>
                  <a:lnTo>
                    <a:pt x="522" y="324"/>
                  </a:lnTo>
                  <a:lnTo>
                    <a:pt x="526" y="324"/>
                  </a:lnTo>
                  <a:lnTo>
                    <a:pt x="526" y="324"/>
                  </a:lnTo>
                  <a:lnTo>
                    <a:pt x="530" y="324"/>
                  </a:lnTo>
                  <a:lnTo>
                    <a:pt x="532" y="326"/>
                  </a:lnTo>
                  <a:lnTo>
                    <a:pt x="532" y="326"/>
                  </a:lnTo>
                  <a:lnTo>
                    <a:pt x="534" y="326"/>
                  </a:lnTo>
                  <a:lnTo>
                    <a:pt x="536" y="324"/>
                  </a:lnTo>
                  <a:lnTo>
                    <a:pt x="536" y="324"/>
                  </a:lnTo>
                  <a:lnTo>
                    <a:pt x="540" y="326"/>
                  </a:lnTo>
                  <a:lnTo>
                    <a:pt x="540" y="326"/>
                  </a:lnTo>
                  <a:lnTo>
                    <a:pt x="542" y="328"/>
                  </a:lnTo>
                  <a:lnTo>
                    <a:pt x="542" y="328"/>
                  </a:lnTo>
                  <a:lnTo>
                    <a:pt x="540" y="330"/>
                  </a:lnTo>
                  <a:lnTo>
                    <a:pt x="540" y="330"/>
                  </a:lnTo>
                  <a:lnTo>
                    <a:pt x="542" y="334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40" y="342"/>
                  </a:lnTo>
                  <a:lnTo>
                    <a:pt x="542" y="342"/>
                  </a:lnTo>
                  <a:lnTo>
                    <a:pt x="542" y="342"/>
                  </a:lnTo>
                  <a:lnTo>
                    <a:pt x="542" y="342"/>
                  </a:lnTo>
                  <a:lnTo>
                    <a:pt x="542" y="342"/>
                  </a:lnTo>
                  <a:lnTo>
                    <a:pt x="530" y="342"/>
                  </a:lnTo>
                  <a:lnTo>
                    <a:pt x="530" y="342"/>
                  </a:lnTo>
                  <a:lnTo>
                    <a:pt x="526" y="342"/>
                  </a:lnTo>
                  <a:lnTo>
                    <a:pt x="526" y="342"/>
                  </a:lnTo>
                  <a:lnTo>
                    <a:pt x="526" y="344"/>
                  </a:lnTo>
                  <a:lnTo>
                    <a:pt x="526" y="344"/>
                  </a:lnTo>
                  <a:lnTo>
                    <a:pt x="524" y="348"/>
                  </a:lnTo>
                  <a:lnTo>
                    <a:pt x="524" y="348"/>
                  </a:lnTo>
                  <a:lnTo>
                    <a:pt x="526" y="350"/>
                  </a:lnTo>
                  <a:lnTo>
                    <a:pt x="526" y="350"/>
                  </a:lnTo>
                  <a:lnTo>
                    <a:pt x="528" y="350"/>
                  </a:lnTo>
                  <a:lnTo>
                    <a:pt x="528" y="350"/>
                  </a:lnTo>
                  <a:lnTo>
                    <a:pt x="522" y="350"/>
                  </a:lnTo>
                  <a:lnTo>
                    <a:pt x="518" y="350"/>
                  </a:lnTo>
                  <a:lnTo>
                    <a:pt x="518" y="350"/>
                  </a:lnTo>
                  <a:lnTo>
                    <a:pt x="516" y="350"/>
                  </a:lnTo>
                  <a:lnTo>
                    <a:pt x="516" y="352"/>
                  </a:lnTo>
                  <a:lnTo>
                    <a:pt x="516" y="352"/>
                  </a:lnTo>
                  <a:lnTo>
                    <a:pt x="522" y="354"/>
                  </a:lnTo>
                  <a:lnTo>
                    <a:pt x="522" y="354"/>
                  </a:lnTo>
                  <a:lnTo>
                    <a:pt x="524" y="360"/>
                  </a:lnTo>
                  <a:lnTo>
                    <a:pt x="526" y="366"/>
                  </a:lnTo>
                  <a:lnTo>
                    <a:pt x="528" y="366"/>
                  </a:lnTo>
                  <a:lnTo>
                    <a:pt x="528" y="366"/>
                  </a:lnTo>
                  <a:lnTo>
                    <a:pt x="532" y="368"/>
                  </a:lnTo>
                  <a:lnTo>
                    <a:pt x="532" y="368"/>
                  </a:lnTo>
                  <a:lnTo>
                    <a:pt x="536" y="368"/>
                  </a:lnTo>
                  <a:lnTo>
                    <a:pt x="538" y="370"/>
                  </a:lnTo>
                  <a:lnTo>
                    <a:pt x="538" y="370"/>
                  </a:lnTo>
                  <a:lnTo>
                    <a:pt x="536" y="376"/>
                  </a:lnTo>
                  <a:lnTo>
                    <a:pt x="536" y="376"/>
                  </a:lnTo>
                  <a:lnTo>
                    <a:pt x="536" y="380"/>
                  </a:lnTo>
                  <a:lnTo>
                    <a:pt x="536" y="380"/>
                  </a:lnTo>
                  <a:lnTo>
                    <a:pt x="538" y="380"/>
                  </a:lnTo>
                  <a:lnTo>
                    <a:pt x="538" y="380"/>
                  </a:lnTo>
                  <a:lnTo>
                    <a:pt x="536" y="382"/>
                  </a:lnTo>
                  <a:lnTo>
                    <a:pt x="536" y="382"/>
                  </a:lnTo>
                  <a:lnTo>
                    <a:pt x="540" y="386"/>
                  </a:lnTo>
                  <a:lnTo>
                    <a:pt x="540" y="386"/>
                  </a:lnTo>
                  <a:lnTo>
                    <a:pt x="540" y="386"/>
                  </a:lnTo>
                  <a:lnTo>
                    <a:pt x="540" y="378"/>
                  </a:lnTo>
                  <a:lnTo>
                    <a:pt x="540" y="378"/>
                  </a:lnTo>
                  <a:lnTo>
                    <a:pt x="548" y="376"/>
                  </a:lnTo>
                  <a:lnTo>
                    <a:pt x="548" y="376"/>
                  </a:lnTo>
                  <a:lnTo>
                    <a:pt x="550" y="382"/>
                  </a:lnTo>
                  <a:lnTo>
                    <a:pt x="550" y="382"/>
                  </a:lnTo>
                  <a:lnTo>
                    <a:pt x="552" y="384"/>
                  </a:lnTo>
                  <a:lnTo>
                    <a:pt x="556" y="388"/>
                  </a:lnTo>
                  <a:lnTo>
                    <a:pt x="556" y="388"/>
                  </a:lnTo>
                  <a:lnTo>
                    <a:pt x="554" y="390"/>
                  </a:lnTo>
                  <a:lnTo>
                    <a:pt x="554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202"/>
            <p:cNvSpPr>
              <a:spLocks/>
            </p:cNvSpPr>
            <p:nvPr/>
          </p:nvSpPr>
          <p:spPr bwMode="auto">
            <a:xfrm>
              <a:off x="1584325" y="1143000"/>
              <a:ext cx="939800" cy="1031875"/>
            </a:xfrm>
            <a:custGeom>
              <a:avLst/>
              <a:gdLst/>
              <a:ahLst/>
              <a:cxnLst>
                <a:cxn ang="0">
                  <a:pos x="568" y="238"/>
                </a:cxn>
                <a:cxn ang="0">
                  <a:pos x="532" y="246"/>
                </a:cxn>
                <a:cxn ang="0">
                  <a:pos x="524" y="228"/>
                </a:cxn>
                <a:cxn ang="0">
                  <a:pos x="498" y="206"/>
                </a:cxn>
                <a:cxn ang="0">
                  <a:pos x="478" y="176"/>
                </a:cxn>
                <a:cxn ang="0">
                  <a:pos x="456" y="128"/>
                </a:cxn>
                <a:cxn ang="0">
                  <a:pos x="430" y="74"/>
                </a:cxn>
                <a:cxn ang="0">
                  <a:pos x="452" y="76"/>
                </a:cxn>
                <a:cxn ang="0">
                  <a:pos x="424" y="56"/>
                </a:cxn>
                <a:cxn ang="0">
                  <a:pos x="390" y="58"/>
                </a:cxn>
                <a:cxn ang="0">
                  <a:pos x="346" y="44"/>
                </a:cxn>
                <a:cxn ang="0">
                  <a:pos x="314" y="68"/>
                </a:cxn>
                <a:cxn ang="0">
                  <a:pos x="280" y="48"/>
                </a:cxn>
                <a:cxn ang="0">
                  <a:pos x="246" y="36"/>
                </a:cxn>
                <a:cxn ang="0">
                  <a:pos x="242" y="10"/>
                </a:cxn>
                <a:cxn ang="0">
                  <a:pos x="232" y="0"/>
                </a:cxn>
                <a:cxn ang="0">
                  <a:pos x="202" y="4"/>
                </a:cxn>
                <a:cxn ang="0">
                  <a:pos x="174" y="6"/>
                </a:cxn>
                <a:cxn ang="0">
                  <a:pos x="140" y="16"/>
                </a:cxn>
                <a:cxn ang="0">
                  <a:pos x="102" y="14"/>
                </a:cxn>
                <a:cxn ang="0">
                  <a:pos x="70" y="52"/>
                </a:cxn>
                <a:cxn ang="0">
                  <a:pos x="40" y="90"/>
                </a:cxn>
                <a:cxn ang="0">
                  <a:pos x="22" y="120"/>
                </a:cxn>
                <a:cxn ang="0">
                  <a:pos x="6" y="154"/>
                </a:cxn>
                <a:cxn ang="0">
                  <a:pos x="6" y="204"/>
                </a:cxn>
                <a:cxn ang="0">
                  <a:pos x="6" y="220"/>
                </a:cxn>
                <a:cxn ang="0">
                  <a:pos x="20" y="234"/>
                </a:cxn>
                <a:cxn ang="0">
                  <a:pos x="24" y="246"/>
                </a:cxn>
                <a:cxn ang="0">
                  <a:pos x="40" y="262"/>
                </a:cxn>
                <a:cxn ang="0">
                  <a:pos x="54" y="280"/>
                </a:cxn>
                <a:cxn ang="0">
                  <a:pos x="106" y="292"/>
                </a:cxn>
                <a:cxn ang="0">
                  <a:pos x="150" y="288"/>
                </a:cxn>
                <a:cxn ang="0">
                  <a:pos x="194" y="286"/>
                </a:cxn>
                <a:cxn ang="0">
                  <a:pos x="212" y="298"/>
                </a:cxn>
                <a:cxn ang="0">
                  <a:pos x="234" y="302"/>
                </a:cxn>
                <a:cxn ang="0">
                  <a:pos x="236" y="318"/>
                </a:cxn>
                <a:cxn ang="0">
                  <a:pos x="236" y="336"/>
                </a:cxn>
                <a:cxn ang="0">
                  <a:pos x="230" y="352"/>
                </a:cxn>
                <a:cxn ang="0">
                  <a:pos x="252" y="376"/>
                </a:cxn>
                <a:cxn ang="0">
                  <a:pos x="266" y="412"/>
                </a:cxn>
                <a:cxn ang="0">
                  <a:pos x="262" y="446"/>
                </a:cxn>
                <a:cxn ang="0">
                  <a:pos x="256" y="498"/>
                </a:cxn>
                <a:cxn ang="0">
                  <a:pos x="278" y="556"/>
                </a:cxn>
                <a:cxn ang="0">
                  <a:pos x="298" y="600"/>
                </a:cxn>
                <a:cxn ang="0">
                  <a:pos x="308" y="644"/>
                </a:cxn>
                <a:cxn ang="0">
                  <a:pos x="316" y="644"/>
                </a:cxn>
                <a:cxn ang="0">
                  <a:pos x="340" y="642"/>
                </a:cxn>
                <a:cxn ang="0">
                  <a:pos x="370" y="642"/>
                </a:cxn>
                <a:cxn ang="0">
                  <a:pos x="426" y="594"/>
                </a:cxn>
                <a:cxn ang="0">
                  <a:pos x="432" y="566"/>
                </a:cxn>
                <a:cxn ang="0">
                  <a:pos x="454" y="546"/>
                </a:cxn>
                <a:cxn ang="0">
                  <a:pos x="452" y="518"/>
                </a:cxn>
                <a:cxn ang="0">
                  <a:pos x="496" y="476"/>
                </a:cxn>
                <a:cxn ang="0">
                  <a:pos x="498" y="448"/>
                </a:cxn>
                <a:cxn ang="0">
                  <a:pos x="490" y="414"/>
                </a:cxn>
                <a:cxn ang="0">
                  <a:pos x="488" y="378"/>
                </a:cxn>
                <a:cxn ang="0">
                  <a:pos x="504" y="354"/>
                </a:cxn>
                <a:cxn ang="0">
                  <a:pos x="556" y="304"/>
                </a:cxn>
                <a:cxn ang="0">
                  <a:pos x="584" y="264"/>
                </a:cxn>
              </a:cxnLst>
              <a:rect l="0" t="0" r="r" b="b"/>
              <a:pathLst>
                <a:path w="592" h="650">
                  <a:moveTo>
                    <a:pt x="592" y="236"/>
                  </a:moveTo>
                  <a:lnTo>
                    <a:pt x="592" y="236"/>
                  </a:lnTo>
                  <a:lnTo>
                    <a:pt x="592" y="234"/>
                  </a:lnTo>
                  <a:lnTo>
                    <a:pt x="592" y="234"/>
                  </a:lnTo>
                  <a:lnTo>
                    <a:pt x="588" y="232"/>
                  </a:lnTo>
                  <a:lnTo>
                    <a:pt x="588" y="232"/>
                  </a:lnTo>
                  <a:lnTo>
                    <a:pt x="582" y="236"/>
                  </a:lnTo>
                  <a:lnTo>
                    <a:pt x="576" y="238"/>
                  </a:lnTo>
                  <a:lnTo>
                    <a:pt x="576" y="238"/>
                  </a:lnTo>
                  <a:lnTo>
                    <a:pt x="570" y="238"/>
                  </a:lnTo>
                  <a:lnTo>
                    <a:pt x="570" y="238"/>
                  </a:lnTo>
                  <a:lnTo>
                    <a:pt x="568" y="238"/>
                  </a:lnTo>
                  <a:lnTo>
                    <a:pt x="564" y="240"/>
                  </a:lnTo>
                  <a:lnTo>
                    <a:pt x="564" y="240"/>
                  </a:lnTo>
                  <a:lnTo>
                    <a:pt x="560" y="240"/>
                  </a:lnTo>
                  <a:lnTo>
                    <a:pt x="558" y="240"/>
                  </a:lnTo>
                  <a:lnTo>
                    <a:pt x="558" y="240"/>
                  </a:lnTo>
                  <a:lnTo>
                    <a:pt x="552" y="244"/>
                  </a:lnTo>
                  <a:lnTo>
                    <a:pt x="552" y="244"/>
                  </a:lnTo>
                  <a:lnTo>
                    <a:pt x="550" y="244"/>
                  </a:lnTo>
                  <a:lnTo>
                    <a:pt x="546" y="242"/>
                  </a:lnTo>
                  <a:lnTo>
                    <a:pt x="546" y="242"/>
                  </a:lnTo>
                  <a:lnTo>
                    <a:pt x="538" y="246"/>
                  </a:lnTo>
                  <a:lnTo>
                    <a:pt x="532" y="246"/>
                  </a:lnTo>
                  <a:lnTo>
                    <a:pt x="532" y="246"/>
                  </a:lnTo>
                  <a:lnTo>
                    <a:pt x="528" y="242"/>
                  </a:lnTo>
                  <a:lnTo>
                    <a:pt x="524" y="236"/>
                  </a:lnTo>
                  <a:lnTo>
                    <a:pt x="524" y="236"/>
                  </a:lnTo>
                  <a:lnTo>
                    <a:pt x="518" y="236"/>
                  </a:lnTo>
                  <a:lnTo>
                    <a:pt x="518" y="236"/>
                  </a:lnTo>
                  <a:lnTo>
                    <a:pt x="518" y="236"/>
                  </a:lnTo>
                  <a:lnTo>
                    <a:pt x="518" y="236"/>
                  </a:lnTo>
                  <a:lnTo>
                    <a:pt x="518" y="236"/>
                  </a:lnTo>
                  <a:lnTo>
                    <a:pt x="526" y="232"/>
                  </a:lnTo>
                  <a:lnTo>
                    <a:pt x="526" y="232"/>
                  </a:lnTo>
                  <a:lnTo>
                    <a:pt x="524" y="228"/>
                  </a:lnTo>
                  <a:lnTo>
                    <a:pt x="522" y="226"/>
                  </a:lnTo>
                  <a:lnTo>
                    <a:pt x="516" y="222"/>
                  </a:lnTo>
                  <a:lnTo>
                    <a:pt x="516" y="222"/>
                  </a:lnTo>
                  <a:lnTo>
                    <a:pt x="516" y="220"/>
                  </a:lnTo>
                  <a:lnTo>
                    <a:pt x="514" y="216"/>
                  </a:lnTo>
                  <a:lnTo>
                    <a:pt x="514" y="216"/>
                  </a:lnTo>
                  <a:lnTo>
                    <a:pt x="510" y="216"/>
                  </a:lnTo>
                  <a:lnTo>
                    <a:pt x="510" y="216"/>
                  </a:lnTo>
                  <a:lnTo>
                    <a:pt x="502" y="208"/>
                  </a:lnTo>
                  <a:lnTo>
                    <a:pt x="502" y="208"/>
                  </a:lnTo>
                  <a:lnTo>
                    <a:pt x="498" y="206"/>
                  </a:lnTo>
                  <a:lnTo>
                    <a:pt x="498" y="206"/>
                  </a:lnTo>
                  <a:lnTo>
                    <a:pt x="494" y="202"/>
                  </a:lnTo>
                  <a:lnTo>
                    <a:pt x="494" y="202"/>
                  </a:lnTo>
                  <a:lnTo>
                    <a:pt x="494" y="206"/>
                  </a:lnTo>
                  <a:lnTo>
                    <a:pt x="494" y="206"/>
                  </a:lnTo>
                  <a:lnTo>
                    <a:pt x="494" y="206"/>
                  </a:lnTo>
                  <a:lnTo>
                    <a:pt x="494" y="206"/>
                  </a:lnTo>
                  <a:lnTo>
                    <a:pt x="490" y="200"/>
                  </a:lnTo>
                  <a:lnTo>
                    <a:pt x="488" y="194"/>
                  </a:lnTo>
                  <a:lnTo>
                    <a:pt x="484" y="180"/>
                  </a:lnTo>
                  <a:lnTo>
                    <a:pt x="484" y="180"/>
                  </a:lnTo>
                  <a:lnTo>
                    <a:pt x="482" y="178"/>
                  </a:lnTo>
                  <a:lnTo>
                    <a:pt x="478" y="176"/>
                  </a:lnTo>
                  <a:lnTo>
                    <a:pt x="474" y="172"/>
                  </a:lnTo>
                  <a:lnTo>
                    <a:pt x="474" y="172"/>
                  </a:lnTo>
                  <a:lnTo>
                    <a:pt x="472" y="168"/>
                  </a:lnTo>
                  <a:lnTo>
                    <a:pt x="472" y="162"/>
                  </a:lnTo>
                  <a:lnTo>
                    <a:pt x="470" y="150"/>
                  </a:lnTo>
                  <a:lnTo>
                    <a:pt x="470" y="150"/>
                  </a:lnTo>
                  <a:lnTo>
                    <a:pt x="468" y="144"/>
                  </a:lnTo>
                  <a:lnTo>
                    <a:pt x="464" y="138"/>
                  </a:lnTo>
                  <a:lnTo>
                    <a:pt x="464" y="138"/>
                  </a:lnTo>
                  <a:lnTo>
                    <a:pt x="458" y="136"/>
                  </a:lnTo>
                  <a:lnTo>
                    <a:pt x="458" y="136"/>
                  </a:lnTo>
                  <a:lnTo>
                    <a:pt x="456" y="128"/>
                  </a:lnTo>
                  <a:lnTo>
                    <a:pt x="456" y="128"/>
                  </a:lnTo>
                  <a:lnTo>
                    <a:pt x="458" y="126"/>
                  </a:lnTo>
                  <a:lnTo>
                    <a:pt x="458" y="126"/>
                  </a:lnTo>
                  <a:lnTo>
                    <a:pt x="454" y="122"/>
                  </a:lnTo>
                  <a:lnTo>
                    <a:pt x="454" y="122"/>
                  </a:lnTo>
                  <a:lnTo>
                    <a:pt x="442" y="102"/>
                  </a:lnTo>
                  <a:lnTo>
                    <a:pt x="442" y="102"/>
                  </a:lnTo>
                  <a:lnTo>
                    <a:pt x="438" y="90"/>
                  </a:lnTo>
                  <a:lnTo>
                    <a:pt x="438" y="90"/>
                  </a:lnTo>
                  <a:lnTo>
                    <a:pt x="432" y="82"/>
                  </a:lnTo>
                  <a:lnTo>
                    <a:pt x="430" y="78"/>
                  </a:lnTo>
                  <a:lnTo>
                    <a:pt x="430" y="74"/>
                  </a:lnTo>
                  <a:lnTo>
                    <a:pt x="430" y="74"/>
                  </a:lnTo>
                  <a:lnTo>
                    <a:pt x="432" y="72"/>
                  </a:lnTo>
                  <a:lnTo>
                    <a:pt x="432" y="72"/>
                  </a:lnTo>
                  <a:lnTo>
                    <a:pt x="436" y="82"/>
                  </a:lnTo>
                  <a:lnTo>
                    <a:pt x="444" y="90"/>
                  </a:lnTo>
                  <a:lnTo>
                    <a:pt x="444" y="90"/>
                  </a:lnTo>
                  <a:lnTo>
                    <a:pt x="446" y="90"/>
                  </a:lnTo>
                  <a:lnTo>
                    <a:pt x="446" y="90"/>
                  </a:lnTo>
                  <a:lnTo>
                    <a:pt x="448" y="82"/>
                  </a:lnTo>
                  <a:lnTo>
                    <a:pt x="450" y="78"/>
                  </a:lnTo>
                  <a:lnTo>
                    <a:pt x="452" y="76"/>
                  </a:lnTo>
                  <a:lnTo>
                    <a:pt x="452" y="76"/>
                  </a:lnTo>
                  <a:lnTo>
                    <a:pt x="444" y="58"/>
                  </a:lnTo>
                  <a:lnTo>
                    <a:pt x="444" y="58"/>
                  </a:lnTo>
                  <a:lnTo>
                    <a:pt x="440" y="60"/>
                  </a:lnTo>
                  <a:lnTo>
                    <a:pt x="438" y="60"/>
                  </a:lnTo>
                  <a:lnTo>
                    <a:pt x="434" y="60"/>
                  </a:lnTo>
                  <a:lnTo>
                    <a:pt x="434" y="60"/>
                  </a:lnTo>
                  <a:lnTo>
                    <a:pt x="430" y="60"/>
                  </a:lnTo>
                  <a:lnTo>
                    <a:pt x="426" y="60"/>
                  </a:lnTo>
                  <a:lnTo>
                    <a:pt x="426" y="60"/>
                  </a:lnTo>
                  <a:lnTo>
                    <a:pt x="424" y="58"/>
                  </a:lnTo>
                  <a:lnTo>
                    <a:pt x="424" y="56"/>
                  </a:lnTo>
                  <a:lnTo>
                    <a:pt x="424" y="56"/>
                  </a:lnTo>
                  <a:lnTo>
                    <a:pt x="414" y="56"/>
                  </a:lnTo>
                  <a:lnTo>
                    <a:pt x="406" y="60"/>
                  </a:lnTo>
                  <a:lnTo>
                    <a:pt x="406" y="60"/>
                  </a:lnTo>
                  <a:lnTo>
                    <a:pt x="402" y="62"/>
                  </a:lnTo>
                  <a:lnTo>
                    <a:pt x="402" y="62"/>
                  </a:lnTo>
                  <a:lnTo>
                    <a:pt x="400" y="62"/>
                  </a:lnTo>
                  <a:lnTo>
                    <a:pt x="396" y="60"/>
                  </a:lnTo>
                  <a:lnTo>
                    <a:pt x="396" y="60"/>
                  </a:lnTo>
                  <a:lnTo>
                    <a:pt x="390" y="60"/>
                  </a:lnTo>
                  <a:lnTo>
                    <a:pt x="390" y="60"/>
                  </a:lnTo>
                  <a:lnTo>
                    <a:pt x="390" y="58"/>
                  </a:lnTo>
                  <a:lnTo>
                    <a:pt x="390" y="58"/>
                  </a:lnTo>
                  <a:lnTo>
                    <a:pt x="376" y="56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66" y="54"/>
                  </a:lnTo>
                  <a:lnTo>
                    <a:pt x="364" y="52"/>
                  </a:lnTo>
                  <a:lnTo>
                    <a:pt x="360" y="52"/>
                  </a:lnTo>
                  <a:lnTo>
                    <a:pt x="360" y="52"/>
                  </a:lnTo>
                  <a:lnTo>
                    <a:pt x="350" y="50"/>
                  </a:lnTo>
                  <a:lnTo>
                    <a:pt x="350" y="50"/>
                  </a:lnTo>
                  <a:lnTo>
                    <a:pt x="348" y="48"/>
                  </a:lnTo>
                  <a:lnTo>
                    <a:pt x="346" y="44"/>
                  </a:lnTo>
                  <a:lnTo>
                    <a:pt x="346" y="44"/>
                  </a:lnTo>
                  <a:lnTo>
                    <a:pt x="340" y="44"/>
                  </a:lnTo>
                  <a:lnTo>
                    <a:pt x="332" y="44"/>
                  </a:lnTo>
                  <a:lnTo>
                    <a:pt x="326" y="48"/>
                  </a:lnTo>
                  <a:lnTo>
                    <a:pt x="324" y="50"/>
                  </a:lnTo>
                  <a:lnTo>
                    <a:pt x="324" y="50"/>
                  </a:lnTo>
                  <a:lnTo>
                    <a:pt x="322" y="56"/>
                  </a:lnTo>
                  <a:lnTo>
                    <a:pt x="322" y="60"/>
                  </a:lnTo>
                  <a:lnTo>
                    <a:pt x="322" y="62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6" y="68"/>
                  </a:lnTo>
                  <a:lnTo>
                    <a:pt x="314" y="68"/>
                  </a:lnTo>
                  <a:lnTo>
                    <a:pt x="314" y="68"/>
                  </a:lnTo>
                  <a:lnTo>
                    <a:pt x="308" y="66"/>
                  </a:lnTo>
                  <a:lnTo>
                    <a:pt x="302" y="62"/>
                  </a:lnTo>
                  <a:lnTo>
                    <a:pt x="302" y="62"/>
                  </a:lnTo>
                  <a:lnTo>
                    <a:pt x="294" y="60"/>
                  </a:lnTo>
                  <a:lnTo>
                    <a:pt x="286" y="58"/>
                  </a:lnTo>
                  <a:lnTo>
                    <a:pt x="286" y="58"/>
                  </a:lnTo>
                  <a:lnTo>
                    <a:pt x="284" y="56"/>
                  </a:lnTo>
                  <a:lnTo>
                    <a:pt x="284" y="52"/>
                  </a:lnTo>
                  <a:lnTo>
                    <a:pt x="282" y="50"/>
                  </a:lnTo>
                  <a:lnTo>
                    <a:pt x="280" y="48"/>
                  </a:lnTo>
                  <a:lnTo>
                    <a:pt x="280" y="48"/>
                  </a:lnTo>
                  <a:lnTo>
                    <a:pt x="276" y="46"/>
                  </a:lnTo>
                  <a:lnTo>
                    <a:pt x="276" y="46"/>
                  </a:lnTo>
                  <a:lnTo>
                    <a:pt x="272" y="44"/>
                  </a:lnTo>
                  <a:lnTo>
                    <a:pt x="272" y="44"/>
                  </a:lnTo>
                  <a:lnTo>
                    <a:pt x="266" y="44"/>
                  </a:lnTo>
                  <a:lnTo>
                    <a:pt x="266" y="44"/>
                  </a:lnTo>
                  <a:lnTo>
                    <a:pt x="258" y="44"/>
                  </a:lnTo>
                  <a:lnTo>
                    <a:pt x="258" y="44"/>
                  </a:lnTo>
                  <a:lnTo>
                    <a:pt x="248" y="40"/>
                  </a:lnTo>
                  <a:lnTo>
                    <a:pt x="248" y="40"/>
                  </a:lnTo>
                  <a:lnTo>
                    <a:pt x="246" y="36"/>
                  </a:lnTo>
                  <a:lnTo>
                    <a:pt x="246" y="36"/>
                  </a:lnTo>
                  <a:lnTo>
                    <a:pt x="242" y="36"/>
                  </a:lnTo>
                  <a:lnTo>
                    <a:pt x="242" y="36"/>
                  </a:lnTo>
                  <a:lnTo>
                    <a:pt x="240" y="34"/>
                  </a:lnTo>
                  <a:lnTo>
                    <a:pt x="236" y="30"/>
                  </a:lnTo>
                  <a:lnTo>
                    <a:pt x="236" y="30"/>
                  </a:lnTo>
                  <a:lnTo>
                    <a:pt x="242" y="26"/>
                  </a:lnTo>
                  <a:lnTo>
                    <a:pt x="246" y="20"/>
                  </a:lnTo>
                  <a:lnTo>
                    <a:pt x="246" y="20"/>
                  </a:lnTo>
                  <a:lnTo>
                    <a:pt x="246" y="16"/>
                  </a:lnTo>
                  <a:lnTo>
                    <a:pt x="246" y="16"/>
                  </a:lnTo>
                  <a:lnTo>
                    <a:pt x="242" y="12"/>
                  </a:lnTo>
                  <a:lnTo>
                    <a:pt x="242" y="10"/>
                  </a:lnTo>
                  <a:lnTo>
                    <a:pt x="244" y="6"/>
                  </a:lnTo>
                  <a:lnTo>
                    <a:pt x="246" y="2"/>
                  </a:lnTo>
                  <a:lnTo>
                    <a:pt x="246" y="2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40" y="6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26" y="4"/>
                  </a:lnTo>
                  <a:lnTo>
                    <a:pt x="222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2" y="4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4" y="6"/>
                  </a:lnTo>
                  <a:lnTo>
                    <a:pt x="190" y="4"/>
                  </a:lnTo>
                  <a:lnTo>
                    <a:pt x="186" y="4"/>
                  </a:lnTo>
                  <a:lnTo>
                    <a:pt x="182" y="4"/>
                  </a:lnTo>
                  <a:lnTo>
                    <a:pt x="182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76" y="6"/>
                  </a:lnTo>
                  <a:lnTo>
                    <a:pt x="174" y="6"/>
                  </a:lnTo>
                  <a:lnTo>
                    <a:pt x="174" y="6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64" y="8"/>
                  </a:lnTo>
                  <a:lnTo>
                    <a:pt x="158" y="8"/>
                  </a:lnTo>
                  <a:lnTo>
                    <a:pt x="158" y="8"/>
                  </a:lnTo>
                  <a:lnTo>
                    <a:pt x="154" y="12"/>
                  </a:lnTo>
                  <a:lnTo>
                    <a:pt x="150" y="14"/>
                  </a:lnTo>
                  <a:lnTo>
                    <a:pt x="150" y="14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38" y="20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28" y="22"/>
                  </a:lnTo>
                  <a:lnTo>
                    <a:pt x="124" y="18"/>
                  </a:lnTo>
                  <a:lnTo>
                    <a:pt x="124" y="18"/>
                  </a:lnTo>
                  <a:lnTo>
                    <a:pt x="120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6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14"/>
                  </a:lnTo>
                  <a:lnTo>
                    <a:pt x="100" y="14"/>
                  </a:lnTo>
                  <a:lnTo>
                    <a:pt x="96" y="22"/>
                  </a:lnTo>
                  <a:lnTo>
                    <a:pt x="92" y="30"/>
                  </a:lnTo>
                  <a:lnTo>
                    <a:pt x="92" y="30"/>
                  </a:lnTo>
                  <a:lnTo>
                    <a:pt x="90" y="34"/>
                  </a:lnTo>
                  <a:lnTo>
                    <a:pt x="86" y="36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6" y="62"/>
                  </a:lnTo>
                  <a:lnTo>
                    <a:pt x="66" y="66"/>
                  </a:lnTo>
                  <a:lnTo>
                    <a:pt x="68" y="68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58" y="82"/>
                  </a:lnTo>
                  <a:lnTo>
                    <a:pt x="48" y="88"/>
                  </a:lnTo>
                  <a:lnTo>
                    <a:pt x="48" y="88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38" y="92"/>
                  </a:lnTo>
                  <a:lnTo>
                    <a:pt x="36" y="96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0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2" y="116"/>
                  </a:lnTo>
                  <a:lnTo>
                    <a:pt x="22" y="116"/>
                  </a:lnTo>
                  <a:lnTo>
                    <a:pt x="22" y="120"/>
                  </a:lnTo>
                  <a:lnTo>
                    <a:pt x="22" y="120"/>
                  </a:lnTo>
                  <a:lnTo>
                    <a:pt x="20" y="122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6" y="144"/>
                  </a:lnTo>
                  <a:lnTo>
                    <a:pt x="6" y="144"/>
                  </a:lnTo>
                  <a:lnTo>
                    <a:pt x="4" y="148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6" y="154"/>
                  </a:lnTo>
                  <a:lnTo>
                    <a:pt x="6" y="154"/>
                  </a:lnTo>
                  <a:lnTo>
                    <a:pt x="8" y="156"/>
                  </a:lnTo>
                  <a:lnTo>
                    <a:pt x="10" y="160"/>
                  </a:lnTo>
                  <a:lnTo>
                    <a:pt x="10" y="164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12" y="172"/>
                  </a:lnTo>
                  <a:lnTo>
                    <a:pt x="12" y="178"/>
                  </a:lnTo>
                  <a:lnTo>
                    <a:pt x="10" y="190"/>
                  </a:lnTo>
                  <a:lnTo>
                    <a:pt x="10" y="190"/>
                  </a:lnTo>
                  <a:lnTo>
                    <a:pt x="8" y="196"/>
                  </a:lnTo>
                  <a:lnTo>
                    <a:pt x="8" y="196"/>
                  </a:lnTo>
                  <a:lnTo>
                    <a:pt x="6" y="204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" y="210"/>
                  </a:lnTo>
                  <a:lnTo>
                    <a:pt x="6" y="212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8" y="220"/>
                  </a:lnTo>
                  <a:lnTo>
                    <a:pt x="8" y="220"/>
                  </a:lnTo>
                  <a:lnTo>
                    <a:pt x="6" y="220"/>
                  </a:lnTo>
                  <a:lnTo>
                    <a:pt x="6" y="220"/>
                  </a:lnTo>
                  <a:lnTo>
                    <a:pt x="6" y="224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8" y="230"/>
                  </a:lnTo>
                  <a:lnTo>
                    <a:pt x="10" y="230"/>
                  </a:lnTo>
                  <a:lnTo>
                    <a:pt x="10" y="230"/>
                  </a:lnTo>
                  <a:lnTo>
                    <a:pt x="10" y="232"/>
                  </a:lnTo>
                  <a:lnTo>
                    <a:pt x="10" y="232"/>
                  </a:lnTo>
                  <a:lnTo>
                    <a:pt x="14" y="234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0" y="234"/>
                  </a:lnTo>
                  <a:lnTo>
                    <a:pt x="20" y="234"/>
                  </a:lnTo>
                  <a:lnTo>
                    <a:pt x="18" y="236"/>
                  </a:lnTo>
                  <a:lnTo>
                    <a:pt x="18" y="238"/>
                  </a:lnTo>
                  <a:lnTo>
                    <a:pt x="18" y="238"/>
                  </a:lnTo>
                  <a:lnTo>
                    <a:pt x="20" y="240"/>
                  </a:lnTo>
                  <a:lnTo>
                    <a:pt x="20" y="240"/>
                  </a:lnTo>
                  <a:lnTo>
                    <a:pt x="20" y="242"/>
                  </a:lnTo>
                  <a:lnTo>
                    <a:pt x="20" y="242"/>
                  </a:lnTo>
                  <a:lnTo>
                    <a:pt x="24" y="242"/>
                  </a:lnTo>
                  <a:lnTo>
                    <a:pt x="24" y="242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28" y="248"/>
                  </a:lnTo>
                  <a:lnTo>
                    <a:pt x="32" y="250"/>
                  </a:lnTo>
                  <a:lnTo>
                    <a:pt x="32" y="250"/>
                  </a:lnTo>
                  <a:lnTo>
                    <a:pt x="32" y="254"/>
                  </a:lnTo>
                  <a:lnTo>
                    <a:pt x="32" y="254"/>
                  </a:lnTo>
                  <a:lnTo>
                    <a:pt x="36" y="256"/>
                  </a:lnTo>
                  <a:lnTo>
                    <a:pt x="38" y="258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38" y="262"/>
                  </a:lnTo>
                  <a:lnTo>
                    <a:pt x="38" y="262"/>
                  </a:lnTo>
                  <a:lnTo>
                    <a:pt x="40" y="262"/>
                  </a:lnTo>
                  <a:lnTo>
                    <a:pt x="40" y="262"/>
                  </a:lnTo>
                  <a:lnTo>
                    <a:pt x="38" y="264"/>
                  </a:lnTo>
                  <a:lnTo>
                    <a:pt x="36" y="264"/>
                  </a:lnTo>
                  <a:lnTo>
                    <a:pt x="36" y="264"/>
                  </a:lnTo>
                  <a:lnTo>
                    <a:pt x="40" y="268"/>
                  </a:lnTo>
                  <a:lnTo>
                    <a:pt x="44" y="270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2"/>
                  </a:lnTo>
                  <a:lnTo>
                    <a:pt x="50" y="276"/>
                  </a:lnTo>
                  <a:lnTo>
                    <a:pt x="54" y="280"/>
                  </a:lnTo>
                  <a:lnTo>
                    <a:pt x="54" y="280"/>
                  </a:lnTo>
                  <a:lnTo>
                    <a:pt x="62" y="284"/>
                  </a:lnTo>
                  <a:lnTo>
                    <a:pt x="62" y="284"/>
                  </a:lnTo>
                  <a:lnTo>
                    <a:pt x="68" y="288"/>
                  </a:lnTo>
                  <a:lnTo>
                    <a:pt x="76" y="294"/>
                  </a:lnTo>
                  <a:lnTo>
                    <a:pt x="76" y="294"/>
                  </a:lnTo>
                  <a:lnTo>
                    <a:pt x="80" y="296"/>
                  </a:lnTo>
                  <a:lnTo>
                    <a:pt x="86" y="298"/>
                  </a:lnTo>
                  <a:lnTo>
                    <a:pt x="86" y="298"/>
                  </a:lnTo>
                  <a:lnTo>
                    <a:pt x="96" y="294"/>
                  </a:lnTo>
                  <a:lnTo>
                    <a:pt x="96" y="294"/>
                  </a:lnTo>
                  <a:lnTo>
                    <a:pt x="106" y="292"/>
                  </a:lnTo>
                  <a:lnTo>
                    <a:pt x="106" y="292"/>
                  </a:lnTo>
                  <a:lnTo>
                    <a:pt x="110" y="290"/>
                  </a:lnTo>
                  <a:lnTo>
                    <a:pt x="118" y="290"/>
                  </a:lnTo>
                  <a:lnTo>
                    <a:pt x="118" y="290"/>
                  </a:lnTo>
                  <a:lnTo>
                    <a:pt x="120" y="292"/>
                  </a:lnTo>
                  <a:lnTo>
                    <a:pt x="124" y="292"/>
                  </a:lnTo>
                  <a:lnTo>
                    <a:pt x="124" y="292"/>
                  </a:lnTo>
                  <a:lnTo>
                    <a:pt x="124" y="290"/>
                  </a:lnTo>
                  <a:lnTo>
                    <a:pt x="124" y="290"/>
                  </a:lnTo>
                  <a:lnTo>
                    <a:pt x="132" y="296"/>
                  </a:lnTo>
                  <a:lnTo>
                    <a:pt x="132" y="296"/>
                  </a:lnTo>
                  <a:lnTo>
                    <a:pt x="150" y="288"/>
                  </a:lnTo>
                  <a:lnTo>
                    <a:pt x="150" y="288"/>
                  </a:lnTo>
                  <a:lnTo>
                    <a:pt x="158" y="286"/>
                  </a:lnTo>
                  <a:lnTo>
                    <a:pt x="158" y="286"/>
                  </a:lnTo>
                  <a:lnTo>
                    <a:pt x="160" y="284"/>
                  </a:lnTo>
                  <a:lnTo>
                    <a:pt x="162" y="282"/>
                  </a:lnTo>
                  <a:lnTo>
                    <a:pt x="162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4" y="280"/>
                  </a:lnTo>
                  <a:lnTo>
                    <a:pt x="184" y="280"/>
                  </a:lnTo>
                  <a:lnTo>
                    <a:pt x="188" y="282"/>
                  </a:lnTo>
                  <a:lnTo>
                    <a:pt x="194" y="286"/>
                  </a:lnTo>
                  <a:lnTo>
                    <a:pt x="194" y="28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96" y="288"/>
                  </a:lnTo>
                  <a:lnTo>
                    <a:pt x="196" y="288"/>
                  </a:lnTo>
                  <a:lnTo>
                    <a:pt x="198" y="288"/>
                  </a:lnTo>
                  <a:lnTo>
                    <a:pt x="198" y="288"/>
                  </a:lnTo>
                  <a:lnTo>
                    <a:pt x="196" y="292"/>
                  </a:lnTo>
                  <a:lnTo>
                    <a:pt x="196" y="292"/>
                  </a:lnTo>
                  <a:lnTo>
                    <a:pt x="198" y="296"/>
                  </a:lnTo>
                  <a:lnTo>
                    <a:pt x="202" y="298"/>
                  </a:lnTo>
                  <a:lnTo>
                    <a:pt x="208" y="300"/>
                  </a:lnTo>
                  <a:lnTo>
                    <a:pt x="212" y="298"/>
                  </a:lnTo>
                  <a:lnTo>
                    <a:pt x="212" y="298"/>
                  </a:lnTo>
                  <a:lnTo>
                    <a:pt x="216" y="298"/>
                  </a:lnTo>
                  <a:lnTo>
                    <a:pt x="222" y="296"/>
                  </a:lnTo>
                  <a:lnTo>
                    <a:pt x="222" y="296"/>
                  </a:lnTo>
                  <a:lnTo>
                    <a:pt x="222" y="296"/>
                  </a:lnTo>
                  <a:lnTo>
                    <a:pt x="222" y="296"/>
                  </a:lnTo>
                  <a:lnTo>
                    <a:pt x="224" y="296"/>
                  </a:lnTo>
                  <a:lnTo>
                    <a:pt x="228" y="296"/>
                  </a:lnTo>
                  <a:lnTo>
                    <a:pt x="228" y="296"/>
                  </a:lnTo>
                  <a:lnTo>
                    <a:pt x="228" y="300"/>
                  </a:lnTo>
                  <a:lnTo>
                    <a:pt x="234" y="302"/>
                  </a:lnTo>
                  <a:lnTo>
                    <a:pt x="234" y="302"/>
                  </a:lnTo>
                  <a:lnTo>
                    <a:pt x="234" y="302"/>
                  </a:lnTo>
                  <a:lnTo>
                    <a:pt x="234" y="302"/>
                  </a:lnTo>
                  <a:lnTo>
                    <a:pt x="234" y="304"/>
                  </a:lnTo>
                  <a:lnTo>
                    <a:pt x="234" y="304"/>
                  </a:lnTo>
                  <a:lnTo>
                    <a:pt x="234" y="304"/>
                  </a:lnTo>
                  <a:lnTo>
                    <a:pt x="234" y="304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36" y="316"/>
                  </a:lnTo>
                  <a:lnTo>
                    <a:pt x="236" y="316"/>
                  </a:lnTo>
                  <a:lnTo>
                    <a:pt x="236" y="318"/>
                  </a:lnTo>
                  <a:lnTo>
                    <a:pt x="236" y="318"/>
                  </a:lnTo>
                  <a:lnTo>
                    <a:pt x="234" y="322"/>
                  </a:lnTo>
                  <a:lnTo>
                    <a:pt x="232" y="326"/>
                  </a:lnTo>
                  <a:lnTo>
                    <a:pt x="232" y="326"/>
                  </a:lnTo>
                  <a:lnTo>
                    <a:pt x="232" y="326"/>
                  </a:lnTo>
                  <a:lnTo>
                    <a:pt x="232" y="326"/>
                  </a:lnTo>
                  <a:lnTo>
                    <a:pt x="234" y="326"/>
                  </a:lnTo>
                  <a:lnTo>
                    <a:pt x="234" y="326"/>
                  </a:lnTo>
                  <a:lnTo>
                    <a:pt x="232" y="330"/>
                  </a:lnTo>
                  <a:lnTo>
                    <a:pt x="232" y="332"/>
                  </a:lnTo>
                  <a:lnTo>
                    <a:pt x="232" y="332"/>
                  </a:lnTo>
                  <a:lnTo>
                    <a:pt x="236" y="336"/>
                  </a:lnTo>
                  <a:lnTo>
                    <a:pt x="236" y="336"/>
                  </a:lnTo>
                  <a:lnTo>
                    <a:pt x="236" y="336"/>
                  </a:lnTo>
                  <a:lnTo>
                    <a:pt x="232" y="336"/>
                  </a:lnTo>
                  <a:lnTo>
                    <a:pt x="232" y="336"/>
                  </a:lnTo>
                  <a:lnTo>
                    <a:pt x="230" y="340"/>
                  </a:lnTo>
                  <a:lnTo>
                    <a:pt x="226" y="344"/>
                  </a:lnTo>
                  <a:lnTo>
                    <a:pt x="226" y="344"/>
                  </a:lnTo>
                  <a:lnTo>
                    <a:pt x="228" y="348"/>
                  </a:lnTo>
                  <a:lnTo>
                    <a:pt x="228" y="348"/>
                  </a:lnTo>
                  <a:lnTo>
                    <a:pt x="232" y="350"/>
                  </a:lnTo>
                  <a:lnTo>
                    <a:pt x="232" y="350"/>
                  </a:lnTo>
                  <a:lnTo>
                    <a:pt x="230" y="352"/>
                  </a:lnTo>
                  <a:lnTo>
                    <a:pt x="230" y="352"/>
                  </a:lnTo>
                  <a:lnTo>
                    <a:pt x="230" y="352"/>
                  </a:lnTo>
                  <a:lnTo>
                    <a:pt x="230" y="352"/>
                  </a:lnTo>
                  <a:lnTo>
                    <a:pt x="234" y="358"/>
                  </a:lnTo>
                  <a:lnTo>
                    <a:pt x="234" y="358"/>
                  </a:lnTo>
                  <a:lnTo>
                    <a:pt x="236" y="358"/>
                  </a:lnTo>
                  <a:lnTo>
                    <a:pt x="236" y="358"/>
                  </a:lnTo>
                  <a:lnTo>
                    <a:pt x="236" y="360"/>
                  </a:lnTo>
                  <a:lnTo>
                    <a:pt x="236" y="360"/>
                  </a:lnTo>
                  <a:lnTo>
                    <a:pt x="242" y="366"/>
                  </a:lnTo>
                  <a:lnTo>
                    <a:pt x="242" y="366"/>
                  </a:lnTo>
                  <a:lnTo>
                    <a:pt x="252" y="376"/>
                  </a:lnTo>
                  <a:lnTo>
                    <a:pt x="252" y="376"/>
                  </a:lnTo>
                  <a:lnTo>
                    <a:pt x="256" y="382"/>
                  </a:lnTo>
                  <a:lnTo>
                    <a:pt x="256" y="382"/>
                  </a:lnTo>
                  <a:lnTo>
                    <a:pt x="256" y="386"/>
                  </a:lnTo>
                  <a:lnTo>
                    <a:pt x="256" y="390"/>
                  </a:lnTo>
                  <a:lnTo>
                    <a:pt x="256" y="390"/>
                  </a:lnTo>
                  <a:lnTo>
                    <a:pt x="260" y="396"/>
                  </a:lnTo>
                  <a:lnTo>
                    <a:pt x="260" y="396"/>
                  </a:lnTo>
                  <a:lnTo>
                    <a:pt x="262" y="402"/>
                  </a:lnTo>
                  <a:lnTo>
                    <a:pt x="262" y="402"/>
                  </a:lnTo>
                  <a:lnTo>
                    <a:pt x="266" y="406"/>
                  </a:lnTo>
                  <a:lnTo>
                    <a:pt x="266" y="408"/>
                  </a:lnTo>
                  <a:lnTo>
                    <a:pt x="266" y="412"/>
                  </a:lnTo>
                  <a:lnTo>
                    <a:pt x="266" y="412"/>
                  </a:lnTo>
                  <a:lnTo>
                    <a:pt x="264" y="416"/>
                  </a:lnTo>
                  <a:lnTo>
                    <a:pt x="264" y="420"/>
                  </a:lnTo>
                  <a:lnTo>
                    <a:pt x="268" y="428"/>
                  </a:lnTo>
                  <a:lnTo>
                    <a:pt x="268" y="428"/>
                  </a:lnTo>
                  <a:lnTo>
                    <a:pt x="270" y="436"/>
                  </a:lnTo>
                  <a:lnTo>
                    <a:pt x="270" y="436"/>
                  </a:lnTo>
                  <a:lnTo>
                    <a:pt x="268" y="442"/>
                  </a:lnTo>
                  <a:lnTo>
                    <a:pt x="266" y="446"/>
                  </a:lnTo>
                  <a:lnTo>
                    <a:pt x="266" y="446"/>
                  </a:lnTo>
                  <a:lnTo>
                    <a:pt x="262" y="446"/>
                  </a:lnTo>
                  <a:lnTo>
                    <a:pt x="262" y="446"/>
                  </a:lnTo>
                  <a:lnTo>
                    <a:pt x="262" y="450"/>
                  </a:lnTo>
                  <a:lnTo>
                    <a:pt x="262" y="450"/>
                  </a:lnTo>
                  <a:lnTo>
                    <a:pt x="258" y="454"/>
                  </a:lnTo>
                  <a:lnTo>
                    <a:pt x="258" y="454"/>
                  </a:lnTo>
                  <a:lnTo>
                    <a:pt x="256" y="464"/>
                  </a:lnTo>
                  <a:lnTo>
                    <a:pt x="254" y="470"/>
                  </a:lnTo>
                  <a:lnTo>
                    <a:pt x="252" y="474"/>
                  </a:lnTo>
                  <a:lnTo>
                    <a:pt x="252" y="474"/>
                  </a:lnTo>
                  <a:lnTo>
                    <a:pt x="252" y="484"/>
                  </a:lnTo>
                  <a:lnTo>
                    <a:pt x="252" y="494"/>
                  </a:lnTo>
                  <a:lnTo>
                    <a:pt x="252" y="494"/>
                  </a:lnTo>
                  <a:lnTo>
                    <a:pt x="256" y="498"/>
                  </a:lnTo>
                  <a:lnTo>
                    <a:pt x="258" y="502"/>
                  </a:lnTo>
                  <a:lnTo>
                    <a:pt x="258" y="502"/>
                  </a:lnTo>
                  <a:lnTo>
                    <a:pt x="268" y="522"/>
                  </a:lnTo>
                  <a:lnTo>
                    <a:pt x="268" y="522"/>
                  </a:lnTo>
                  <a:lnTo>
                    <a:pt x="274" y="530"/>
                  </a:lnTo>
                  <a:lnTo>
                    <a:pt x="276" y="534"/>
                  </a:lnTo>
                  <a:lnTo>
                    <a:pt x="274" y="538"/>
                  </a:lnTo>
                  <a:lnTo>
                    <a:pt x="274" y="538"/>
                  </a:lnTo>
                  <a:lnTo>
                    <a:pt x="276" y="550"/>
                  </a:lnTo>
                  <a:lnTo>
                    <a:pt x="276" y="550"/>
                  </a:lnTo>
                  <a:lnTo>
                    <a:pt x="278" y="556"/>
                  </a:lnTo>
                  <a:lnTo>
                    <a:pt x="278" y="556"/>
                  </a:lnTo>
                  <a:lnTo>
                    <a:pt x="278" y="558"/>
                  </a:lnTo>
                  <a:lnTo>
                    <a:pt x="278" y="562"/>
                  </a:lnTo>
                  <a:lnTo>
                    <a:pt x="278" y="562"/>
                  </a:lnTo>
                  <a:lnTo>
                    <a:pt x="280" y="568"/>
                  </a:lnTo>
                  <a:lnTo>
                    <a:pt x="280" y="568"/>
                  </a:lnTo>
                  <a:lnTo>
                    <a:pt x="280" y="570"/>
                  </a:lnTo>
                  <a:lnTo>
                    <a:pt x="280" y="570"/>
                  </a:lnTo>
                  <a:lnTo>
                    <a:pt x="284" y="580"/>
                  </a:lnTo>
                  <a:lnTo>
                    <a:pt x="284" y="580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0"/>
                  </a:lnTo>
                  <a:lnTo>
                    <a:pt x="302" y="610"/>
                  </a:lnTo>
                  <a:lnTo>
                    <a:pt x="302" y="610"/>
                  </a:lnTo>
                  <a:lnTo>
                    <a:pt x="306" y="618"/>
                  </a:lnTo>
                  <a:lnTo>
                    <a:pt x="308" y="624"/>
                  </a:lnTo>
                  <a:lnTo>
                    <a:pt x="308" y="630"/>
                  </a:lnTo>
                  <a:lnTo>
                    <a:pt x="308" y="630"/>
                  </a:lnTo>
                  <a:lnTo>
                    <a:pt x="304" y="630"/>
                  </a:lnTo>
                  <a:lnTo>
                    <a:pt x="304" y="630"/>
                  </a:lnTo>
                  <a:lnTo>
                    <a:pt x="306" y="634"/>
                  </a:lnTo>
                  <a:lnTo>
                    <a:pt x="310" y="638"/>
                  </a:lnTo>
                  <a:lnTo>
                    <a:pt x="310" y="638"/>
                  </a:lnTo>
                  <a:lnTo>
                    <a:pt x="308" y="644"/>
                  </a:lnTo>
                  <a:lnTo>
                    <a:pt x="308" y="644"/>
                  </a:lnTo>
                  <a:lnTo>
                    <a:pt x="308" y="644"/>
                  </a:lnTo>
                  <a:lnTo>
                    <a:pt x="308" y="644"/>
                  </a:lnTo>
                  <a:lnTo>
                    <a:pt x="310" y="644"/>
                  </a:lnTo>
                  <a:lnTo>
                    <a:pt x="310" y="644"/>
                  </a:lnTo>
                  <a:lnTo>
                    <a:pt x="310" y="644"/>
                  </a:lnTo>
                  <a:lnTo>
                    <a:pt x="310" y="644"/>
                  </a:lnTo>
                  <a:lnTo>
                    <a:pt x="312" y="642"/>
                  </a:lnTo>
                  <a:lnTo>
                    <a:pt x="312" y="642"/>
                  </a:lnTo>
                  <a:lnTo>
                    <a:pt x="312" y="644"/>
                  </a:lnTo>
                  <a:lnTo>
                    <a:pt x="312" y="644"/>
                  </a:lnTo>
                  <a:lnTo>
                    <a:pt x="316" y="644"/>
                  </a:lnTo>
                  <a:lnTo>
                    <a:pt x="316" y="644"/>
                  </a:lnTo>
                  <a:lnTo>
                    <a:pt x="316" y="648"/>
                  </a:lnTo>
                  <a:lnTo>
                    <a:pt x="316" y="648"/>
                  </a:lnTo>
                  <a:lnTo>
                    <a:pt x="322" y="650"/>
                  </a:lnTo>
                  <a:lnTo>
                    <a:pt x="322" y="650"/>
                  </a:lnTo>
                  <a:lnTo>
                    <a:pt x="324" y="648"/>
                  </a:lnTo>
                  <a:lnTo>
                    <a:pt x="326" y="646"/>
                  </a:lnTo>
                  <a:lnTo>
                    <a:pt x="326" y="646"/>
                  </a:lnTo>
                  <a:lnTo>
                    <a:pt x="332" y="646"/>
                  </a:lnTo>
                  <a:lnTo>
                    <a:pt x="338" y="646"/>
                  </a:lnTo>
                  <a:lnTo>
                    <a:pt x="338" y="646"/>
                  </a:lnTo>
                  <a:lnTo>
                    <a:pt x="340" y="642"/>
                  </a:lnTo>
                  <a:lnTo>
                    <a:pt x="340" y="642"/>
                  </a:lnTo>
                  <a:lnTo>
                    <a:pt x="346" y="642"/>
                  </a:lnTo>
                  <a:lnTo>
                    <a:pt x="350" y="642"/>
                  </a:lnTo>
                  <a:lnTo>
                    <a:pt x="350" y="642"/>
                  </a:lnTo>
                  <a:lnTo>
                    <a:pt x="352" y="642"/>
                  </a:lnTo>
                  <a:lnTo>
                    <a:pt x="352" y="642"/>
                  </a:lnTo>
                  <a:lnTo>
                    <a:pt x="358" y="642"/>
                  </a:lnTo>
                  <a:lnTo>
                    <a:pt x="362" y="644"/>
                  </a:lnTo>
                  <a:lnTo>
                    <a:pt x="362" y="644"/>
                  </a:lnTo>
                  <a:lnTo>
                    <a:pt x="366" y="642"/>
                  </a:lnTo>
                  <a:lnTo>
                    <a:pt x="366" y="642"/>
                  </a:lnTo>
                  <a:lnTo>
                    <a:pt x="370" y="642"/>
                  </a:lnTo>
                  <a:lnTo>
                    <a:pt x="370" y="642"/>
                  </a:lnTo>
                  <a:lnTo>
                    <a:pt x="372" y="640"/>
                  </a:lnTo>
                  <a:lnTo>
                    <a:pt x="372" y="640"/>
                  </a:lnTo>
                  <a:lnTo>
                    <a:pt x="376" y="640"/>
                  </a:lnTo>
                  <a:lnTo>
                    <a:pt x="382" y="638"/>
                  </a:lnTo>
                  <a:lnTo>
                    <a:pt x="382" y="638"/>
                  </a:lnTo>
                  <a:lnTo>
                    <a:pt x="390" y="632"/>
                  </a:lnTo>
                  <a:lnTo>
                    <a:pt x="390" y="632"/>
                  </a:lnTo>
                  <a:lnTo>
                    <a:pt x="406" y="616"/>
                  </a:lnTo>
                  <a:lnTo>
                    <a:pt x="420" y="598"/>
                  </a:lnTo>
                  <a:lnTo>
                    <a:pt x="420" y="598"/>
                  </a:lnTo>
                  <a:lnTo>
                    <a:pt x="426" y="594"/>
                  </a:lnTo>
                  <a:lnTo>
                    <a:pt x="430" y="590"/>
                  </a:lnTo>
                  <a:lnTo>
                    <a:pt x="430" y="590"/>
                  </a:lnTo>
                  <a:lnTo>
                    <a:pt x="430" y="586"/>
                  </a:lnTo>
                  <a:lnTo>
                    <a:pt x="428" y="584"/>
                  </a:lnTo>
                  <a:lnTo>
                    <a:pt x="428" y="584"/>
                  </a:lnTo>
                  <a:lnTo>
                    <a:pt x="432" y="582"/>
                  </a:lnTo>
                  <a:lnTo>
                    <a:pt x="432" y="582"/>
                  </a:lnTo>
                  <a:lnTo>
                    <a:pt x="434" y="576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2" y="566"/>
                  </a:lnTo>
                  <a:lnTo>
                    <a:pt x="432" y="566"/>
                  </a:lnTo>
                  <a:lnTo>
                    <a:pt x="430" y="566"/>
                  </a:lnTo>
                  <a:lnTo>
                    <a:pt x="430" y="566"/>
                  </a:lnTo>
                  <a:lnTo>
                    <a:pt x="434" y="562"/>
                  </a:lnTo>
                  <a:lnTo>
                    <a:pt x="438" y="558"/>
                  </a:lnTo>
                  <a:lnTo>
                    <a:pt x="438" y="558"/>
                  </a:lnTo>
                  <a:lnTo>
                    <a:pt x="448" y="554"/>
                  </a:lnTo>
                  <a:lnTo>
                    <a:pt x="454" y="552"/>
                  </a:lnTo>
                  <a:lnTo>
                    <a:pt x="456" y="548"/>
                  </a:lnTo>
                  <a:lnTo>
                    <a:pt x="456" y="548"/>
                  </a:lnTo>
                  <a:lnTo>
                    <a:pt x="456" y="546"/>
                  </a:lnTo>
                  <a:lnTo>
                    <a:pt x="454" y="546"/>
                  </a:lnTo>
                  <a:lnTo>
                    <a:pt x="454" y="546"/>
                  </a:lnTo>
                  <a:lnTo>
                    <a:pt x="454" y="544"/>
                  </a:lnTo>
                  <a:lnTo>
                    <a:pt x="454" y="544"/>
                  </a:lnTo>
                  <a:lnTo>
                    <a:pt x="456" y="542"/>
                  </a:lnTo>
                  <a:lnTo>
                    <a:pt x="456" y="542"/>
                  </a:lnTo>
                  <a:lnTo>
                    <a:pt x="456" y="530"/>
                  </a:lnTo>
                  <a:lnTo>
                    <a:pt x="456" y="530"/>
                  </a:lnTo>
                  <a:lnTo>
                    <a:pt x="454" y="530"/>
                  </a:lnTo>
                  <a:lnTo>
                    <a:pt x="454" y="530"/>
                  </a:lnTo>
                  <a:lnTo>
                    <a:pt x="452" y="526"/>
                  </a:lnTo>
                  <a:lnTo>
                    <a:pt x="452" y="520"/>
                  </a:lnTo>
                  <a:lnTo>
                    <a:pt x="452" y="520"/>
                  </a:lnTo>
                  <a:lnTo>
                    <a:pt x="452" y="518"/>
                  </a:lnTo>
                  <a:lnTo>
                    <a:pt x="450" y="516"/>
                  </a:lnTo>
                  <a:lnTo>
                    <a:pt x="450" y="510"/>
                  </a:lnTo>
                  <a:lnTo>
                    <a:pt x="450" y="510"/>
                  </a:lnTo>
                  <a:lnTo>
                    <a:pt x="460" y="502"/>
                  </a:lnTo>
                  <a:lnTo>
                    <a:pt x="460" y="502"/>
                  </a:lnTo>
                  <a:lnTo>
                    <a:pt x="466" y="496"/>
                  </a:lnTo>
                  <a:lnTo>
                    <a:pt x="472" y="490"/>
                  </a:lnTo>
                  <a:lnTo>
                    <a:pt x="472" y="490"/>
                  </a:lnTo>
                  <a:lnTo>
                    <a:pt x="482" y="486"/>
                  </a:lnTo>
                  <a:lnTo>
                    <a:pt x="490" y="482"/>
                  </a:lnTo>
                  <a:lnTo>
                    <a:pt x="490" y="482"/>
                  </a:lnTo>
                  <a:lnTo>
                    <a:pt x="496" y="476"/>
                  </a:lnTo>
                  <a:lnTo>
                    <a:pt x="500" y="470"/>
                  </a:lnTo>
                  <a:lnTo>
                    <a:pt x="500" y="470"/>
                  </a:lnTo>
                  <a:lnTo>
                    <a:pt x="500" y="468"/>
                  </a:lnTo>
                  <a:lnTo>
                    <a:pt x="500" y="468"/>
                  </a:lnTo>
                  <a:lnTo>
                    <a:pt x="502" y="464"/>
                  </a:lnTo>
                  <a:lnTo>
                    <a:pt x="502" y="464"/>
                  </a:lnTo>
                  <a:lnTo>
                    <a:pt x="502" y="462"/>
                  </a:lnTo>
                  <a:lnTo>
                    <a:pt x="502" y="462"/>
                  </a:lnTo>
                  <a:lnTo>
                    <a:pt x="500" y="462"/>
                  </a:lnTo>
                  <a:lnTo>
                    <a:pt x="500" y="462"/>
                  </a:lnTo>
                  <a:lnTo>
                    <a:pt x="500" y="454"/>
                  </a:lnTo>
                  <a:lnTo>
                    <a:pt x="498" y="448"/>
                  </a:lnTo>
                  <a:lnTo>
                    <a:pt x="498" y="448"/>
                  </a:lnTo>
                  <a:lnTo>
                    <a:pt x="500" y="446"/>
                  </a:lnTo>
                  <a:lnTo>
                    <a:pt x="500" y="446"/>
                  </a:lnTo>
                  <a:lnTo>
                    <a:pt x="500" y="440"/>
                  </a:lnTo>
                  <a:lnTo>
                    <a:pt x="498" y="434"/>
                  </a:lnTo>
                  <a:lnTo>
                    <a:pt x="498" y="434"/>
                  </a:lnTo>
                  <a:lnTo>
                    <a:pt x="500" y="430"/>
                  </a:lnTo>
                  <a:lnTo>
                    <a:pt x="500" y="430"/>
                  </a:lnTo>
                  <a:lnTo>
                    <a:pt x="496" y="426"/>
                  </a:lnTo>
                  <a:lnTo>
                    <a:pt x="492" y="422"/>
                  </a:lnTo>
                  <a:lnTo>
                    <a:pt x="492" y="422"/>
                  </a:lnTo>
                  <a:lnTo>
                    <a:pt x="490" y="414"/>
                  </a:lnTo>
                  <a:lnTo>
                    <a:pt x="490" y="406"/>
                  </a:lnTo>
                  <a:lnTo>
                    <a:pt x="490" y="406"/>
                  </a:lnTo>
                  <a:lnTo>
                    <a:pt x="488" y="404"/>
                  </a:lnTo>
                  <a:lnTo>
                    <a:pt x="488" y="404"/>
                  </a:lnTo>
                  <a:lnTo>
                    <a:pt x="492" y="396"/>
                  </a:lnTo>
                  <a:lnTo>
                    <a:pt x="492" y="396"/>
                  </a:lnTo>
                  <a:lnTo>
                    <a:pt x="488" y="394"/>
                  </a:lnTo>
                  <a:lnTo>
                    <a:pt x="486" y="390"/>
                  </a:lnTo>
                  <a:lnTo>
                    <a:pt x="486" y="390"/>
                  </a:lnTo>
                  <a:lnTo>
                    <a:pt x="486" y="384"/>
                  </a:lnTo>
                  <a:lnTo>
                    <a:pt x="488" y="378"/>
                  </a:lnTo>
                  <a:lnTo>
                    <a:pt x="488" y="378"/>
                  </a:lnTo>
                  <a:lnTo>
                    <a:pt x="492" y="376"/>
                  </a:lnTo>
                  <a:lnTo>
                    <a:pt x="492" y="376"/>
                  </a:lnTo>
                  <a:lnTo>
                    <a:pt x="492" y="374"/>
                  </a:lnTo>
                  <a:lnTo>
                    <a:pt x="492" y="370"/>
                  </a:lnTo>
                  <a:lnTo>
                    <a:pt x="492" y="370"/>
                  </a:lnTo>
                  <a:lnTo>
                    <a:pt x="496" y="366"/>
                  </a:lnTo>
                  <a:lnTo>
                    <a:pt x="496" y="364"/>
                  </a:lnTo>
                  <a:lnTo>
                    <a:pt x="498" y="360"/>
                  </a:lnTo>
                  <a:lnTo>
                    <a:pt x="498" y="360"/>
                  </a:lnTo>
                  <a:lnTo>
                    <a:pt x="502" y="358"/>
                  </a:lnTo>
                  <a:lnTo>
                    <a:pt x="502" y="356"/>
                  </a:lnTo>
                  <a:lnTo>
                    <a:pt x="504" y="354"/>
                  </a:lnTo>
                  <a:lnTo>
                    <a:pt x="504" y="354"/>
                  </a:lnTo>
                  <a:lnTo>
                    <a:pt x="506" y="354"/>
                  </a:lnTo>
                  <a:lnTo>
                    <a:pt x="508" y="352"/>
                  </a:lnTo>
                  <a:lnTo>
                    <a:pt x="508" y="352"/>
                  </a:lnTo>
                  <a:lnTo>
                    <a:pt x="508" y="350"/>
                  </a:lnTo>
                  <a:lnTo>
                    <a:pt x="508" y="350"/>
                  </a:lnTo>
                  <a:lnTo>
                    <a:pt x="528" y="330"/>
                  </a:lnTo>
                  <a:lnTo>
                    <a:pt x="528" y="330"/>
                  </a:lnTo>
                  <a:lnTo>
                    <a:pt x="550" y="314"/>
                  </a:lnTo>
                  <a:lnTo>
                    <a:pt x="550" y="314"/>
                  </a:lnTo>
                  <a:lnTo>
                    <a:pt x="556" y="304"/>
                  </a:lnTo>
                  <a:lnTo>
                    <a:pt x="556" y="304"/>
                  </a:lnTo>
                  <a:lnTo>
                    <a:pt x="566" y="296"/>
                  </a:lnTo>
                  <a:lnTo>
                    <a:pt x="570" y="290"/>
                  </a:lnTo>
                  <a:lnTo>
                    <a:pt x="572" y="284"/>
                  </a:lnTo>
                  <a:lnTo>
                    <a:pt x="572" y="284"/>
                  </a:lnTo>
                  <a:lnTo>
                    <a:pt x="574" y="280"/>
                  </a:lnTo>
                  <a:lnTo>
                    <a:pt x="574" y="280"/>
                  </a:lnTo>
                  <a:lnTo>
                    <a:pt x="580" y="270"/>
                  </a:lnTo>
                  <a:lnTo>
                    <a:pt x="580" y="270"/>
                  </a:lnTo>
                  <a:lnTo>
                    <a:pt x="580" y="268"/>
                  </a:lnTo>
                  <a:lnTo>
                    <a:pt x="580" y="268"/>
                  </a:lnTo>
                  <a:lnTo>
                    <a:pt x="584" y="264"/>
                  </a:lnTo>
                  <a:lnTo>
                    <a:pt x="584" y="264"/>
                  </a:lnTo>
                  <a:lnTo>
                    <a:pt x="588" y="256"/>
                  </a:lnTo>
                  <a:lnTo>
                    <a:pt x="588" y="256"/>
                  </a:lnTo>
                  <a:lnTo>
                    <a:pt x="588" y="248"/>
                  </a:lnTo>
                  <a:lnTo>
                    <a:pt x="588" y="248"/>
                  </a:lnTo>
                  <a:lnTo>
                    <a:pt x="590" y="246"/>
                  </a:lnTo>
                  <a:lnTo>
                    <a:pt x="590" y="244"/>
                  </a:lnTo>
                  <a:lnTo>
                    <a:pt x="590" y="244"/>
                  </a:lnTo>
                  <a:lnTo>
                    <a:pt x="590" y="238"/>
                  </a:lnTo>
                  <a:lnTo>
                    <a:pt x="590" y="238"/>
                  </a:lnTo>
                  <a:lnTo>
                    <a:pt x="592" y="236"/>
                  </a:lnTo>
                  <a:lnTo>
                    <a:pt x="592" y="2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3"/>
            <p:cNvSpPr>
              <a:spLocks/>
            </p:cNvSpPr>
            <p:nvPr/>
          </p:nvSpPr>
          <p:spPr bwMode="auto">
            <a:xfrm>
              <a:off x="2416175" y="1844675"/>
              <a:ext cx="98425" cy="190500"/>
            </a:xfrm>
            <a:custGeom>
              <a:avLst/>
              <a:gdLst/>
              <a:ahLst/>
              <a:cxnLst>
                <a:cxn ang="0">
                  <a:pos x="60" y="22"/>
                </a:cxn>
                <a:cxn ang="0">
                  <a:pos x="56" y="6"/>
                </a:cxn>
                <a:cxn ang="0">
                  <a:pos x="54" y="4"/>
                </a:cxn>
                <a:cxn ang="0">
                  <a:pos x="52" y="2"/>
                </a:cxn>
                <a:cxn ang="0">
                  <a:pos x="48" y="2"/>
                </a:cxn>
                <a:cxn ang="0">
                  <a:pos x="48" y="6"/>
                </a:cxn>
                <a:cxn ang="0">
                  <a:pos x="46" y="10"/>
                </a:cxn>
                <a:cxn ang="0">
                  <a:pos x="44" y="14"/>
                </a:cxn>
                <a:cxn ang="0">
                  <a:pos x="42" y="12"/>
                </a:cxn>
                <a:cxn ang="0">
                  <a:pos x="40" y="12"/>
                </a:cxn>
                <a:cxn ang="0">
                  <a:pos x="40" y="16"/>
                </a:cxn>
                <a:cxn ang="0">
                  <a:pos x="40" y="18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36" y="22"/>
                </a:cxn>
                <a:cxn ang="0">
                  <a:pos x="36" y="22"/>
                </a:cxn>
                <a:cxn ang="0">
                  <a:pos x="32" y="26"/>
                </a:cxn>
                <a:cxn ang="0">
                  <a:pos x="34" y="28"/>
                </a:cxn>
                <a:cxn ang="0">
                  <a:pos x="32" y="28"/>
                </a:cxn>
                <a:cxn ang="0">
                  <a:pos x="30" y="28"/>
                </a:cxn>
                <a:cxn ang="0">
                  <a:pos x="26" y="30"/>
                </a:cxn>
                <a:cxn ang="0">
                  <a:pos x="26" y="32"/>
                </a:cxn>
                <a:cxn ang="0">
                  <a:pos x="20" y="32"/>
                </a:cxn>
                <a:cxn ang="0">
                  <a:pos x="20" y="34"/>
                </a:cxn>
                <a:cxn ang="0">
                  <a:pos x="16" y="34"/>
                </a:cxn>
                <a:cxn ang="0">
                  <a:pos x="14" y="36"/>
                </a:cxn>
                <a:cxn ang="0">
                  <a:pos x="10" y="36"/>
                </a:cxn>
                <a:cxn ang="0">
                  <a:pos x="8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8" y="60"/>
                </a:cxn>
                <a:cxn ang="0">
                  <a:pos x="10" y="64"/>
                </a:cxn>
                <a:cxn ang="0">
                  <a:pos x="10" y="68"/>
                </a:cxn>
                <a:cxn ang="0">
                  <a:pos x="4" y="80"/>
                </a:cxn>
                <a:cxn ang="0">
                  <a:pos x="2" y="82"/>
                </a:cxn>
                <a:cxn ang="0">
                  <a:pos x="0" y="86"/>
                </a:cxn>
                <a:cxn ang="0">
                  <a:pos x="0" y="90"/>
                </a:cxn>
                <a:cxn ang="0">
                  <a:pos x="4" y="100"/>
                </a:cxn>
                <a:cxn ang="0">
                  <a:pos x="4" y="104"/>
                </a:cxn>
                <a:cxn ang="0">
                  <a:pos x="6" y="110"/>
                </a:cxn>
                <a:cxn ang="0">
                  <a:pos x="6" y="114"/>
                </a:cxn>
                <a:cxn ang="0">
                  <a:pos x="8" y="116"/>
                </a:cxn>
                <a:cxn ang="0">
                  <a:pos x="14" y="118"/>
                </a:cxn>
                <a:cxn ang="0">
                  <a:pos x="16" y="120"/>
                </a:cxn>
                <a:cxn ang="0">
                  <a:pos x="24" y="116"/>
                </a:cxn>
                <a:cxn ang="0">
                  <a:pos x="30" y="116"/>
                </a:cxn>
                <a:cxn ang="0">
                  <a:pos x="34" y="112"/>
                </a:cxn>
                <a:cxn ang="0">
                  <a:pos x="38" y="96"/>
                </a:cxn>
                <a:cxn ang="0">
                  <a:pos x="52" y="54"/>
                </a:cxn>
                <a:cxn ang="0">
                  <a:pos x="52" y="44"/>
                </a:cxn>
                <a:cxn ang="0">
                  <a:pos x="54" y="40"/>
                </a:cxn>
                <a:cxn ang="0">
                  <a:pos x="56" y="36"/>
                </a:cxn>
                <a:cxn ang="0">
                  <a:pos x="54" y="28"/>
                </a:cxn>
                <a:cxn ang="0">
                  <a:pos x="54" y="28"/>
                </a:cxn>
                <a:cxn ang="0">
                  <a:pos x="56" y="28"/>
                </a:cxn>
                <a:cxn ang="0">
                  <a:pos x="58" y="32"/>
                </a:cxn>
                <a:cxn ang="0">
                  <a:pos x="60" y="30"/>
                </a:cxn>
                <a:cxn ang="0">
                  <a:pos x="62" y="26"/>
                </a:cxn>
                <a:cxn ang="0">
                  <a:pos x="60" y="22"/>
                </a:cxn>
              </a:cxnLst>
              <a:rect l="0" t="0" r="r" b="b"/>
              <a:pathLst>
                <a:path w="62" h="120">
                  <a:moveTo>
                    <a:pt x="60" y="22"/>
                  </a:moveTo>
                  <a:lnTo>
                    <a:pt x="60" y="22"/>
                  </a:lnTo>
                  <a:lnTo>
                    <a:pt x="58" y="14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6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10" y="68"/>
                  </a:lnTo>
                  <a:lnTo>
                    <a:pt x="8" y="7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6" y="110"/>
                  </a:lnTo>
                  <a:lnTo>
                    <a:pt x="6" y="110"/>
                  </a:lnTo>
                  <a:lnTo>
                    <a:pt x="6" y="114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12" y="116"/>
                  </a:lnTo>
                  <a:lnTo>
                    <a:pt x="14" y="118"/>
                  </a:lnTo>
                  <a:lnTo>
                    <a:pt x="16" y="120"/>
                  </a:lnTo>
                  <a:lnTo>
                    <a:pt x="16" y="120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0" y="116"/>
                  </a:lnTo>
                  <a:lnTo>
                    <a:pt x="34" y="112"/>
                  </a:lnTo>
                  <a:lnTo>
                    <a:pt x="36" y="106"/>
                  </a:lnTo>
                  <a:lnTo>
                    <a:pt x="38" y="96"/>
                  </a:lnTo>
                  <a:lnTo>
                    <a:pt x="38" y="96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4" y="40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204"/>
            <p:cNvSpPr>
              <a:spLocks/>
            </p:cNvSpPr>
            <p:nvPr/>
          </p:nvSpPr>
          <p:spPr bwMode="auto">
            <a:xfrm>
              <a:off x="1936750" y="1625600"/>
              <a:ext cx="9525" cy="952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205"/>
            <p:cNvSpPr>
              <a:spLocks/>
            </p:cNvSpPr>
            <p:nvPr/>
          </p:nvSpPr>
          <p:spPr bwMode="auto">
            <a:xfrm>
              <a:off x="1746250" y="825500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207"/>
            <p:cNvSpPr>
              <a:spLocks/>
            </p:cNvSpPr>
            <p:nvPr/>
          </p:nvSpPr>
          <p:spPr bwMode="auto">
            <a:xfrm>
              <a:off x="2832100" y="523875"/>
              <a:ext cx="12700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208"/>
            <p:cNvSpPr>
              <a:spLocks/>
            </p:cNvSpPr>
            <p:nvPr/>
          </p:nvSpPr>
          <p:spPr bwMode="auto">
            <a:xfrm>
              <a:off x="2914650" y="1543050"/>
              <a:ext cx="28575" cy="50800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4" y="16"/>
                </a:cxn>
                <a:cxn ang="0">
                  <a:pos x="14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10" y="32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6" y="18"/>
                </a:cxn>
                <a:cxn ang="0">
                  <a:pos x="14" y="16"/>
                </a:cxn>
                <a:cxn ang="0">
                  <a:pos x="14" y="16"/>
                </a:cxn>
              </a:cxnLst>
              <a:rect l="0" t="0" r="r" b="b"/>
              <a:pathLst>
                <a:path w="18" h="32">
                  <a:moveTo>
                    <a:pt x="14" y="16"/>
                  </a:moveTo>
                  <a:lnTo>
                    <a:pt x="14" y="16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209"/>
            <p:cNvSpPr>
              <a:spLocks/>
            </p:cNvSpPr>
            <p:nvPr/>
          </p:nvSpPr>
          <p:spPr bwMode="auto">
            <a:xfrm>
              <a:off x="2047875" y="7493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210"/>
            <p:cNvSpPr>
              <a:spLocks noEditPoints="1"/>
            </p:cNvSpPr>
            <p:nvPr/>
          </p:nvSpPr>
          <p:spPr bwMode="auto">
            <a:xfrm>
              <a:off x="1155700" y="330200"/>
              <a:ext cx="419100" cy="460375"/>
            </a:xfrm>
            <a:custGeom>
              <a:avLst/>
              <a:gdLst/>
              <a:ahLst/>
              <a:cxnLst>
                <a:cxn ang="0">
                  <a:pos x="28" y="142"/>
                </a:cxn>
                <a:cxn ang="0">
                  <a:pos x="32" y="150"/>
                </a:cxn>
                <a:cxn ang="0">
                  <a:pos x="24" y="160"/>
                </a:cxn>
                <a:cxn ang="0">
                  <a:pos x="22" y="164"/>
                </a:cxn>
                <a:cxn ang="0">
                  <a:pos x="6" y="170"/>
                </a:cxn>
                <a:cxn ang="0">
                  <a:pos x="14" y="174"/>
                </a:cxn>
                <a:cxn ang="0">
                  <a:pos x="12" y="176"/>
                </a:cxn>
                <a:cxn ang="0">
                  <a:pos x="12" y="182"/>
                </a:cxn>
                <a:cxn ang="0">
                  <a:pos x="6" y="196"/>
                </a:cxn>
                <a:cxn ang="0">
                  <a:pos x="26" y="188"/>
                </a:cxn>
                <a:cxn ang="0">
                  <a:pos x="6" y="202"/>
                </a:cxn>
                <a:cxn ang="0">
                  <a:pos x="18" y="210"/>
                </a:cxn>
                <a:cxn ang="0">
                  <a:pos x="22" y="220"/>
                </a:cxn>
                <a:cxn ang="0">
                  <a:pos x="28" y="226"/>
                </a:cxn>
                <a:cxn ang="0">
                  <a:pos x="44" y="228"/>
                </a:cxn>
                <a:cxn ang="0">
                  <a:pos x="24" y="234"/>
                </a:cxn>
                <a:cxn ang="0">
                  <a:pos x="22" y="238"/>
                </a:cxn>
                <a:cxn ang="0">
                  <a:pos x="38" y="250"/>
                </a:cxn>
                <a:cxn ang="0">
                  <a:pos x="50" y="262"/>
                </a:cxn>
                <a:cxn ang="0">
                  <a:pos x="52" y="270"/>
                </a:cxn>
                <a:cxn ang="0">
                  <a:pos x="66" y="278"/>
                </a:cxn>
                <a:cxn ang="0">
                  <a:pos x="80" y="280"/>
                </a:cxn>
                <a:cxn ang="0">
                  <a:pos x="94" y="274"/>
                </a:cxn>
                <a:cxn ang="0">
                  <a:pos x="96" y="284"/>
                </a:cxn>
                <a:cxn ang="0">
                  <a:pos x="106" y="284"/>
                </a:cxn>
                <a:cxn ang="0">
                  <a:pos x="130" y="284"/>
                </a:cxn>
                <a:cxn ang="0">
                  <a:pos x="126" y="274"/>
                </a:cxn>
                <a:cxn ang="0">
                  <a:pos x="134" y="260"/>
                </a:cxn>
                <a:cxn ang="0">
                  <a:pos x="126" y="244"/>
                </a:cxn>
                <a:cxn ang="0">
                  <a:pos x="134" y="234"/>
                </a:cxn>
                <a:cxn ang="0">
                  <a:pos x="136" y="226"/>
                </a:cxn>
                <a:cxn ang="0">
                  <a:pos x="136" y="216"/>
                </a:cxn>
                <a:cxn ang="0">
                  <a:pos x="142" y="204"/>
                </a:cxn>
                <a:cxn ang="0">
                  <a:pos x="148" y="194"/>
                </a:cxn>
                <a:cxn ang="0">
                  <a:pos x="158" y="184"/>
                </a:cxn>
                <a:cxn ang="0">
                  <a:pos x="166" y="188"/>
                </a:cxn>
                <a:cxn ang="0">
                  <a:pos x="180" y="180"/>
                </a:cxn>
                <a:cxn ang="0">
                  <a:pos x="194" y="160"/>
                </a:cxn>
                <a:cxn ang="0">
                  <a:pos x="198" y="138"/>
                </a:cxn>
                <a:cxn ang="0">
                  <a:pos x="214" y="132"/>
                </a:cxn>
                <a:cxn ang="0">
                  <a:pos x="238" y="120"/>
                </a:cxn>
                <a:cxn ang="0">
                  <a:pos x="248" y="102"/>
                </a:cxn>
                <a:cxn ang="0">
                  <a:pos x="256" y="90"/>
                </a:cxn>
                <a:cxn ang="0">
                  <a:pos x="236" y="88"/>
                </a:cxn>
                <a:cxn ang="0">
                  <a:pos x="220" y="98"/>
                </a:cxn>
                <a:cxn ang="0">
                  <a:pos x="206" y="96"/>
                </a:cxn>
                <a:cxn ang="0">
                  <a:pos x="210" y="78"/>
                </a:cxn>
                <a:cxn ang="0">
                  <a:pos x="200" y="72"/>
                </a:cxn>
                <a:cxn ang="0">
                  <a:pos x="254" y="80"/>
                </a:cxn>
                <a:cxn ang="0">
                  <a:pos x="256" y="72"/>
                </a:cxn>
                <a:cxn ang="0">
                  <a:pos x="246" y="64"/>
                </a:cxn>
                <a:cxn ang="0">
                  <a:pos x="218" y="58"/>
                </a:cxn>
                <a:cxn ang="0">
                  <a:pos x="204" y="58"/>
                </a:cxn>
                <a:cxn ang="0">
                  <a:pos x="192" y="56"/>
                </a:cxn>
                <a:cxn ang="0">
                  <a:pos x="204" y="42"/>
                </a:cxn>
                <a:cxn ang="0">
                  <a:pos x="210" y="38"/>
                </a:cxn>
                <a:cxn ang="0">
                  <a:pos x="216" y="28"/>
                </a:cxn>
                <a:cxn ang="0">
                  <a:pos x="212" y="22"/>
                </a:cxn>
                <a:cxn ang="0">
                  <a:pos x="208" y="14"/>
                </a:cxn>
                <a:cxn ang="0">
                  <a:pos x="200" y="8"/>
                </a:cxn>
                <a:cxn ang="0">
                  <a:pos x="204" y="0"/>
                </a:cxn>
                <a:cxn ang="0">
                  <a:pos x="28" y="128"/>
                </a:cxn>
                <a:cxn ang="0">
                  <a:pos x="16" y="128"/>
                </a:cxn>
              </a:cxnLst>
              <a:rect l="0" t="0" r="r" b="b"/>
              <a:pathLst>
                <a:path w="264" h="290">
                  <a:moveTo>
                    <a:pt x="20" y="138"/>
                  </a:moveTo>
                  <a:lnTo>
                    <a:pt x="20" y="138"/>
                  </a:lnTo>
                  <a:lnTo>
                    <a:pt x="22" y="138"/>
                  </a:lnTo>
                  <a:lnTo>
                    <a:pt x="22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6" y="138"/>
                  </a:lnTo>
                  <a:lnTo>
                    <a:pt x="26" y="138"/>
                  </a:lnTo>
                  <a:lnTo>
                    <a:pt x="26" y="138"/>
                  </a:lnTo>
                  <a:lnTo>
                    <a:pt x="26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32" y="136"/>
                  </a:lnTo>
                  <a:lnTo>
                    <a:pt x="32" y="136"/>
                  </a:lnTo>
                  <a:lnTo>
                    <a:pt x="30" y="138"/>
                  </a:lnTo>
                  <a:lnTo>
                    <a:pt x="30" y="138"/>
                  </a:lnTo>
                  <a:lnTo>
                    <a:pt x="30" y="140"/>
                  </a:lnTo>
                  <a:lnTo>
                    <a:pt x="30" y="140"/>
                  </a:lnTo>
                  <a:lnTo>
                    <a:pt x="28" y="142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30" y="144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6" y="150"/>
                  </a:lnTo>
                  <a:lnTo>
                    <a:pt x="26" y="150"/>
                  </a:lnTo>
                  <a:lnTo>
                    <a:pt x="26" y="150"/>
                  </a:lnTo>
                  <a:lnTo>
                    <a:pt x="26" y="150"/>
                  </a:lnTo>
                  <a:lnTo>
                    <a:pt x="30" y="148"/>
                  </a:lnTo>
                  <a:lnTo>
                    <a:pt x="30" y="14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0" y="152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8"/>
                  </a:lnTo>
                  <a:lnTo>
                    <a:pt x="28" y="160"/>
                  </a:lnTo>
                  <a:lnTo>
                    <a:pt x="28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10" y="164"/>
                  </a:lnTo>
                  <a:lnTo>
                    <a:pt x="6" y="166"/>
                  </a:lnTo>
                  <a:lnTo>
                    <a:pt x="6" y="166"/>
                  </a:lnTo>
                  <a:lnTo>
                    <a:pt x="8" y="166"/>
                  </a:lnTo>
                  <a:lnTo>
                    <a:pt x="8" y="166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14" y="166"/>
                  </a:lnTo>
                  <a:lnTo>
                    <a:pt x="14" y="166"/>
                  </a:lnTo>
                  <a:lnTo>
                    <a:pt x="20" y="166"/>
                  </a:lnTo>
                  <a:lnTo>
                    <a:pt x="20" y="166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24" y="164"/>
                  </a:lnTo>
                  <a:lnTo>
                    <a:pt x="26" y="164"/>
                  </a:lnTo>
                  <a:lnTo>
                    <a:pt x="26" y="164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26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18" y="170"/>
                  </a:lnTo>
                  <a:lnTo>
                    <a:pt x="18" y="170"/>
                  </a:lnTo>
                  <a:lnTo>
                    <a:pt x="14" y="170"/>
                  </a:lnTo>
                  <a:lnTo>
                    <a:pt x="14" y="170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6" y="170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6" y="170"/>
                  </a:lnTo>
                  <a:lnTo>
                    <a:pt x="6" y="170"/>
                  </a:lnTo>
                  <a:lnTo>
                    <a:pt x="4" y="172"/>
                  </a:lnTo>
                  <a:lnTo>
                    <a:pt x="2" y="176"/>
                  </a:lnTo>
                  <a:lnTo>
                    <a:pt x="2" y="176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4" y="178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6" y="172"/>
                  </a:lnTo>
                  <a:lnTo>
                    <a:pt x="16" y="172"/>
                  </a:lnTo>
                  <a:lnTo>
                    <a:pt x="14" y="174"/>
                  </a:lnTo>
                  <a:lnTo>
                    <a:pt x="14" y="174"/>
                  </a:lnTo>
                  <a:lnTo>
                    <a:pt x="16" y="174"/>
                  </a:lnTo>
                  <a:lnTo>
                    <a:pt x="20" y="174"/>
                  </a:lnTo>
                  <a:lnTo>
                    <a:pt x="20" y="174"/>
                  </a:lnTo>
                  <a:lnTo>
                    <a:pt x="20" y="174"/>
                  </a:lnTo>
                  <a:lnTo>
                    <a:pt x="20" y="174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8" y="172"/>
                  </a:lnTo>
                  <a:lnTo>
                    <a:pt x="28" y="172"/>
                  </a:lnTo>
                  <a:lnTo>
                    <a:pt x="28" y="172"/>
                  </a:lnTo>
                  <a:lnTo>
                    <a:pt x="28" y="172"/>
                  </a:lnTo>
                  <a:lnTo>
                    <a:pt x="26" y="172"/>
                  </a:lnTo>
                  <a:lnTo>
                    <a:pt x="24" y="174"/>
                  </a:lnTo>
                  <a:lnTo>
                    <a:pt x="24" y="174"/>
                  </a:lnTo>
                  <a:lnTo>
                    <a:pt x="26" y="176"/>
                  </a:lnTo>
                  <a:lnTo>
                    <a:pt x="26" y="17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8" y="176"/>
                  </a:lnTo>
                  <a:lnTo>
                    <a:pt x="8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2" y="180"/>
                  </a:lnTo>
                  <a:lnTo>
                    <a:pt x="2" y="180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16" y="180"/>
                  </a:lnTo>
                  <a:lnTo>
                    <a:pt x="16" y="180"/>
                  </a:lnTo>
                  <a:lnTo>
                    <a:pt x="18" y="180"/>
                  </a:lnTo>
                  <a:lnTo>
                    <a:pt x="18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4" y="182"/>
                  </a:lnTo>
                  <a:lnTo>
                    <a:pt x="26" y="184"/>
                  </a:lnTo>
                  <a:lnTo>
                    <a:pt x="26" y="184"/>
                  </a:lnTo>
                  <a:lnTo>
                    <a:pt x="22" y="184"/>
                  </a:lnTo>
                  <a:lnTo>
                    <a:pt x="22" y="184"/>
                  </a:lnTo>
                  <a:lnTo>
                    <a:pt x="12" y="182"/>
                  </a:lnTo>
                  <a:lnTo>
                    <a:pt x="4" y="184"/>
                  </a:lnTo>
                  <a:lnTo>
                    <a:pt x="4" y="184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4" y="188"/>
                  </a:lnTo>
                  <a:lnTo>
                    <a:pt x="4" y="188"/>
                  </a:lnTo>
                  <a:lnTo>
                    <a:pt x="10" y="190"/>
                  </a:lnTo>
                  <a:lnTo>
                    <a:pt x="10" y="190"/>
                  </a:lnTo>
                  <a:lnTo>
                    <a:pt x="12" y="188"/>
                  </a:lnTo>
                  <a:lnTo>
                    <a:pt x="12" y="188"/>
                  </a:lnTo>
                  <a:lnTo>
                    <a:pt x="14" y="190"/>
                  </a:lnTo>
                  <a:lnTo>
                    <a:pt x="14" y="190"/>
                  </a:lnTo>
                  <a:lnTo>
                    <a:pt x="14" y="190"/>
                  </a:lnTo>
                  <a:lnTo>
                    <a:pt x="10" y="192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6" y="196"/>
                  </a:lnTo>
                  <a:lnTo>
                    <a:pt x="6" y="196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0" y="198"/>
                  </a:lnTo>
                  <a:lnTo>
                    <a:pt x="2" y="200"/>
                  </a:lnTo>
                  <a:lnTo>
                    <a:pt x="2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2" y="200"/>
                  </a:lnTo>
                  <a:lnTo>
                    <a:pt x="2" y="200"/>
                  </a:lnTo>
                  <a:lnTo>
                    <a:pt x="2" y="202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8" y="200"/>
                  </a:lnTo>
                  <a:lnTo>
                    <a:pt x="8" y="200"/>
                  </a:lnTo>
                  <a:lnTo>
                    <a:pt x="14" y="194"/>
                  </a:lnTo>
                  <a:lnTo>
                    <a:pt x="14" y="194"/>
                  </a:lnTo>
                  <a:lnTo>
                    <a:pt x="16" y="194"/>
                  </a:lnTo>
                  <a:lnTo>
                    <a:pt x="16" y="194"/>
                  </a:lnTo>
                  <a:lnTo>
                    <a:pt x="20" y="190"/>
                  </a:lnTo>
                  <a:lnTo>
                    <a:pt x="20" y="190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28" y="186"/>
                  </a:lnTo>
                  <a:lnTo>
                    <a:pt x="28" y="186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4" y="186"/>
                  </a:lnTo>
                  <a:lnTo>
                    <a:pt x="34" y="186"/>
                  </a:lnTo>
                  <a:lnTo>
                    <a:pt x="36" y="186"/>
                  </a:lnTo>
                  <a:lnTo>
                    <a:pt x="36" y="186"/>
                  </a:lnTo>
                  <a:lnTo>
                    <a:pt x="34" y="188"/>
                  </a:lnTo>
                  <a:lnTo>
                    <a:pt x="34" y="188"/>
                  </a:lnTo>
                  <a:lnTo>
                    <a:pt x="30" y="188"/>
                  </a:lnTo>
                  <a:lnTo>
                    <a:pt x="26" y="190"/>
                  </a:lnTo>
                  <a:lnTo>
                    <a:pt x="26" y="190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196"/>
                  </a:lnTo>
                  <a:lnTo>
                    <a:pt x="18" y="196"/>
                  </a:lnTo>
                  <a:lnTo>
                    <a:pt x="12" y="198"/>
                  </a:lnTo>
                  <a:lnTo>
                    <a:pt x="6" y="202"/>
                  </a:lnTo>
                  <a:lnTo>
                    <a:pt x="6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4" y="206"/>
                  </a:lnTo>
                  <a:lnTo>
                    <a:pt x="4" y="206"/>
                  </a:lnTo>
                  <a:lnTo>
                    <a:pt x="6" y="206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8" y="206"/>
                  </a:lnTo>
                  <a:lnTo>
                    <a:pt x="4" y="208"/>
                  </a:lnTo>
                  <a:lnTo>
                    <a:pt x="4" y="208"/>
                  </a:lnTo>
                  <a:lnTo>
                    <a:pt x="4" y="208"/>
                  </a:lnTo>
                  <a:lnTo>
                    <a:pt x="4" y="208"/>
                  </a:lnTo>
                  <a:lnTo>
                    <a:pt x="8" y="208"/>
                  </a:lnTo>
                  <a:lnTo>
                    <a:pt x="10" y="208"/>
                  </a:lnTo>
                  <a:lnTo>
                    <a:pt x="10" y="208"/>
                  </a:lnTo>
                  <a:lnTo>
                    <a:pt x="12" y="208"/>
                  </a:lnTo>
                  <a:lnTo>
                    <a:pt x="1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14" y="212"/>
                  </a:lnTo>
                  <a:lnTo>
                    <a:pt x="12" y="214"/>
                  </a:lnTo>
                  <a:lnTo>
                    <a:pt x="12" y="214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6" y="214"/>
                  </a:lnTo>
                  <a:lnTo>
                    <a:pt x="16" y="214"/>
                  </a:lnTo>
                  <a:lnTo>
                    <a:pt x="18" y="216"/>
                  </a:lnTo>
                  <a:lnTo>
                    <a:pt x="16" y="218"/>
                  </a:lnTo>
                  <a:lnTo>
                    <a:pt x="16" y="218"/>
                  </a:lnTo>
                  <a:lnTo>
                    <a:pt x="16" y="218"/>
                  </a:lnTo>
                  <a:lnTo>
                    <a:pt x="16" y="218"/>
                  </a:lnTo>
                  <a:lnTo>
                    <a:pt x="18" y="218"/>
                  </a:lnTo>
                  <a:lnTo>
                    <a:pt x="20" y="218"/>
                  </a:lnTo>
                  <a:lnTo>
                    <a:pt x="20" y="218"/>
                  </a:lnTo>
                  <a:lnTo>
                    <a:pt x="22" y="220"/>
                  </a:lnTo>
                  <a:lnTo>
                    <a:pt x="22" y="220"/>
                  </a:lnTo>
                  <a:lnTo>
                    <a:pt x="18" y="222"/>
                  </a:lnTo>
                  <a:lnTo>
                    <a:pt x="18" y="224"/>
                  </a:lnTo>
                  <a:lnTo>
                    <a:pt x="18" y="228"/>
                  </a:lnTo>
                  <a:lnTo>
                    <a:pt x="18" y="228"/>
                  </a:lnTo>
                  <a:lnTo>
                    <a:pt x="16" y="230"/>
                  </a:lnTo>
                  <a:lnTo>
                    <a:pt x="16" y="232"/>
                  </a:lnTo>
                  <a:lnTo>
                    <a:pt x="16" y="232"/>
                  </a:lnTo>
                  <a:lnTo>
                    <a:pt x="18" y="232"/>
                  </a:lnTo>
                  <a:lnTo>
                    <a:pt x="18" y="232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4" y="226"/>
                  </a:lnTo>
                  <a:lnTo>
                    <a:pt x="24" y="226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24" y="222"/>
                  </a:lnTo>
                  <a:lnTo>
                    <a:pt x="24" y="222"/>
                  </a:lnTo>
                  <a:lnTo>
                    <a:pt x="26" y="222"/>
                  </a:lnTo>
                  <a:lnTo>
                    <a:pt x="26" y="222"/>
                  </a:lnTo>
                  <a:lnTo>
                    <a:pt x="28" y="226"/>
                  </a:lnTo>
                  <a:lnTo>
                    <a:pt x="28" y="226"/>
                  </a:lnTo>
                  <a:lnTo>
                    <a:pt x="28" y="226"/>
                  </a:lnTo>
                  <a:lnTo>
                    <a:pt x="28" y="226"/>
                  </a:lnTo>
                  <a:lnTo>
                    <a:pt x="28" y="224"/>
                  </a:lnTo>
                  <a:lnTo>
                    <a:pt x="28" y="224"/>
                  </a:lnTo>
                  <a:lnTo>
                    <a:pt x="28" y="220"/>
                  </a:lnTo>
                  <a:lnTo>
                    <a:pt x="28" y="220"/>
                  </a:lnTo>
                  <a:lnTo>
                    <a:pt x="30" y="216"/>
                  </a:lnTo>
                  <a:lnTo>
                    <a:pt x="30" y="216"/>
                  </a:lnTo>
                  <a:lnTo>
                    <a:pt x="30" y="216"/>
                  </a:lnTo>
                  <a:lnTo>
                    <a:pt x="30" y="216"/>
                  </a:lnTo>
                  <a:lnTo>
                    <a:pt x="32" y="218"/>
                  </a:lnTo>
                  <a:lnTo>
                    <a:pt x="32" y="218"/>
                  </a:lnTo>
                  <a:lnTo>
                    <a:pt x="32" y="218"/>
                  </a:lnTo>
                  <a:lnTo>
                    <a:pt x="32" y="218"/>
                  </a:lnTo>
                  <a:lnTo>
                    <a:pt x="34" y="222"/>
                  </a:lnTo>
                  <a:lnTo>
                    <a:pt x="34" y="222"/>
                  </a:lnTo>
                  <a:lnTo>
                    <a:pt x="38" y="220"/>
                  </a:lnTo>
                  <a:lnTo>
                    <a:pt x="38" y="220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42" y="226"/>
                  </a:lnTo>
                  <a:lnTo>
                    <a:pt x="42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0" y="228"/>
                  </a:lnTo>
                  <a:lnTo>
                    <a:pt x="36" y="226"/>
                  </a:lnTo>
                  <a:lnTo>
                    <a:pt x="36" y="226"/>
                  </a:lnTo>
                  <a:lnTo>
                    <a:pt x="36" y="224"/>
                  </a:lnTo>
                  <a:lnTo>
                    <a:pt x="34" y="224"/>
                  </a:lnTo>
                  <a:lnTo>
                    <a:pt x="34" y="224"/>
                  </a:lnTo>
                  <a:lnTo>
                    <a:pt x="32" y="224"/>
                  </a:lnTo>
                  <a:lnTo>
                    <a:pt x="30" y="226"/>
                  </a:lnTo>
                  <a:lnTo>
                    <a:pt x="30" y="226"/>
                  </a:lnTo>
                  <a:lnTo>
                    <a:pt x="30" y="226"/>
                  </a:lnTo>
                  <a:lnTo>
                    <a:pt x="30" y="226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0" y="232"/>
                  </a:lnTo>
                  <a:lnTo>
                    <a:pt x="20" y="232"/>
                  </a:lnTo>
                  <a:lnTo>
                    <a:pt x="24" y="234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6" y="228"/>
                  </a:lnTo>
                  <a:lnTo>
                    <a:pt x="36" y="228"/>
                  </a:lnTo>
                  <a:lnTo>
                    <a:pt x="38" y="230"/>
                  </a:lnTo>
                  <a:lnTo>
                    <a:pt x="38" y="230"/>
                  </a:lnTo>
                  <a:lnTo>
                    <a:pt x="34" y="232"/>
                  </a:lnTo>
                  <a:lnTo>
                    <a:pt x="34" y="232"/>
                  </a:lnTo>
                  <a:lnTo>
                    <a:pt x="26" y="234"/>
                  </a:lnTo>
                  <a:lnTo>
                    <a:pt x="26" y="234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24" y="238"/>
                  </a:lnTo>
                  <a:lnTo>
                    <a:pt x="24" y="238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4" y="240"/>
                  </a:lnTo>
                  <a:lnTo>
                    <a:pt x="24" y="242"/>
                  </a:lnTo>
                  <a:lnTo>
                    <a:pt x="24" y="242"/>
                  </a:lnTo>
                  <a:lnTo>
                    <a:pt x="28" y="242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4" y="240"/>
                  </a:lnTo>
                  <a:lnTo>
                    <a:pt x="34" y="240"/>
                  </a:lnTo>
                  <a:lnTo>
                    <a:pt x="28" y="244"/>
                  </a:lnTo>
                  <a:lnTo>
                    <a:pt x="28" y="244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32" y="244"/>
                  </a:lnTo>
                  <a:lnTo>
                    <a:pt x="32" y="244"/>
                  </a:lnTo>
                  <a:lnTo>
                    <a:pt x="36" y="244"/>
                  </a:lnTo>
                  <a:lnTo>
                    <a:pt x="36" y="246"/>
                  </a:lnTo>
                  <a:lnTo>
                    <a:pt x="36" y="246"/>
                  </a:lnTo>
                  <a:lnTo>
                    <a:pt x="34" y="248"/>
                  </a:lnTo>
                  <a:lnTo>
                    <a:pt x="34" y="250"/>
                  </a:lnTo>
                  <a:lnTo>
                    <a:pt x="34" y="250"/>
                  </a:lnTo>
                  <a:lnTo>
                    <a:pt x="34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2" y="248"/>
                  </a:lnTo>
                  <a:lnTo>
                    <a:pt x="42" y="248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38" y="258"/>
                  </a:lnTo>
                  <a:lnTo>
                    <a:pt x="38" y="258"/>
                  </a:lnTo>
                  <a:lnTo>
                    <a:pt x="38" y="260"/>
                  </a:lnTo>
                  <a:lnTo>
                    <a:pt x="40" y="260"/>
                  </a:lnTo>
                  <a:lnTo>
                    <a:pt x="40" y="260"/>
                  </a:lnTo>
                  <a:lnTo>
                    <a:pt x="46" y="260"/>
                  </a:lnTo>
                  <a:lnTo>
                    <a:pt x="46" y="26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64"/>
                  </a:lnTo>
                  <a:lnTo>
                    <a:pt x="48" y="264"/>
                  </a:lnTo>
                  <a:lnTo>
                    <a:pt x="48" y="264"/>
                  </a:lnTo>
                  <a:lnTo>
                    <a:pt x="48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2" y="264"/>
                  </a:lnTo>
                  <a:lnTo>
                    <a:pt x="52" y="264"/>
                  </a:lnTo>
                  <a:lnTo>
                    <a:pt x="52" y="264"/>
                  </a:lnTo>
                  <a:lnTo>
                    <a:pt x="52" y="264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8"/>
                  </a:lnTo>
                  <a:lnTo>
                    <a:pt x="48" y="268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54" y="268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0" y="272"/>
                  </a:lnTo>
                  <a:lnTo>
                    <a:pt x="50" y="272"/>
                  </a:lnTo>
                  <a:lnTo>
                    <a:pt x="52" y="274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56" y="272"/>
                  </a:lnTo>
                  <a:lnTo>
                    <a:pt x="56" y="272"/>
                  </a:lnTo>
                  <a:lnTo>
                    <a:pt x="58" y="272"/>
                  </a:lnTo>
                  <a:lnTo>
                    <a:pt x="58" y="272"/>
                  </a:lnTo>
                  <a:lnTo>
                    <a:pt x="60" y="272"/>
                  </a:lnTo>
                  <a:lnTo>
                    <a:pt x="62" y="272"/>
                  </a:lnTo>
                  <a:lnTo>
                    <a:pt x="62" y="272"/>
                  </a:lnTo>
                  <a:lnTo>
                    <a:pt x="62" y="272"/>
                  </a:lnTo>
                  <a:lnTo>
                    <a:pt x="62" y="272"/>
                  </a:lnTo>
                  <a:lnTo>
                    <a:pt x="58" y="274"/>
                  </a:lnTo>
                  <a:lnTo>
                    <a:pt x="58" y="274"/>
                  </a:lnTo>
                  <a:lnTo>
                    <a:pt x="62" y="274"/>
                  </a:lnTo>
                  <a:lnTo>
                    <a:pt x="66" y="276"/>
                  </a:lnTo>
                  <a:lnTo>
                    <a:pt x="66" y="276"/>
                  </a:lnTo>
                  <a:lnTo>
                    <a:pt x="66" y="276"/>
                  </a:lnTo>
                  <a:lnTo>
                    <a:pt x="66" y="278"/>
                  </a:lnTo>
                  <a:lnTo>
                    <a:pt x="66" y="278"/>
                  </a:lnTo>
                  <a:lnTo>
                    <a:pt x="66" y="278"/>
                  </a:lnTo>
                  <a:lnTo>
                    <a:pt x="66" y="278"/>
                  </a:lnTo>
                  <a:lnTo>
                    <a:pt x="70" y="276"/>
                  </a:lnTo>
                  <a:lnTo>
                    <a:pt x="70" y="276"/>
                  </a:lnTo>
                  <a:lnTo>
                    <a:pt x="70" y="276"/>
                  </a:lnTo>
                  <a:lnTo>
                    <a:pt x="70" y="276"/>
                  </a:lnTo>
                  <a:lnTo>
                    <a:pt x="72" y="280"/>
                  </a:lnTo>
                  <a:lnTo>
                    <a:pt x="72" y="280"/>
                  </a:lnTo>
                  <a:lnTo>
                    <a:pt x="70" y="280"/>
                  </a:lnTo>
                  <a:lnTo>
                    <a:pt x="68" y="282"/>
                  </a:lnTo>
                  <a:lnTo>
                    <a:pt x="68" y="282"/>
                  </a:lnTo>
                  <a:lnTo>
                    <a:pt x="70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8" y="280"/>
                  </a:lnTo>
                  <a:lnTo>
                    <a:pt x="78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2" y="280"/>
                  </a:lnTo>
                  <a:lnTo>
                    <a:pt x="82" y="280"/>
                  </a:lnTo>
                  <a:lnTo>
                    <a:pt x="86" y="278"/>
                  </a:lnTo>
                  <a:lnTo>
                    <a:pt x="86" y="278"/>
                  </a:lnTo>
                  <a:lnTo>
                    <a:pt x="88" y="278"/>
                  </a:lnTo>
                  <a:lnTo>
                    <a:pt x="88" y="276"/>
                  </a:lnTo>
                  <a:lnTo>
                    <a:pt x="88" y="276"/>
                  </a:lnTo>
                  <a:lnTo>
                    <a:pt x="90" y="276"/>
                  </a:lnTo>
                  <a:lnTo>
                    <a:pt x="92" y="274"/>
                  </a:lnTo>
                  <a:lnTo>
                    <a:pt x="92" y="274"/>
                  </a:lnTo>
                  <a:lnTo>
                    <a:pt x="90" y="274"/>
                  </a:lnTo>
                  <a:lnTo>
                    <a:pt x="92" y="272"/>
                  </a:lnTo>
                  <a:lnTo>
                    <a:pt x="92" y="272"/>
                  </a:lnTo>
                  <a:lnTo>
                    <a:pt x="94" y="274"/>
                  </a:lnTo>
                  <a:lnTo>
                    <a:pt x="94" y="274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92" y="278"/>
                  </a:lnTo>
                  <a:lnTo>
                    <a:pt x="92" y="278"/>
                  </a:lnTo>
                  <a:lnTo>
                    <a:pt x="94" y="276"/>
                  </a:lnTo>
                  <a:lnTo>
                    <a:pt x="94" y="276"/>
                  </a:lnTo>
                  <a:lnTo>
                    <a:pt x="96" y="276"/>
                  </a:lnTo>
                  <a:lnTo>
                    <a:pt x="96" y="276"/>
                  </a:lnTo>
                  <a:lnTo>
                    <a:pt x="98" y="274"/>
                  </a:lnTo>
                  <a:lnTo>
                    <a:pt x="98" y="274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98" y="280"/>
                  </a:lnTo>
                  <a:lnTo>
                    <a:pt x="98" y="280"/>
                  </a:lnTo>
                  <a:lnTo>
                    <a:pt x="98" y="282"/>
                  </a:lnTo>
                  <a:lnTo>
                    <a:pt x="98" y="282"/>
                  </a:lnTo>
                  <a:lnTo>
                    <a:pt x="94" y="284"/>
                  </a:lnTo>
                  <a:lnTo>
                    <a:pt x="94" y="284"/>
                  </a:lnTo>
                  <a:lnTo>
                    <a:pt x="94" y="284"/>
                  </a:lnTo>
                  <a:lnTo>
                    <a:pt x="94" y="284"/>
                  </a:lnTo>
                  <a:lnTo>
                    <a:pt x="96" y="284"/>
                  </a:lnTo>
                  <a:lnTo>
                    <a:pt x="96" y="284"/>
                  </a:lnTo>
                  <a:lnTo>
                    <a:pt x="98" y="284"/>
                  </a:lnTo>
                  <a:lnTo>
                    <a:pt x="98" y="284"/>
                  </a:lnTo>
                  <a:lnTo>
                    <a:pt x="98" y="284"/>
                  </a:lnTo>
                  <a:lnTo>
                    <a:pt x="98" y="284"/>
                  </a:lnTo>
                  <a:lnTo>
                    <a:pt x="100" y="282"/>
                  </a:lnTo>
                  <a:lnTo>
                    <a:pt x="100" y="280"/>
                  </a:lnTo>
                  <a:lnTo>
                    <a:pt x="100" y="280"/>
                  </a:lnTo>
                  <a:lnTo>
                    <a:pt x="102" y="280"/>
                  </a:lnTo>
                  <a:lnTo>
                    <a:pt x="104" y="282"/>
                  </a:lnTo>
                  <a:lnTo>
                    <a:pt x="104" y="282"/>
                  </a:lnTo>
                  <a:lnTo>
                    <a:pt x="102" y="284"/>
                  </a:lnTo>
                  <a:lnTo>
                    <a:pt x="102" y="286"/>
                  </a:lnTo>
                  <a:lnTo>
                    <a:pt x="102" y="286"/>
                  </a:lnTo>
                  <a:lnTo>
                    <a:pt x="104" y="284"/>
                  </a:lnTo>
                  <a:lnTo>
                    <a:pt x="106" y="282"/>
                  </a:lnTo>
                  <a:lnTo>
                    <a:pt x="106" y="282"/>
                  </a:lnTo>
                  <a:lnTo>
                    <a:pt x="108" y="282"/>
                  </a:lnTo>
                  <a:lnTo>
                    <a:pt x="108" y="282"/>
                  </a:lnTo>
                  <a:lnTo>
                    <a:pt x="106" y="286"/>
                  </a:lnTo>
                  <a:lnTo>
                    <a:pt x="106" y="286"/>
                  </a:lnTo>
                  <a:lnTo>
                    <a:pt x="106" y="284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6" y="288"/>
                  </a:lnTo>
                  <a:lnTo>
                    <a:pt x="104" y="288"/>
                  </a:lnTo>
                  <a:lnTo>
                    <a:pt x="104" y="290"/>
                  </a:lnTo>
                  <a:lnTo>
                    <a:pt x="104" y="290"/>
                  </a:lnTo>
                  <a:lnTo>
                    <a:pt x="110" y="290"/>
                  </a:lnTo>
                  <a:lnTo>
                    <a:pt x="110" y="290"/>
                  </a:lnTo>
                  <a:lnTo>
                    <a:pt x="112" y="290"/>
                  </a:lnTo>
                  <a:lnTo>
                    <a:pt x="112" y="290"/>
                  </a:lnTo>
                  <a:lnTo>
                    <a:pt x="112" y="290"/>
                  </a:lnTo>
                  <a:lnTo>
                    <a:pt x="112" y="290"/>
                  </a:lnTo>
                  <a:lnTo>
                    <a:pt x="114" y="288"/>
                  </a:lnTo>
                  <a:lnTo>
                    <a:pt x="116" y="286"/>
                  </a:lnTo>
                  <a:lnTo>
                    <a:pt x="116" y="286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30" y="286"/>
                  </a:lnTo>
                  <a:lnTo>
                    <a:pt x="130" y="286"/>
                  </a:lnTo>
                  <a:lnTo>
                    <a:pt x="130" y="286"/>
                  </a:lnTo>
                  <a:lnTo>
                    <a:pt x="130" y="286"/>
                  </a:lnTo>
                  <a:lnTo>
                    <a:pt x="130" y="284"/>
                  </a:lnTo>
                  <a:lnTo>
                    <a:pt x="128" y="284"/>
                  </a:lnTo>
                  <a:lnTo>
                    <a:pt x="128" y="282"/>
                  </a:lnTo>
                  <a:lnTo>
                    <a:pt x="128" y="282"/>
                  </a:lnTo>
                  <a:lnTo>
                    <a:pt x="126" y="284"/>
                  </a:lnTo>
                  <a:lnTo>
                    <a:pt x="126" y="284"/>
                  </a:lnTo>
                  <a:lnTo>
                    <a:pt x="122" y="284"/>
                  </a:lnTo>
                  <a:lnTo>
                    <a:pt x="120" y="282"/>
                  </a:lnTo>
                  <a:lnTo>
                    <a:pt x="120" y="282"/>
                  </a:lnTo>
                  <a:lnTo>
                    <a:pt x="128" y="280"/>
                  </a:lnTo>
                  <a:lnTo>
                    <a:pt x="132" y="276"/>
                  </a:lnTo>
                  <a:lnTo>
                    <a:pt x="132" y="276"/>
                  </a:lnTo>
                  <a:lnTo>
                    <a:pt x="130" y="276"/>
                  </a:lnTo>
                  <a:lnTo>
                    <a:pt x="130" y="276"/>
                  </a:lnTo>
                  <a:lnTo>
                    <a:pt x="128" y="278"/>
                  </a:lnTo>
                  <a:lnTo>
                    <a:pt x="128" y="278"/>
                  </a:lnTo>
                  <a:lnTo>
                    <a:pt x="126" y="278"/>
                  </a:lnTo>
                  <a:lnTo>
                    <a:pt x="124" y="276"/>
                  </a:lnTo>
                  <a:lnTo>
                    <a:pt x="124" y="276"/>
                  </a:lnTo>
                  <a:lnTo>
                    <a:pt x="128" y="276"/>
                  </a:lnTo>
                  <a:lnTo>
                    <a:pt x="128" y="276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30" y="274"/>
                  </a:lnTo>
                  <a:lnTo>
                    <a:pt x="130" y="274"/>
                  </a:lnTo>
                  <a:lnTo>
                    <a:pt x="130" y="272"/>
                  </a:lnTo>
                  <a:lnTo>
                    <a:pt x="130" y="270"/>
                  </a:lnTo>
                  <a:lnTo>
                    <a:pt x="130" y="270"/>
                  </a:lnTo>
                  <a:lnTo>
                    <a:pt x="130" y="270"/>
                  </a:lnTo>
                  <a:lnTo>
                    <a:pt x="130" y="270"/>
                  </a:lnTo>
                  <a:lnTo>
                    <a:pt x="128" y="270"/>
                  </a:lnTo>
                  <a:lnTo>
                    <a:pt x="124" y="268"/>
                  </a:lnTo>
                  <a:lnTo>
                    <a:pt x="124" y="268"/>
                  </a:lnTo>
                  <a:lnTo>
                    <a:pt x="126" y="268"/>
                  </a:lnTo>
                  <a:lnTo>
                    <a:pt x="126" y="268"/>
                  </a:lnTo>
                  <a:lnTo>
                    <a:pt x="128" y="266"/>
                  </a:lnTo>
                  <a:lnTo>
                    <a:pt x="130" y="266"/>
                  </a:lnTo>
                  <a:lnTo>
                    <a:pt x="130" y="266"/>
                  </a:lnTo>
                  <a:lnTo>
                    <a:pt x="132" y="266"/>
                  </a:lnTo>
                  <a:lnTo>
                    <a:pt x="132" y="266"/>
                  </a:lnTo>
                  <a:lnTo>
                    <a:pt x="132" y="262"/>
                  </a:lnTo>
                  <a:lnTo>
                    <a:pt x="132" y="262"/>
                  </a:lnTo>
                  <a:lnTo>
                    <a:pt x="134" y="260"/>
                  </a:lnTo>
                  <a:lnTo>
                    <a:pt x="134" y="260"/>
                  </a:lnTo>
                  <a:lnTo>
                    <a:pt x="134" y="260"/>
                  </a:lnTo>
                  <a:lnTo>
                    <a:pt x="134" y="260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34" y="258"/>
                  </a:lnTo>
                  <a:lnTo>
                    <a:pt x="136" y="256"/>
                  </a:lnTo>
                  <a:lnTo>
                    <a:pt x="136" y="256"/>
                  </a:lnTo>
                  <a:lnTo>
                    <a:pt x="134" y="254"/>
                  </a:lnTo>
                  <a:lnTo>
                    <a:pt x="132" y="252"/>
                  </a:lnTo>
                  <a:lnTo>
                    <a:pt x="132" y="252"/>
                  </a:lnTo>
                  <a:lnTo>
                    <a:pt x="128" y="250"/>
                  </a:lnTo>
                  <a:lnTo>
                    <a:pt x="124" y="248"/>
                  </a:lnTo>
                  <a:lnTo>
                    <a:pt x="124" y="248"/>
                  </a:lnTo>
                  <a:lnTo>
                    <a:pt x="128" y="248"/>
                  </a:lnTo>
                  <a:lnTo>
                    <a:pt x="132" y="250"/>
                  </a:lnTo>
                  <a:lnTo>
                    <a:pt x="132" y="250"/>
                  </a:lnTo>
                  <a:lnTo>
                    <a:pt x="132" y="250"/>
                  </a:lnTo>
                  <a:lnTo>
                    <a:pt x="132" y="250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28" y="248"/>
                  </a:lnTo>
                  <a:lnTo>
                    <a:pt x="128" y="248"/>
                  </a:lnTo>
                  <a:lnTo>
                    <a:pt x="126" y="244"/>
                  </a:lnTo>
                  <a:lnTo>
                    <a:pt x="126" y="244"/>
                  </a:lnTo>
                  <a:lnTo>
                    <a:pt x="130" y="242"/>
                  </a:lnTo>
                  <a:lnTo>
                    <a:pt x="130" y="242"/>
                  </a:lnTo>
                  <a:lnTo>
                    <a:pt x="134" y="240"/>
                  </a:lnTo>
                  <a:lnTo>
                    <a:pt x="134" y="240"/>
                  </a:lnTo>
                  <a:lnTo>
                    <a:pt x="134" y="240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4" y="238"/>
                  </a:lnTo>
                  <a:lnTo>
                    <a:pt x="132" y="238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6" y="234"/>
                  </a:lnTo>
                  <a:lnTo>
                    <a:pt x="134" y="234"/>
                  </a:lnTo>
                  <a:lnTo>
                    <a:pt x="134" y="234"/>
                  </a:lnTo>
                  <a:lnTo>
                    <a:pt x="134" y="234"/>
                  </a:lnTo>
                  <a:lnTo>
                    <a:pt x="134" y="234"/>
                  </a:lnTo>
                  <a:lnTo>
                    <a:pt x="138" y="234"/>
                  </a:lnTo>
                  <a:lnTo>
                    <a:pt x="138" y="234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36" y="232"/>
                  </a:lnTo>
                  <a:lnTo>
                    <a:pt x="136" y="232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40" y="230"/>
                  </a:lnTo>
                  <a:lnTo>
                    <a:pt x="140" y="230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4" y="228"/>
                  </a:lnTo>
                  <a:lnTo>
                    <a:pt x="144" y="228"/>
                  </a:lnTo>
                  <a:lnTo>
                    <a:pt x="144" y="226"/>
                  </a:lnTo>
                  <a:lnTo>
                    <a:pt x="144" y="226"/>
                  </a:lnTo>
                  <a:lnTo>
                    <a:pt x="140" y="226"/>
                  </a:lnTo>
                  <a:lnTo>
                    <a:pt x="138" y="226"/>
                  </a:lnTo>
                  <a:lnTo>
                    <a:pt x="138" y="226"/>
                  </a:lnTo>
                  <a:lnTo>
                    <a:pt x="136" y="226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8" y="226"/>
                  </a:lnTo>
                  <a:lnTo>
                    <a:pt x="138" y="226"/>
                  </a:lnTo>
                  <a:lnTo>
                    <a:pt x="142" y="226"/>
                  </a:lnTo>
                  <a:lnTo>
                    <a:pt x="142" y="226"/>
                  </a:lnTo>
                  <a:lnTo>
                    <a:pt x="144" y="224"/>
                  </a:lnTo>
                  <a:lnTo>
                    <a:pt x="144" y="224"/>
                  </a:lnTo>
                  <a:lnTo>
                    <a:pt x="144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40" y="220"/>
                  </a:lnTo>
                  <a:lnTo>
                    <a:pt x="140" y="220"/>
                  </a:lnTo>
                  <a:lnTo>
                    <a:pt x="140" y="220"/>
                  </a:lnTo>
                  <a:lnTo>
                    <a:pt x="140" y="220"/>
                  </a:lnTo>
                  <a:lnTo>
                    <a:pt x="138" y="220"/>
                  </a:lnTo>
                  <a:lnTo>
                    <a:pt x="138" y="220"/>
                  </a:lnTo>
                  <a:lnTo>
                    <a:pt x="132" y="218"/>
                  </a:lnTo>
                  <a:lnTo>
                    <a:pt x="132" y="218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214"/>
                  </a:lnTo>
                  <a:lnTo>
                    <a:pt x="140" y="214"/>
                  </a:lnTo>
                  <a:lnTo>
                    <a:pt x="144" y="214"/>
                  </a:lnTo>
                  <a:lnTo>
                    <a:pt x="144" y="214"/>
                  </a:lnTo>
                  <a:lnTo>
                    <a:pt x="142" y="212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4" y="210"/>
                  </a:lnTo>
                  <a:lnTo>
                    <a:pt x="144" y="210"/>
                  </a:lnTo>
                  <a:lnTo>
                    <a:pt x="142" y="210"/>
                  </a:lnTo>
                  <a:lnTo>
                    <a:pt x="142" y="210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40" y="208"/>
                  </a:lnTo>
                  <a:lnTo>
                    <a:pt x="140" y="208"/>
                  </a:lnTo>
                  <a:lnTo>
                    <a:pt x="136" y="206"/>
                  </a:lnTo>
                  <a:lnTo>
                    <a:pt x="134" y="206"/>
                  </a:lnTo>
                  <a:lnTo>
                    <a:pt x="134" y="204"/>
                  </a:lnTo>
                  <a:lnTo>
                    <a:pt x="134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8" y="202"/>
                  </a:lnTo>
                  <a:lnTo>
                    <a:pt x="142" y="204"/>
                  </a:lnTo>
                  <a:lnTo>
                    <a:pt x="142" y="204"/>
                  </a:lnTo>
                  <a:lnTo>
                    <a:pt x="144" y="202"/>
                  </a:lnTo>
                  <a:lnTo>
                    <a:pt x="144" y="202"/>
                  </a:lnTo>
                  <a:lnTo>
                    <a:pt x="146" y="200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0" y="196"/>
                  </a:lnTo>
                  <a:lnTo>
                    <a:pt x="140" y="196"/>
                  </a:lnTo>
                  <a:lnTo>
                    <a:pt x="140" y="196"/>
                  </a:lnTo>
                  <a:lnTo>
                    <a:pt x="140" y="196"/>
                  </a:lnTo>
                  <a:lnTo>
                    <a:pt x="140" y="196"/>
                  </a:lnTo>
                  <a:lnTo>
                    <a:pt x="144" y="196"/>
                  </a:lnTo>
                  <a:lnTo>
                    <a:pt x="144" y="192"/>
                  </a:lnTo>
                  <a:lnTo>
                    <a:pt x="144" y="192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48" y="194"/>
                  </a:lnTo>
                  <a:lnTo>
                    <a:pt x="148" y="194"/>
                  </a:lnTo>
                  <a:lnTo>
                    <a:pt x="148" y="194"/>
                  </a:lnTo>
                  <a:lnTo>
                    <a:pt x="148" y="194"/>
                  </a:lnTo>
                  <a:lnTo>
                    <a:pt x="148" y="194"/>
                  </a:lnTo>
                  <a:lnTo>
                    <a:pt x="148" y="194"/>
                  </a:lnTo>
                  <a:lnTo>
                    <a:pt x="148" y="190"/>
                  </a:lnTo>
                  <a:lnTo>
                    <a:pt x="148" y="190"/>
                  </a:lnTo>
                  <a:lnTo>
                    <a:pt x="148" y="190"/>
                  </a:lnTo>
                  <a:lnTo>
                    <a:pt x="148" y="190"/>
                  </a:lnTo>
                  <a:lnTo>
                    <a:pt x="150" y="192"/>
                  </a:lnTo>
                  <a:lnTo>
                    <a:pt x="150" y="192"/>
                  </a:lnTo>
                  <a:lnTo>
                    <a:pt x="150" y="192"/>
                  </a:lnTo>
                  <a:lnTo>
                    <a:pt x="150" y="192"/>
                  </a:lnTo>
                  <a:lnTo>
                    <a:pt x="152" y="192"/>
                  </a:lnTo>
                  <a:lnTo>
                    <a:pt x="152" y="192"/>
                  </a:lnTo>
                  <a:lnTo>
                    <a:pt x="156" y="192"/>
                  </a:lnTo>
                  <a:lnTo>
                    <a:pt x="156" y="192"/>
                  </a:lnTo>
                  <a:lnTo>
                    <a:pt x="158" y="190"/>
                  </a:lnTo>
                  <a:lnTo>
                    <a:pt x="158" y="190"/>
                  </a:lnTo>
                  <a:lnTo>
                    <a:pt x="158" y="190"/>
                  </a:lnTo>
                  <a:lnTo>
                    <a:pt x="158" y="190"/>
                  </a:lnTo>
                  <a:lnTo>
                    <a:pt x="160" y="188"/>
                  </a:lnTo>
                  <a:lnTo>
                    <a:pt x="158" y="186"/>
                  </a:lnTo>
                  <a:lnTo>
                    <a:pt x="156" y="184"/>
                  </a:lnTo>
                  <a:lnTo>
                    <a:pt x="156" y="184"/>
                  </a:lnTo>
                  <a:lnTo>
                    <a:pt x="158" y="184"/>
                  </a:lnTo>
                  <a:lnTo>
                    <a:pt x="158" y="184"/>
                  </a:lnTo>
                  <a:lnTo>
                    <a:pt x="160" y="180"/>
                  </a:lnTo>
                  <a:lnTo>
                    <a:pt x="160" y="180"/>
                  </a:lnTo>
                  <a:lnTo>
                    <a:pt x="160" y="180"/>
                  </a:lnTo>
                  <a:lnTo>
                    <a:pt x="160" y="180"/>
                  </a:lnTo>
                  <a:lnTo>
                    <a:pt x="160" y="180"/>
                  </a:lnTo>
                  <a:lnTo>
                    <a:pt x="160" y="180"/>
                  </a:lnTo>
                  <a:lnTo>
                    <a:pt x="160" y="178"/>
                  </a:lnTo>
                  <a:lnTo>
                    <a:pt x="160" y="178"/>
                  </a:lnTo>
                  <a:lnTo>
                    <a:pt x="160" y="178"/>
                  </a:lnTo>
                  <a:lnTo>
                    <a:pt x="162" y="178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4" y="182"/>
                  </a:lnTo>
                  <a:lnTo>
                    <a:pt x="164" y="182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2" y="186"/>
                  </a:lnTo>
                  <a:lnTo>
                    <a:pt x="162" y="186"/>
                  </a:lnTo>
                  <a:lnTo>
                    <a:pt x="162" y="186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6" y="188"/>
                  </a:lnTo>
                  <a:lnTo>
                    <a:pt x="166" y="188"/>
                  </a:lnTo>
                  <a:lnTo>
                    <a:pt x="166" y="188"/>
                  </a:lnTo>
                  <a:lnTo>
                    <a:pt x="166" y="188"/>
                  </a:lnTo>
                  <a:lnTo>
                    <a:pt x="166" y="186"/>
                  </a:lnTo>
                  <a:lnTo>
                    <a:pt x="166" y="186"/>
                  </a:lnTo>
                  <a:lnTo>
                    <a:pt x="168" y="184"/>
                  </a:lnTo>
                  <a:lnTo>
                    <a:pt x="170" y="182"/>
                  </a:lnTo>
                  <a:lnTo>
                    <a:pt x="170" y="182"/>
                  </a:lnTo>
                  <a:lnTo>
                    <a:pt x="170" y="182"/>
                  </a:lnTo>
                  <a:lnTo>
                    <a:pt x="170" y="182"/>
                  </a:lnTo>
                  <a:lnTo>
                    <a:pt x="172" y="184"/>
                  </a:lnTo>
                  <a:lnTo>
                    <a:pt x="172" y="184"/>
                  </a:lnTo>
                  <a:lnTo>
                    <a:pt x="172" y="184"/>
                  </a:lnTo>
                  <a:lnTo>
                    <a:pt x="172" y="184"/>
                  </a:lnTo>
                  <a:lnTo>
                    <a:pt x="174" y="180"/>
                  </a:lnTo>
                  <a:lnTo>
                    <a:pt x="174" y="180"/>
                  </a:lnTo>
                  <a:lnTo>
                    <a:pt x="174" y="180"/>
                  </a:lnTo>
                  <a:lnTo>
                    <a:pt x="174" y="180"/>
                  </a:lnTo>
                  <a:lnTo>
                    <a:pt x="174" y="180"/>
                  </a:lnTo>
                  <a:lnTo>
                    <a:pt x="174" y="180"/>
                  </a:lnTo>
                  <a:lnTo>
                    <a:pt x="178" y="180"/>
                  </a:lnTo>
                  <a:lnTo>
                    <a:pt x="180" y="180"/>
                  </a:lnTo>
                  <a:lnTo>
                    <a:pt x="180" y="180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82" y="174"/>
                  </a:lnTo>
                  <a:lnTo>
                    <a:pt x="182" y="174"/>
                  </a:lnTo>
                  <a:lnTo>
                    <a:pt x="180" y="174"/>
                  </a:lnTo>
                  <a:lnTo>
                    <a:pt x="178" y="172"/>
                  </a:lnTo>
                  <a:lnTo>
                    <a:pt x="178" y="172"/>
                  </a:lnTo>
                  <a:lnTo>
                    <a:pt x="182" y="172"/>
                  </a:lnTo>
                  <a:lnTo>
                    <a:pt x="186" y="172"/>
                  </a:lnTo>
                  <a:lnTo>
                    <a:pt x="186" y="172"/>
                  </a:lnTo>
                  <a:lnTo>
                    <a:pt x="188" y="172"/>
                  </a:lnTo>
                  <a:lnTo>
                    <a:pt x="188" y="172"/>
                  </a:lnTo>
                  <a:lnTo>
                    <a:pt x="190" y="172"/>
                  </a:lnTo>
                  <a:lnTo>
                    <a:pt x="190" y="170"/>
                  </a:lnTo>
                  <a:lnTo>
                    <a:pt x="190" y="170"/>
                  </a:lnTo>
                  <a:lnTo>
                    <a:pt x="194" y="166"/>
                  </a:lnTo>
                  <a:lnTo>
                    <a:pt x="194" y="166"/>
                  </a:lnTo>
                  <a:lnTo>
                    <a:pt x="194" y="162"/>
                  </a:lnTo>
                  <a:lnTo>
                    <a:pt x="194" y="162"/>
                  </a:lnTo>
                  <a:lnTo>
                    <a:pt x="194" y="160"/>
                  </a:lnTo>
                  <a:lnTo>
                    <a:pt x="194" y="160"/>
                  </a:lnTo>
                  <a:lnTo>
                    <a:pt x="194" y="160"/>
                  </a:lnTo>
                  <a:lnTo>
                    <a:pt x="194" y="160"/>
                  </a:lnTo>
                  <a:lnTo>
                    <a:pt x="196" y="156"/>
                  </a:lnTo>
                  <a:lnTo>
                    <a:pt x="196" y="156"/>
                  </a:lnTo>
                  <a:lnTo>
                    <a:pt x="194" y="156"/>
                  </a:lnTo>
                  <a:lnTo>
                    <a:pt x="194" y="156"/>
                  </a:lnTo>
                  <a:lnTo>
                    <a:pt x="194" y="152"/>
                  </a:lnTo>
                  <a:lnTo>
                    <a:pt x="194" y="152"/>
                  </a:lnTo>
                  <a:lnTo>
                    <a:pt x="196" y="150"/>
                  </a:lnTo>
                  <a:lnTo>
                    <a:pt x="196" y="150"/>
                  </a:lnTo>
                  <a:lnTo>
                    <a:pt x="196" y="148"/>
                  </a:lnTo>
                  <a:lnTo>
                    <a:pt x="196" y="146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2" y="140"/>
                  </a:lnTo>
                  <a:lnTo>
                    <a:pt x="202" y="140"/>
                  </a:lnTo>
                  <a:lnTo>
                    <a:pt x="202" y="138"/>
                  </a:lnTo>
                  <a:lnTo>
                    <a:pt x="202" y="138"/>
                  </a:lnTo>
                  <a:lnTo>
                    <a:pt x="198" y="138"/>
                  </a:lnTo>
                  <a:lnTo>
                    <a:pt x="198" y="138"/>
                  </a:lnTo>
                  <a:lnTo>
                    <a:pt x="198" y="138"/>
                  </a:lnTo>
                  <a:lnTo>
                    <a:pt x="198" y="138"/>
                  </a:lnTo>
                  <a:lnTo>
                    <a:pt x="200" y="138"/>
                  </a:lnTo>
                  <a:lnTo>
                    <a:pt x="200" y="138"/>
                  </a:lnTo>
                  <a:lnTo>
                    <a:pt x="200" y="136"/>
                  </a:lnTo>
                  <a:lnTo>
                    <a:pt x="198" y="136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8" y="134"/>
                  </a:lnTo>
                  <a:lnTo>
                    <a:pt x="202" y="136"/>
                  </a:lnTo>
                  <a:lnTo>
                    <a:pt x="202" y="136"/>
                  </a:lnTo>
                  <a:lnTo>
                    <a:pt x="206" y="136"/>
                  </a:lnTo>
                  <a:lnTo>
                    <a:pt x="206" y="136"/>
                  </a:lnTo>
                  <a:lnTo>
                    <a:pt x="210" y="136"/>
                  </a:lnTo>
                  <a:lnTo>
                    <a:pt x="210" y="136"/>
                  </a:lnTo>
                  <a:lnTo>
                    <a:pt x="216" y="136"/>
                  </a:lnTo>
                  <a:lnTo>
                    <a:pt x="216" y="136"/>
                  </a:lnTo>
                  <a:lnTo>
                    <a:pt x="214" y="134"/>
                  </a:lnTo>
                  <a:lnTo>
                    <a:pt x="212" y="132"/>
                  </a:lnTo>
                  <a:lnTo>
                    <a:pt x="212" y="132"/>
                  </a:lnTo>
                  <a:lnTo>
                    <a:pt x="214" y="132"/>
                  </a:lnTo>
                  <a:lnTo>
                    <a:pt x="216" y="134"/>
                  </a:lnTo>
                  <a:lnTo>
                    <a:pt x="216" y="134"/>
                  </a:lnTo>
                  <a:lnTo>
                    <a:pt x="220" y="132"/>
                  </a:lnTo>
                  <a:lnTo>
                    <a:pt x="220" y="132"/>
                  </a:lnTo>
                  <a:lnTo>
                    <a:pt x="218" y="130"/>
                  </a:lnTo>
                  <a:lnTo>
                    <a:pt x="218" y="128"/>
                  </a:lnTo>
                  <a:lnTo>
                    <a:pt x="218" y="128"/>
                  </a:lnTo>
                  <a:lnTo>
                    <a:pt x="218" y="128"/>
                  </a:lnTo>
                  <a:lnTo>
                    <a:pt x="218" y="128"/>
                  </a:lnTo>
                  <a:lnTo>
                    <a:pt x="220" y="130"/>
                  </a:lnTo>
                  <a:lnTo>
                    <a:pt x="222" y="130"/>
                  </a:lnTo>
                  <a:lnTo>
                    <a:pt x="222" y="130"/>
                  </a:lnTo>
                  <a:lnTo>
                    <a:pt x="224" y="128"/>
                  </a:lnTo>
                  <a:lnTo>
                    <a:pt x="224" y="126"/>
                  </a:lnTo>
                  <a:lnTo>
                    <a:pt x="224" y="126"/>
                  </a:lnTo>
                  <a:lnTo>
                    <a:pt x="230" y="126"/>
                  </a:lnTo>
                  <a:lnTo>
                    <a:pt x="230" y="126"/>
                  </a:lnTo>
                  <a:lnTo>
                    <a:pt x="232" y="122"/>
                  </a:lnTo>
                  <a:lnTo>
                    <a:pt x="232" y="122"/>
                  </a:lnTo>
                  <a:lnTo>
                    <a:pt x="236" y="122"/>
                  </a:lnTo>
                  <a:lnTo>
                    <a:pt x="236" y="122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40" y="118"/>
                  </a:lnTo>
                  <a:lnTo>
                    <a:pt x="242" y="116"/>
                  </a:lnTo>
                  <a:lnTo>
                    <a:pt x="242" y="116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4"/>
                  </a:lnTo>
                  <a:lnTo>
                    <a:pt x="244" y="114"/>
                  </a:lnTo>
                  <a:lnTo>
                    <a:pt x="246" y="114"/>
                  </a:lnTo>
                  <a:lnTo>
                    <a:pt x="246" y="114"/>
                  </a:lnTo>
                  <a:lnTo>
                    <a:pt x="246" y="114"/>
                  </a:lnTo>
                  <a:lnTo>
                    <a:pt x="246" y="112"/>
                  </a:lnTo>
                  <a:lnTo>
                    <a:pt x="246" y="112"/>
                  </a:lnTo>
                  <a:lnTo>
                    <a:pt x="248" y="112"/>
                  </a:lnTo>
                  <a:lnTo>
                    <a:pt x="248" y="112"/>
                  </a:lnTo>
                  <a:lnTo>
                    <a:pt x="248" y="110"/>
                  </a:lnTo>
                  <a:lnTo>
                    <a:pt x="248" y="110"/>
                  </a:lnTo>
                  <a:lnTo>
                    <a:pt x="248" y="110"/>
                  </a:lnTo>
                  <a:lnTo>
                    <a:pt x="248" y="110"/>
                  </a:lnTo>
                  <a:lnTo>
                    <a:pt x="248" y="106"/>
                  </a:lnTo>
                  <a:lnTo>
                    <a:pt x="248" y="106"/>
                  </a:lnTo>
                  <a:lnTo>
                    <a:pt x="250" y="104"/>
                  </a:lnTo>
                  <a:lnTo>
                    <a:pt x="250" y="104"/>
                  </a:lnTo>
                  <a:lnTo>
                    <a:pt x="248" y="102"/>
                  </a:lnTo>
                  <a:lnTo>
                    <a:pt x="248" y="102"/>
                  </a:lnTo>
                  <a:lnTo>
                    <a:pt x="252" y="102"/>
                  </a:lnTo>
                  <a:lnTo>
                    <a:pt x="254" y="100"/>
                  </a:lnTo>
                  <a:lnTo>
                    <a:pt x="254" y="100"/>
                  </a:lnTo>
                  <a:lnTo>
                    <a:pt x="252" y="98"/>
                  </a:lnTo>
                  <a:lnTo>
                    <a:pt x="252" y="98"/>
                  </a:lnTo>
                  <a:lnTo>
                    <a:pt x="252" y="98"/>
                  </a:lnTo>
                  <a:lnTo>
                    <a:pt x="256" y="98"/>
                  </a:lnTo>
                  <a:lnTo>
                    <a:pt x="256" y="98"/>
                  </a:lnTo>
                  <a:lnTo>
                    <a:pt x="256" y="98"/>
                  </a:lnTo>
                  <a:lnTo>
                    <a:pt x="256" y="98"/>
                  </a:lnTo>
                  <a:lnTo>
                    <a:pt x="252" y="96"/>
                  </a:lnTo>
                  <a:lnTo>
                    <a:pt x="252" y="96"/>
                  </a:lnTo>
                  <a:lnTo>
                    <a:pt x="252" y="94"/>
                  </a:lnTo>
                  <a:lnTo>
                    <a:pt x="254" y="92"/>
                  </a:lnTo>
                  <a:lnTo>
                    <a:pt x="258" y="90"/>
                  </a:lnTo>
                  <a:lnTo>
                    <a:pt x="258" y="90"/>
                  </a:lnTo>
                  <a:lnTo>
                    <a:pt x="258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0"/>
                  </a:lnTo>
                  <a:lnTo>
                    <a:pt x="256" y="90"/>
                  </a:lnTo>
                  <a:lnTo>
                    <a:pt x="256" y="90"/>
                  </a:lnTo>
                  <a:lnTo>
                    <a:pt x="260" y="90"/>
                  </a:lnTo>
                  <a:lnTo>
                    <a:pt x="260" y="90"/>
                  </a:lnTo>
                  <a:lnTo>
                    <a:pt x="260" y="88"/>
                  </a:lnTo>
                  <a:lnTo>
                    <a:pt x="260" y="88"/>
                  </a:lnTo>
                  <a:lnTo>
                    <a:pt x="258" y="88"/>
                  </a:lnTo>
                  <a:lnTo>
                    <a:pt x="258" y="88"/>
                  </a:lnTo>
                  <a:lnTo>
                    <a:pt x="260" y="86"/>
                  </a:lnTo>
                  <a:lnTo>
                    <a:pt x="262" y="84"/>
                  </a:lnTo>
                  <a:lnTo>
                    <a:pt x="262" y="84"/>
                  </a:lnTo>
                  <a:lnTo>
                    <a:pt x="264" y="84"/>
                  </a:lnTo>
                  <a:lnTo>
                    <a:pt x="264" y="8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2"/>
                  </a:lnTo>
                  <a:lnTo>
                    <a:pt x="260" y="82"/>
                  </a:lnTo>
                  <a:lnTo>
                    <a:pt x="256" y="86"/>
                  </a:lnTo>
                  <a:lnTo>
                    <a:pt x="256" y="86"/>
                  </a:lnTo>
                  <a:lnTo>
                    <a:pt x="250" y="86"/>
                  </a:lnTo>
                  <a:lnTo>
                    <a:pt x="250" y="86"/>
                  </a:lnTo>
                  <a:lnTo>
                    <a:pt x="244" y="86"/>
                  </a:lnTo>
                  <a:lnTo>
                    <a:pt x="244" y="86"/>
                  </a:lnTo>
                  <a:lnTo>
                    <a:pt x="240" y="88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6" y="86"/>
                  </a:lnTo>
                  <a:lnTo>
                    <a:pt x="236" y="86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0" y="92"/>
                  </a:lnTo>
                  <a:lnTo>
                    <a:pt x="230" y="92"/>
                  </a:lnTo>
                  <a:lnTo>
                    <a:pt x="226" y="96"/>
                  </a:lnTo>
                  <a:lnTo>
                    <a:pt x="226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18" y="100"/>
                  </a:lnTo>
                  <a:lnTo>
                    <a:pt x="218" y="100"/>
                  </a:lnTo>
                  <a:lnTo>
                    <a:pt x="218" y="100"/>
                  </a:lnTo>
                  <a:lnTo>
                    <a:pt x="218" y="100"/>
                  </a:lnTo>
                  <a:lnTo>
                    <a:pt x="216" y="100"/>
                  </a:lnTo>
                  <a:lnTo>
                    <a:pt x="214" y="100"/>
                  </a:lnTo>
                  <a:lnTo>
                    <a:pt x="214" y="100"/>
                  </a:lnTo>
                  <a:lnTo>
                    <a:pt x="214" y="100"/>
                  </a:lnTo>
                  <a:lnTo>
                    <a:pt x="214" y="100"/>
                  </a:lnTo>
                  <a:lnTo>
                    <a:pt x="218" y="98"/>
                  </a:lnTo>
                  <a:lnTo>
                    <a:pt x="218" y="98"/>
                  </a:lnTo>
                  <a:lnTo>
                    <a:pt x="220" y="98"/>
                  </a:lnTo>
                  <a:lnTo>
                    <a:pt x="220" y="98"/>
                  </a:lnTo>
                  <a:lnTo>
                    <a:pt x="222" y="96"/>
                  </a:lnTo>
                  <a:lnTo>
                    <a:pt x="222" y="94"/>
                  </a:lnTo>
                  <a:lnTo>
                    <a:pt x="222" y="94"/>
                  </a:lnTo>
                  <a:lnTo>
                    <a:pt x="228" y="92"/>
                  </a:lnTo>
                  <a:lnTo>
                    <a:pt x="228" y="92"/>
                  </a:lnTo>
                  <a:lnTo>
                    <a:pt x="226" y="90"/>
                  </a:lnTo>
                  <a:lnTo>
                    <a:pt x="226" y="90"/>
                  </a:lnTo>
                  <a:lnTo>
                    <a:pt x="224" y="90"/>
                  </a:lnTo>
                  <a:lnTo>
                    <a:pt x="220" y="92"/>
                  </a:lnTo>
                  <a:lnTo>
                    <a:pt x="220" y="92"/>
                  </a:lnTo>
                  <a:lnTo>
                    <a:pt x="216" y="94"/>
                  </a:lnTo>
                  <a:lnTo>
                    <a:pt x="212" y="96"/>
                  </a:lnTo>
                  <a:lnTo>
                    <a:pt x="212" y="96"/>
                  </a:lnTo>
                  <a:lnTo>
                    <a:pt x="210" y="94"/>
                  </a:lnTo>
                  <a:lnTo>
                    <a:pt x="210" y="94"/>
                  </a:lnTo>
                  <a:lnTo>
                    <a:pt x="206" y="98"/>
                  </a:lnTo>
                  <a:lnTo>
                    <a:pt x="206" y="98"/>
                  </a:lnTo>
                  <a:lnTo>
                    <a:pt x="206" y="98"/>
                  </a:lnTo>
                  <a:lnTo>
                    <a:pt x="206" y="98"/>
                  </a:lnTo>
                  <a:lnTo>
                    <a:pt x="206" y="98"/>
                  </a:lnTo>
                  <a:lnTo>
                    <a:pt x="206" y="98"/>
                  </a:lnTo>
                  <a:lnTo>
                    <a:pt x="206" y="96"/>
                  </a:lnTo>
                  <a:lnTo>
                    <a:pt x="208" y="94"/>
                  </a:lnTo>
                  <a:lnTo>
                    <a:pt x="210" y="90"/>
                  </a:lnTo>
                  <a:lnTo>
                    <a:pt x="210" y="88"/>
                  </a:lnTo>
                  <a:lnTo>
                    <a:pt x="210" y="88"/>
                  </a:lnTo>
                  <a:lnTo>
                    <a:pt x="206" y="86"/>
                  </a:lnTo>
                  <a:lnTo>
                    <a:pt x="206" y="86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24" y="76"/>
                  </a:lnTo>
                  <a:lnTo>
                    <a:pt x="224" y="76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2" y="74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16" y="74"/>
                  </a:lnTo>
                  <a:lnTo>
                    <a:pt x="216" y="74"/>
                  </a:lnTo>
                  <a:lnTo>
                    <a:pt x="212" y="76"/>
                  </a:lnTo>
                  <a:lnTo>
                    <a:pt x="210" y="78"/>
                  </a:lnTo>
                  <a:lnTo>
                    <a:pt x="210" y="78"/>
                  </a:lnTo>
                  <a:lnTo>
                    <a:pt x="206" y="76"/>
                  </a:lnTo>
                  <a:lnTo>
                    <a:pt x="206" y="7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206" y="74"/>
                  </a:lnTo>
                  <a:lnTo>
                    <a:pt x="206" y="74"/>
                  </a:lnTo>
                  <a:lnTo>
                    <a:pt x="204" y="74"/>
                  </a:lnTo>
                  <a:lnTo>
                    <a:pt x="200" y="72"/>
                  </a:lnTo>
                  <a:lnTo>
                    <a:pt x="200" y="72"/>
                  </a:lnTo>
                  <a:lnTo>
                    <a:pt x="198" y="74"/>
                  </a:lnTo>
                  <a:lnTo>
                    <a:pt x="198" y="74"/>
                  </a:lnTo>
                  <a:lnTo>
                    <a:pt x="196" y="72"/>
                  </a:lnTo>
                  <a:lnTo>
                    <a:pt x="194" y="70"/>
                  </a:lnTo>
                  <a:lnTo>
                    <a:pt x="194" y="70"/>
                  </a:lnTo>
                  <a:lnTo>
                    <a:pt x="196" y="72"/>
                  </a:lnTo>
                  <a:lnTo>
                    <a:pt x="196" y="72"/>
                  </a:lnTo>
                  <a:lnTo>
                    <a:pt x="200" y="72"/>
                  </a:lnTo>
                  <a:lnTo>
                    <a:pt x="200" y="72"/>
                  </a:lnTo>
                  <a:lnTo>
                    <a:pt x="212" y="74"/>
                  </a:lnTo>
                  <a:lnTo>
                    <a:pt x="212" y="74"/>
                  </a:lnTo>
                  <a:lnTo>
                    <a:pt x="216" y="74"/>
                  </a:lnTo>
                  <a:lnTo>
                    <a:pt x="220" y="72"/>
                  </a:lnTo>
                  <a:lnTo>
                    <a:pt x="220" y="72"/>
                  </a:lnTo>
                  <a:lnTo>
                    <a:pt x="228" y="74"/>
                  </a:lnTo>
                  <a:lnTo>
                    <a:pt x="228" y="74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4" y="74"/>
                  </a:lnTo>
                  <a:lnTo>
                    <a:pt x="234" y="74"/>
                  </a:lnTo>
                  <a:lnTo>
                    <a:pt x="236" y="74"/>
                  </a:lnTo>
                  <a:lnTo>
                    <a:pt x="236" y="74"/>
                  </a:lnTo>
                  <a:lnTo>
                    <a:pt x="238" y="76"/>
                  </a:lnTo>
                  <a:lnTo>
                    <a:pt x="238" y="76"/>
                  </a:lnTo>
                  <a:lnTo>
                    <a:pt x="238" y="76"/>
                  </a:lnTo>
                  <a:lnTo>
                    <a:pt x="238" y="76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6" y="80"/>
                  </a:lnTo>
                  <a:lnTo>
                    <a:pt x="246" y="80"/>
                  </a:lnTo>
                  <a:lnTo>
                    <a:pt x="250" y="80"/>
                  </a:lnTo>
                  <a:lnTo>
                    <a:pt x="254" y="80"/>
                  </a:lnTo>
                  <a:lnTo>
                    <a:pt x="254" y="80"/>
                  </a:lnTo>
                  <a:lnTo>
                    <a:pt x="254" y="78"/>
                  </a:lnTo>
                  <a:lnTo>
                    <a:pt x="254" y="78"/>
                  </a:lnTo>
                  <a:lnTo>
                    <a:pt x="254" y="76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58" y="78"/>
                  </a:lnTo>
                  <a:lnTo>
                    <a:pt x="258" y="78"/>
                  </a:lnTo>
                  <a:lnTo>
                    <a:pt x="260" y="78"/>
                  </a:lnTo>
                  <a:lnTo>
                    <a:pt x="260" y="78"/>
                  </a:lnTo>
                  <a:lnTo>
                    <a:pt x="262" y="76"/>
                  </a:lnTo>
                  <a:lnTo>
                    <a:pt x="262" y="76"/>
                  </a:lnTo>
                  <a:lnTo>
                    <a:pt x="262" y="76"/>
                  </a:lnTo>
                  <a:lnTo>
                    <a:pt x="262" y="74"/>
                  </a:lnTo>
                  <a:lnTo>
                    <a:pt x="258" y="72"/>
                  </a:lnTo>
                  <a:lnTo>
                    <a:pt x="258" y="72"/>
                  </a:lnTo>
                  <a:lnTo>
                    <a:pt x="258" y="72"/>
                  </a:lnTo>
                  <a:lnTo>
                    <a:pt x="258" y="72"/>
                  </a:lnTo>
                  <a:lnTo>
                    <a:pt x="258" y="72"/>
                  </a:lnTo>
                  <a:lnTo>
                    <a:pt x="25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56" y="70"/>
                  </a:lnTo>
                  <a:lnTo>
                    <a:pt x="254" y="70"/>
                  </a:lnTo>
                  <a:lnTo>
                    <a:pt x="254" y="70"/>
                  </a:lnTo>
                  <a:lnTo>
                    <a:pt x="254" y="68"/>
                  </a:lnTo>
                  <a:lnTo>
                    <a:pt x="254" y="68"/>
                  </a:lnTo>
                  <a:lnTo>
                    <a:pt x="254" y="68"/>
                  </a:lnTo>
                  <a:lnTo>
                    <a:pt x="254" y="68"/>
                  </a:lnTo>
                  <a:lnTo>
                    <a:pt x="254" y="68"/>
                  </a:lnTo>
                  <a:lnTo>
                    <a:pt x="254" y="68"/>
                  </a:lnTo>
                  <a:lnTo>
                    <a:pt x="252" y="64"/>
                  </a:lnTo>
                  <a:lnTo>
                    <a:pt x="248" y="62"/>
                  </a:lnTo>
                  <a:lnTo>
                    <a:pt x="248" y="62"/>
                  </a:lnTo>
                  <a:lnTo>
                    <a:pt x="248" y="62"/>
                  </a:lnTo>
                  <a:lnTo>
                    <a:pt x="248" y="62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6" y="64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2" y="62"/>
                  </a:lnTo>
                  <a:lnTo>
                    <a:pt x="242" y="62"/>
                  </a:lnTo>
                  <a:lnTo>
                    <a:pt x="242" y="62"/>
                  </a:lnTo>
                  <a:lnTo>
                    <a:pt x="242" y="62"/>
                  </a:lnTo>
                  <a:lnTo>
                    <a:pt x="240" y="60"/>
                  </a:lnTo>
                  <a:lnTo>
                    <a:pt x="238" y="60"/>
                  </a:lnTo>
                  <a:lnTo>
                    <a:pt x="238" y="60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6" y="58"/>
                  </a:lnTo>
                  <a:lnTo>
                    <a:pt x="236" y="58"/>
                  </a:lnTo>
                  <a:lnTo>
                    <a:pt x="236" y="58"/>
                  </a:lnTo>
                  <a:lnTo>
                    <a:pt x="232" y="58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6" y="58"/>
                  </a:lnTo>
                  <a:lnTo>
                    <a:pt x="226" y="58"/>
                  </a:lnTo>
                  <a:lnTo>
                    <a:pt x="218" y="58"/>
                  </a:lnTo>
                  <a:lnTo>
                    <a:pt x="218" y="58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214" y="62"/>
                  </a:lnTo>
                  <a:lnTo>
                    <a:pt x="212" y="60"/>
                  </a:lnTo>
                  <a:lnTo>
                    <a:pt x="212" y="60"/>
                  </a:lnTo>
                  <a:lnTo>
                    <a:pt x="214" y="58"/>
                  </a:lnTo>
                  <a:lnTo>
                    <a:pt x="214" y="58"/>
                  </a:lnTo>
                  <a:lnTo>
                    <a:pt x="216" y="56"/>
                  </a:lnTo>
                  <a:lnTo>
                    <a:pt x="216" y="56"/>
                  </a:lnTo>
                  <a:lnTo>
                    <a:pt x="212" y="54"/>
                  </a:lnTo>
                  <a:lnTo>
                    <a:pt x="212" y="54"/>
                  </a:lnTo>
                  <a:lnTo>
                    <a:pt x="210" y="54"/>
                  </a:lnTo>
                  <a:lnTo>
                    <a:pt x="210" y="54"/>
                  </a:lnTo>
                  <a:lnTo>
                    <a:pt x="206" y="54"/>
                  </a:lnTo>
                  <a:lnTo>
                    <a:pt x="206" y="54"/>
                  </a:lnTo>
                  <a:lnTo>
                    <a:pt x="206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4" y="58"/>
                  </a:lnTo>
                  <a:lnTo>
                    <a:pt x="204" y="58"/>
                  </a:lnTo>
                  <a:lnTo>
                    <a:pt x="204" y="58"/>
                  </a:lnTo>
                  <a:lnTo>
                    <a:pt x="202" y="58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198" y="56"/>
                  </a:lnTo>
                  <a:lnTo>
                    <a:pt x="198" y="56"/>
                  </a:lnTo>
                  <a:lnTo>
                    <a:pt x="204" y="56"/>
                  </a:lnTo>
                  <a:lnTo>
                    <a:pt x="204" y="56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0" y="50"/>
                  </a:lnTo>
                  <a:lnTo>
                    <a:pt x="200" y="50"/>
                  </a:lnTo>
                  <a:lnTo>
                    <a:pt x="198" y="50"/>
                  </a:lnTo>
                  <a:lnTo>
                    <a:pt x="198" y="5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4" y="54"/>
                  </a:lnTo>
                  <a:lnTo>
                    <a:pt x="192" y="56"/>
                  </a:lnTo>
                  <a:lnTo>
                    <a:pt x="192" y="56"/>
                  </a:lnTo>
                  <a:lnTo>
                    <a:pt x="192" y="56"/>
                  </a:lnTo>
                  <a:lnTo>
                    <a:pt x="192" y="56"/>
                  </a:lnTo>
                  <a:lnTo>
                    <a:pt x="190" y="54"/>
                  </a:lnTo>
                  <a:lnTo>
                    <a:pt x="192" y="52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2" y="50"/>
                  </a:lnTo>
                  <a:lnTo>
                    <a:pt x="192" y="50"/>
                  </a:lnTo>
                  <a:lnTo>
                    <a:pt x="192" y="50"/>
                  </a:lnTo>
                  <a:lnTo>
                    <a:pt x="192" y="50"/>
                  </a:lnTo>
                  <a:lnTo>
                    <a:pt x="192" y="50"/>
                  </a:lnTo>
                  <a:lnTo>
                    <a:pt x="192" y="50"/>
                  </a:lnTo>
                  <a:lnTo>
                    <a:pt x="194" y="48"/>
                  </a:lnTo>
                  <a:lnTo>
                    <a:pt x="198" y="50"/>
                  </a:lnTo>
                  <a:lnTo>
                    <a:pt x="198" y="50"/>
                  </a:lnTo>
                  <a:lnTo>
                    <a:pt x="200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200" y="44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6" y="42"/>
                  </a:lnTo>
                  <a:lnTo>
                    <a:pt x="206" y="42"/>
                  </a:lnTo>
                  <a:lnTo>
                    <a:pt x="202" y="40"/>
                  </a:lnTo>
                  <a:lnTo>
                    <a:pt x="202" y="40"/>
                  </a:lnTo>
                  <a:lnTo>
                    <a:pt x="206" y="40"/>
                  </a:lnTo>
                  <a:lnTo>
                    <a:pt x="206" y="40"/>
                  </a:lnTo>
                  <a:lnTo>
                    <a:pt x="206" y="40"/>
                  </a:lnTo>
                  <a:lnTo>
                    <a:pt x="206" y="40"/>
                  </a:lnTo>
                  <a:lnTo>
                    <a:pt x="206" y="38"/>
                  </a:lnTo>
                  <a:lnTo>
                    <a:pt x="208" y="38"/>
                  </a:lnTo>
                  <a:lnTo>
                    <a:pt x="212" y="36"/>
                  </a:lnTo>
                  <a:lnTo>
                    <a:pt x="212" y="36"/>
                  </a:lnTo>
                  <a:lnTo>
                    <a:pt x="214" y="36"/>
                  </a:lnTo>
                  <a:lnTo>
                    <a:pt x="214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8" y="36"/>
                  </a:lnTo>
                  <a:lnTo>
                    <a:pt x="218" y="36"/>
                  </a:lnTo>
                  <a:lnTo>
                    <a:pt x="216" y="38"/>
                  </a:lnTo>
                  <a:lnTo>
                    <a:pt x="216" y="38"/>
                  </a:lnTo>
                  <a:lnTo>
                    <a:pt x="212" y="38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14" y="40"/>
                  </a:lnTo>
                  <a:lnTo>
                    <a:pt x="214" y="40"/>
                  </a:lnTo>
                  <a:lnTo>
                    <a:pt x="220" y="40"/>
                  </a:lnTo>
                  <a:lnTo>
                    <a:pt x="220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6" y="34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4"/>
                  </a:lnTo>
                  <a:lnTo>
                    <a:pt x="232" y="32"/>
                  </a:lnTo>
                  <a:lnTo>
                    <a:pt x="232" y="32"/>
                  </a:lnTo>
                  <a:lnTo>
                    <a:pt x="232" y="32"/>
                  </a:lnTo>
                  <a:lnTo>
                    <a:pt x="230" y="30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24" y="26"/>
                  </a:lnTo>
                  <a:lnTo>
                    <a:pt x="224" y="26"/>
                  </a:lnTo>
                  <a:lnTo>
                    <a:pt x="220" y="26"/>
                  </a:lnTo>
                  <a:lnTo>
                    <a:pt x="218" y="26"/>
                  </a:lnTo>
                  <a:lnTo>
                    <a:pt x="216" y="28"/>
                  </a:lnTo>
                  <a:lnTo>
                    <a:pt x="216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10" y="26"/>
                  </a:lnTo>
                  <a:lnTo>
                    <a:pt x="210" y="26"/>
                  </a:lnTo>
                  <a:lnTo>
                    <a:pt x="212" y="24"/>
                  </a:lnTo>
                  <a:lnTo>
                    <a:pt x="212" y="24"/>
                  </a:lnTo>
                  <a:lnTo>
                    <a:pt x="210" y="22"/>
                  </a:lnTo>
                  <a:lnTo>
                    <a:pt x="208" y="20"/>
                  </a:lnTo>
                  <a:lnTo>
                    <a:pt x="208" y="20"/>
                  </a:lnTo>
                  <a:lnTo>
                    <a:pt x="208" y="20"/>
                  </a:lnTo>
                  <a:lnTo>
                    <a:pt x="208" y="20"/>
                  </a:lnTo>
                  <a:lnTo>
                    <a:pt x="212" y="22"/>
                  </a:lnTo>
                  <a:lnTo>
                    <a:pt x="212" y="22"/>
                  </a:lnTo>
                  <a:lnTo>
                    <a:pt x="216" y="20"/>
                  </a:lnTo>
                  <a:lnTo>
                    <a:pt x="220" y="18"/>
                  </a:lnTo>
                  <a:lnTo>
                    <a:pt x="220" y="18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28" y="18"/>
                  </a:lnTo>
                  <a:lnTo>
                    <a:pt x="228" y="14"/>
                  </a:lnTo>
                  <a:lnTo>
                    <a:pt x="228" y="14"/>
                  </a:lnTo>
                  <a:lnTo>
                    <a:pt x="226" y="14"/>
                  </a:lnTo>
                  <a:lnTo>
                    <a:pt x="222" y="12"/>
                  </a:lnTo>
                  <a:lnTo>
                    <a:pt x="222" y="12"/>
                  </a:lnTo>
                  <a:lnTo>
                    <a:pt x="216" y="16"/>
                  </a:lnTo>
                  <a:lnTo>
                    <a:pt x="216" y="16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08" y="12"/>
                  </a:lnTo>
                  <a:lnTo>
                    <a:pt x="208" y="14"/>
                  </a:lnTo>
                  <a:lnTo>
                    <a:pt x="208" y="14"/>
                  </a:lnTo>
                  <a:lnTo>
                    <a:pt x="204" y="14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6" y="14"/>
                  </a:lnTo>
                  <a:lnTo>
                    <a:pt x="206" y="14"/>
                  </a:lnTo>
                  <a:lnTo>
                    <a:pt x="206" y="14"/>
                  </a:lnTo>
                  <a:lnTo>
                    <a:pt x="206" y="14"/>
                  </a:lnTo>
                  <a:lnTo>
                    <a:pt x="206" y="12"/>
                  </a:lnTo>
                  <a:lnTo>
                    <a:pt x="206" y="12"/>
                  </a:lnTo>
                  <a:lnTo>
                    <a:pt x="208" y="10"/>
                  </a:lnTo>
                  <a:lnTo>
                    <a:pt x="208" y="10"/>
                  </a:lnTo>
                  <a:lnTo>
                    <a:pt x="208" y="10"/>
                  </a:lnTo>
                  <a:lnTo>
                    <a:pt x="208" y="10"/>
                  </a:lnTo>
                  <a:lnTo>
                    <a:pt x="206" y="10"/>
                  </a:lnTo>
                  <a:lnTo>
                    <a:pt x="206" y="10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198" y="10"/>
                  </a:lnTo>
                  <a:lnTo>
                    <a:pt x="198" y="10"/>
                  </a:lnTo>
                  <a:lnTo>
                    <a:pt x="200" y="8"/>
                  </a:lnTo>
                  <a:lnTo>
                    <a:pt x="200" y="8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6" y="6"/>
                  </a:lnTo>
                  <a:lnTo>
                    <a:pt x="196" y="6"/>
                  </a:lnTo>
                  <a:lnTo>
                    <a:pt x="202" y="8"/>
                  </a:lnTo>
                  <a:lnTo>
                    <a:pt x="202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0" y="8"/>
                  </a:lnTo>
                  <a:lnTo>
                    <a:pt x="212" y="6"/>
                  </a:lnTo>
                  <a:lnTo>
                    <a:pt x="212" y="6"/>
                  </a:lnTo>
                  <a:lnTo>
                    <a:pt x="214" y="8"/>
                  </a:lnTo>
                  <a:lnTo>
                    <a:pt x="214" y="8"/>
                  </a:lnTo>
                  <a:lnTo>
                    <a:pt x="216" y="6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2" y="2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54" y="24"/>
                  </a:lnTo>
                  <a:lnTo>
                    <a:pt x="108" y="54"/>
                  </a:lnTo>
                  <a:lnTo>
                    <a:pt x="66" y="86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4"/>
                  </a:lnTo>
                  <a:lnTo>
                    <a:pt x="22" y="124"/>
                  </a:lnTo>
                  <a:lnTo>
                    <a:pt x="26" y="124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6" y="126"/>
                  </a:lnTo>
                  <a:lnTo>
                    <a:pt x="22" y="126"/>
                  </a:lnTo>
                  <a:lnTo>
                    <a:pt x="22" y="126"/>
                  </a:lnTo>
                  <a:lnTo>
                    <a:pt x="24" y="126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6" y="130"/>
                  </a:lnTo>
                  <a:lnTo>
                    <a:pt x="28" y="130"/>
                  </a:lnTo>
                  <a:lnTo>
                    <a:pt x="28" y="130"/>
                  </a:lnTo>
                  <a:lnTo>
                    <a:pt x="28" y="130"/>
                  </a:lnTo>
                  <a:lnTo>
                    <a:pt x="28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22" y="132"/>
                  </a:lnTo>
                  <a:lnTo>
                    <a:pt x="22" y="132"/>
                  </a:lnTo>
                  <a:lnTo>
                    <a:pt x="16" y="130"/>
                  </a:lnTo>
                  <a:lnTo>
                    <a:pt x="16" y="130"/>
                  </a:lnTo>
                  <a:lnTo>
                    <a:pt x="16" y="128"/>
                  </a:lnTo>
                  <a:lnTo>
                    <a:pt x="16" y="128"/>
                  </a:lnTo>
                  <a:lnTo>
                    <a:pt x="10" y="134"/>
                  </a:lnTo>
                  <a:lnTo>
                    <a:pt x="10" y="134"/>
                  </a:lnTo>
                  <a:lnTo>
                    <a:pt x="14" y="138"/>
                  </a:lnTo>
                  <a:lnTo>
                    <a:pt x="14" y="138"/>
                  </a:lnTo>
                  <a:lnTo>
                    <a:pt x="20" y="138"/>
                  </a:lnTo>
                  <a:lnTo>
                    <a:pt x="20" y="138"/>
                  </a:lnTo>
                  <a:close/>
                  <a:moveTo>
                    <a:pt x="212" y="28"/>
                  </a:moveTo>
                  <a:lnTo>
                    <a:pt x="212" y="28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1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211"/>
            <p:cNvSpPr>
              <a:spLocks/>
            </p:cNvSpPr>
            <p:nvPr/>
          </p:nvSpPr>
          <p:spPr bwMode="auto">
            <a:xfrm>
              <a:off x="1152525" y="546100"/>
              <a:ext cx="31750" cy="2540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6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20" h="16">
                  <a:moveTo>
                    <a:pt x="2" y="10"/>
                  </a:move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212"/>
            <p:cNvSpPr>
              <a:spLocks/>
            </p:cNvSpPr>
            <p:nvPr/>
          </p:nvSpPr>
          <p:spPr bwMode="auto">
            <a:xfrm>
              <a:off x="1679575" y="835025"/>
              <a:ext cx="66675" cy="69850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2" y="38"/>
                </a:cxn>
                <a:cxn ang="0">
                  <a:pos x="2" y="40"/>
                </a:cxn>
                <a:cxn ang="0">
                  <a:pos x="6" y="40"/>
                </a:cxn>
                <a:cxn ang="0">
                  <a:pos x="6" y="44"/>
                </a:cxn>
                <a:cxn ang="0">
                  <a:pos x="14" y="42"/>
                </a:cxn>
                <a:cxn ang="0">
                  <a:pos x="18" y="42"/>
                </a:cxn>
                <a:cxn ang="0">
                  <a:pos x="24" y="36"/>
                </a:cxn>
                <a:cxn ang="0">
                  <a:pos x="30" y="36"/>
                </a:cxn>
                <a:cxn ang="0">
                  <a:pos x="32" y="36"/>
                </a:cxn>
                <a:cxn ang="0">
                  <a:pos x="36" y="34"/>
                </a:cxn>
                <a:cxn ang="0">
                  <a:pos x="38" y="28"/>
                </a:cxn>
                <a:cxn ang="0">
                  <a:pos x="38" y="22"/>
                </a:cxn>
                <a:cxn ang="0">
                  <a:pos x="36" y="16"/>
                </a:cxn>
                <a:cxn ang="0">
                  <a:pos x="42" y="10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6" y="10"/>
                </a:cxn>
                <a:cxn ang="0">
                  <a:pos x="4" y="14"/>
                </a:cxn>
                <a:cxn ang="0">
                  <a:pos x="6" y="14"/>
                </a:cxn>
                <a:cxn ang="0">
                  <a:pos x="8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4" y="18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14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2" y="30"/>
                </a:cxn>
                <a:cxn ang="0">
                  <a:pos x="8" y="32"/>
                </a:cxn>
                <a:cxn ang="0">
                  <a:pos x="6" y="34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6"/>
                </a:cxn>
              </a:cxnLst>
              <a:rect l="0" t="0" r="r" b="b"/>
              <a:pathLst>
                <a:path w="42" h="44">
                  <a:moveTo>
                    <a:pt x="4" y="36"/>
                  </a:moveTo>
                  <a:lnTo>
                    <a:pt x="4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8" y="22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40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213"/>
            <p:cNvSpPr>
              <a:spLocks/>
            </p:cNvSpPr>
            <p:nvPr/>
          </p:nvSpPr>
          <p:spPr bwMode="auto">
            <a:xfrm>
              <a:off x="1492250" y="600075"/>
              <a:ext cx="146050" cy="69850"/>
            </a:xfrm>
            <a:custGeom>
              <a:avLst/>
              <a:gdLst/>
              <a:ahLst/>
              <a:cxnLst>
                <a:cxn ang="0">
                  <a:pos x="82" y="32"/>
                </a:cxn>
                <a:cxn ang="0">
                  <a:pos x="86" y="26"/>
                </a:cxn>
                <a:cxn ang="0">
                  <a:pos x="90" y="24"/>
                </a:cxn>
                <a:cxn ang="0">
                  <a:pos x="92" y="14"/>
                </a:cxn>
                <a:cxn ang="0">
                  <a:pos x="84" y="14"/>
                </a:cxn>
                <a:cxn ang="0">
                  <a:pos x="82" y="8"/>
                </a:cxn>
                <a:cxn ang="0">
                  <a:pos x="82" y="6"/>
                </a:cxn>
                <a:cxn ang="0">
                  <a:pos x="72" y="2"/>
                </a:cxn>
                <a:cxn ang="0">
                  <a:pos x="68" y="4"/>
                </a:cxn>
                <a:cxn ang="0">
                  <a:pos x="62" y="6"/>
                </a:cxn>
                <a:cxn ang="0">
                  <a:pos x="54" y="10"/>
                </a:cxn>
                <a:cxn ang="0">
                  <a:pos x="50" y="6"/>
                </a:cxn>
                <a:cxn ang="0">
                  <a:pos x="42" y="8"/>
                </a:cxn>
                <a:cxn ang="0">
                  <a:pos x="44" y="10"/>
                </a:cxn>
                <a:cxn ang="0">
                  <a:pos x="42" y="12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12"/>
                </a:cxn>
                <a:cxn ang="0">
                  <a:pos x="28" y="18"/>
                </a:cxn>
                <a:cxn ang="0">
                  <a:pos x="24" y="14"/>
                </a:cxn>
                <a:cxn ang="0">
                  <a:pos x="26" y="8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6" y="6"/>
                </a:cxn>
                <a:cxn ang="0">
                  <a:pos x="8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10" y="14"/>
                </a:cxn>
                <a:cxn ang="0">
                  <a:pos x="22" y="16"/>
                </a:cxn>
                <a:cxn ang="0">
                  <a:pos x="22" y="18"/>
                </a:cxn>
                <a:cxn ang="0">
                  <a:pos x="12" y="22"/>
                </a:cxn>
                <a:cxn ang="0">
                  <a:pos x="6" y="24"/>
                </a:cxn>
                <a:cxn ang="0">
                  <a:pos x="6" y="26"/>
                </a:cxn>
                <a:cxn ang="0">
                  <a:pos x="16" y="26"/>
                </a:cxn>
                <a:cxn ang="0">
                  <a:pos x="24" y="30"/>
                </a:cxn>
                <a:cxn ang="0">
                  <a:pos x="16" y="36"/>
                </a:cxn>
                <a:cxn ang="0">
                  <a:pos x="24" y="38"/>
                </a:cxn>
                <a:cxn ang="0">
                  <a:pos x="38" y="42"/>
                </a:cxn>
                <a:cxn ang="0">
                  <a:pos x="46" y="44"/>
                </a:cxn>
                <a:cxn ang="0">
                  <a:pos x="58" y="38"/>
                </a:cxn>
                <a:cxn ang="0">
                  <a:pos x="66" y="38"/>
                </a:cxn>
                <a:cxn ang="0">
                  <a:pos x="78" y="30"/>
                </a:cxn>
              </a:cxnLst>
              <a:rect l="0" t="0" r="r" b="b"/>
              <a:pathLst>
                <a:path w="92" h="44">
                  <a:moveTo>
                    <a:pt x="78" y="30"/>
                  </a:moveTo>
                  <a:lnTo>
                    <a:pt x="78" y="30"/>
                  </a:lnTo>
                  <a:lnTo>
                    <a:pt x="82" y="32"/>
                  </a:lnTo>
                  <a:lnTo>
                    <a:pt x="86" y="28"/>
                  </a:lnTo>
                  <a:lnTo>
                    <a:pt x="86" y="28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20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88" y="14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2" y="12"/>
                  </a:lnTo>
                  <a:lnTo>
                    <a:pt x="82" y="1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2" y="22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8" y="38"/>
                  </a:lnTo>
                  <a:lnTo>
                    <a:pt x="24" y="38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52" y="44"/>
                  </a:lnTo>
                  <a:lnTo>
                    <a:pt x="54" y="4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8" y="30"/>
                  </a:lnTo>
                  <a:lnTo>
                    <a:pt x="78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214"/>
            <p:cNvSpPr>
              <a:spLocks/>
            </p:cNvSpPr>
            <p:nvPr/>
          </p:nvSpPr>
          <p:spPr bwMode="auto">
            <a:xfrm>
              <a:off x="2562225" y="368300"/>
              <a:ext cx="88900" cy="60325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28" y="6"/>
                </a:cxn>
                <a:cxn ang="0">
                  <a:pos x="20" y="12"/>
                </a:cxn>
                <a:cxn ang="0">
                  <a:pos x="20" y="14"/>
                </a:cxn>
                <a:cxn ang="0">
                  <a:pos x="22" y="16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6" y="36"/>
                </a:cxn>
                <a:cxn ang="0">
                  <a:pos x="16" y="36"/>
                </a:cxn>
                <a:cxn ang="0">
                  <a:pos x="26" y="38"/>
                </a:cxn>
                <a:cxn ang="0">
                  <a:pos x="30" y="36"/>
                </a:cxn>
                <a:cxn ang="0">
                  <a:pos x="32" y="32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30" y="28"/>
                </a:cxn>
                <a:cxn ang="0">
                  <a:pos x="32" y="26"/>
                </a:cxn>
                <a:cxn ang="0">
                  <a:pos x="36" y="26"/>
                </a:cxn>
                <a:cxn ang="0">
                  <a:pos x="42" y="22"/>
                </a:cxn>
                <a:cxn ang="0">
                  <a:pos x="40" y="20"/>
                </a:cxn>
                <a:cxn ang="0">
                  <a:pos x="40" y="18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52" y="16"/>
                </a:cxn>
                <a:cxn ang="0">
                  <a:pos x="54" y="14"/>
                </a:cxn>
                <a:cxn ang="0">
                  <a:pos x="56" y="12"/>
                </a:cxn>
                <a:cxn ang="0">
                  <a:pos x="38" y="0"/>
                </a:cxn>
                <a:cxn ang="0">
                  <a:pos x="32" y="6"/>
                </a:cxn>
              </a:cxnLst>
              <a:rect l="0" t="0" r="r" b="b"/>
              <a:pathLst>
                <a:path w="56" h="38">
                  <a:moveTo>
                    <a:pt x="32" y="6"/>
                  </a:moveTo>
                  <a:lnTo>
                    <a:pt x="32" y="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2" y="6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15"/>
            <p:cNvSpPr>
              <a:spLocks/>
            </p:cNvSpPr>
            <p:nvPr/>
          </p:nvSpPr>
          <p:spPr bwMode="auto">
            <a:xfrm>
              <a:off x="1993900" y="1127125"/>
              <a:ext cx="41275" cy="25400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6" y="8"/>
                </a:cxn>
                <a:cxn ang="0">
                  <a:pos x="14" y="12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6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26" h="16">
                  <a:moveTo>
                    <a:pt x="6" y="8"/>
                  </a:moveTo>
                  <a:lnTo>
                    <a:pt x="6" y="8"/>
                  </a:lnTo>
                  <a:lnTo>
                    <a:pt x="14" y="12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216"/>
            <p:cNvSpPr>
              <a:spLocks/>
            </p:cNvSpPr>
            <p:nvPr/>
          </p:nvSpPr>
          <p:spPr bwMode="auto">
            <a:xfrm>
              <a:off x="920750" y="1501775"/>
              <a:ext cx="82550" cy="3175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0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4"/>
                </a:cxn>
                <a:cxn ang="0">
                  <a:pos x="16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0" y="12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8" y="14"/>
                </a:cxn>
                <a:cxn ang="0">
                  <a:pos x="14" y="16"/>
                </a:cxn>
                <a:cxn ang="0">
                  <a:pos x="22" y="14"/>
                </a:cxn>
                <a:cxn ang="0">
                  <a:pos x="24" y="18"/>
                </a:cxn>
                <a:cxn ang="0">
                  <a:pos x="26" y="20"/>
                </a:cxn>
                <a:cxn ang="0">
                  <a:pos x="32" y="12"/>
                </a:cxn>
                <a:cxn ang="0">
                  <a:pos x="34" y="14"/>
                </a:cxn>
                <a:cxn ang="0">
                  <a:pos x="36" y="14"/>
                </a:cxn>
                <a:cxn ang="0">
                  <a:pos x="40" y="12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44" y="8"/>
                </a:cxn>
                <a:cxn ang="0">
                  <a:pos x="38" y="2"/>
                </a:cxn>
              </a:cxnLst>
              <a:rect l="0" t="0" r="r" b="b"/>
              <a:pathLst>
                <a:path w="52" h="20">
                  <a:moveTo>
                    <a:pt x="38" y="2"/>
                  </a:moveTo>
                  <a:lnTo>
                    <a:pt x="38" y="2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4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8" y="1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4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8" y="10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217"/>
            <p:cNvSpPr>
              <a:spLocks/>
            </p:cNvSpPr>
            <p:nvPr/>
          </p:nvSpPr>
          <p:spPr bwMode="auto">
            <a:xfrm>
              <a:off x="866775" y="1520825"/>
              <a:ext cx="285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8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218"/>
            <p:cNvSpPr>
              <a:spLocks/>
            </p:cNvSpPr>
            <p:nvPr/>
          </p:nvSpPr>
          <p:spPr bwMode="auto">
            <a:xfrm>
              <a:off x="1022350" y="1689100"/>
              <a:ext cx="1270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219"/>
            <p:cNvSpPr>
              <a:spLocks/>
            </p:cNvSpPr>
            <p:nvPr/>
          </p:nvSpPr>
          <p:spPr bwMode="auto">
            <a:xfrm>
              <a:off x="904875" y="1257300"/>
              <a:ext cx="3175" cy="952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6">
                  <a:moveTo>
                    <a:pt x="2" y="4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220"/>
            <p:cNvSpPr>
              <a:spLocks/>
            </p:cNvSpPr>
            <p:nvPr/>
          </p:nvSpPr>
          <p:spPr bwMode="auto">
            <a:xfrm>
              <a:off x="1019175" y="1520825"/>
              <a:ext cx="190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221"/>
            <p:cNvSpPr>
              <a:spLocks/>
            </p:cNvSpPr>
            <p:nvPr/>
          </p:nvSpPr>
          <p:spPr bwMode="auto">
            <a:xfrm>
              <a:off x="904875" y="125412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222"/>
            <p:cNvSpPr>
              <a:spLocks/>
            </p:cNvSpPr>
            <p:nvPr/>
          </p:nvSpPr>
          <p:spPr bwMode="auto">
            <a:xfrm>
              <a:off x="904875" y="1254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223"/>
            <p:cNvSpPr>
              <a:spLocks/>
            </p:cNvSpPr>
            <p:nvPr/>
          </p:nvSpPr>
          <p:spPr bwMode="auto">
            <a:xfrm>
              <a:off x="904875" y="12573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224"/>
            <p:cNvSpPr>
              <a:spLocks/>
            </p:cNvSpPr>
            <p:nvPr/>
          </p:nvSpPr>
          <p:spPr bwMode="auto">
            <a:xfrm>
              <a:off x="1936750" y="1079500"/>
              <a:ext cx="22225" cy="38100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8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2" y="18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14" h="24">
                  <a:moveTo>
                    <a:pt x="4" y="24"/>
                  </a:moveTo>
                  <a:lnTo>
                    <a:pt x="4" y="24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225"/>
            <p:cNvSpPr>
              <a:spLocks/>
            </p:cNvSpPr>
            <p:nvPr/>
          </p:nvSpPr>
          <p:spPr bwMode="auto">
            <a:xfrm>
              <a:off x="1101725" y="1079500"/>
              <a:ext cx="22225" cy="2540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14" h="16">
                  <a:moveTo>
                    <a:pt x="4" y="14"/>
                  </a:move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226"/>
            <p:cNvSpPr>
              <a:spLocks/>
            </p:cNvSpPr>
            <p:nvPr/>
          </p:nvSpPr>
          <p:spPr bwMode="auto">
            <a:xfrm>
              <a:off x="984250" y="116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227"/>
            <p:cNvSpPr>
              <a:spLocks/>
            </p:cNvSpPr>
            <p:nvPr/>
          </p:nvSpPr>
          <p:spPr bwMode="auto">
            <a:xfrm>
              <a:off x="2263775" y="1168400"/>
              <a:ext cx="31750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12" y="8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20" h="10">
                  <a:moveTo>
                    <a:pt x="6" y="10"/>
                  </a:move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228"/>
            <p:cNvSpPr>
              <a:spLocks/>
            </p:cNvSpPr>
            <p:nvPr/>
          </p:nvSpPr>
          <p:spPr bwMode="auto">
            <a:xfrm>
              <a:off x="1939925" y="1050925"/>
              <a:ext cx="12700" cy="2540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8" h="16">
                  <a:moveTo>
                    <a:pt x="2" y="10"/>
                  </a:moveTo>
                  <a:lnTo>
                    <a:pt x="2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229"/>
            <p:cNvSpPr>
              <a:spLocks/>
            </p:cNvSpPr>
            <p:nvPr/>
          </p:nvSpPr>
          <p:spPr bwMode="auto">
            <a:xfrm>
              <a:off x="2146300" y="1168400"/>
              <a:ext cx="38100" cy="9525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4" h="6">
                  <a:moveTo>
                    <a:pt x="10" y="6"/>
                  </a:moveTo>
                  <a:lnTo>
                    <a:pt x="10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30"/>
            <p:cNvSpPr>
              <a:spLocks/>
            </p:cNvSpPr>
            <p:nvPr/>
          </p:nvSpPr>
          <p:spPr bwMode="auto">
            <a:xfrm>
              <a:off x="1289050" y="774700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231"/>
            <p:cNvSpPr>
              <a:spLocks/>
            </p:cNvSpPr>
            <p:nvPr/>
          </p:nvSpPr>
          <p:spPr bwMode="auto">
            <a:xfrm>
              <a:off x="1177925" y="1838325"/>
              <a:ext cx="28575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4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8" h="14">
                  <a:moveTo>
                    <a:pt x="2" y="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32"/>
            <p:cNvSpPr>
              <a:spLocks/>
            </p:cNvSpPr>
            <p:nvPr/>
          </p:nvSpPr>
          <p:spPr bwMode="auto">
            <a:xfrm>
              <a:off x="1130300" y="1003300"/>
              <a:ext cx="88900" cy="85725"/>
            </a:xfrm>
            <a:custGeom>
              <a:avLst/>
              <a:gdLst/>
              <a:ahLst/>
              <a:cxnLst>
                <a:cxn ang="0">
                  <a:pos x="54" y="40"/>
                </a:cxn>
                <a:cxn ang="0">
                  <a:pos x="52" y="40"/>
                </a:cxn>
                <a:cxn ang="0">
                  <a:pos x="50" y="42"/>
                </a:cxn>
                <a:cxn ang="0">
                  <a:pos x="46" y="38"/>
                </a:cxn>
                <a:cxn ang="0">
                  <a:pos x="54" y="34"/>
                </a:cxn>
                <a:cxn ang="0">
                  <a:pos x="52" y="32"/>
                </a:cxn>
                <a:cxn ang="0">
                  <a:pos x="48" y="34"/>
                </a:cxn>
                <a:cxn ang="0">
                  <a:pos x="44" y="30"/>
                </a:cxn>
                <a:cxn ang="0">
                  <a:pos x="48" y="26"/>
                </a:cxn>
                <a:cxn ang="0">
                  <a:pos x="46" y="24"/>
                </a:cxn>
                <a:cxn ang="0">
                  <a:pos x="38" y="26"/>
                </a:cxn>
                <a:cxn ang="0">
                  <a:pos x="28" y="22"/>
                </a:cxn>
                <a:cxn ang="0">
                  <a:pos x="32" y="18"/>
                </a:cxn>
                <a:cxn ang="0">
                  <a:pos x="28" y="16"/>
                </a:cxn>
                <a:cxn ang="0">
                  <a:pos x="22" y="20"/>
                </a:cxn>
                <a:cxn ang="0">
                  <a:pos x="30" y="8"/>
                </a:cxn>
                <a:cxn ang="0">
                  <a:pos x="34" y="2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24" y="2"/>
                </a:cxn>
                <a:cxn ang="0">
                  <a:pos x="10" y="22"/>
                </a:cxn>
                <a:cxn ang="0">
                  <a:pos x="12" y="2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4" y="36"/>
                </a:cxn>
                <a:cxn ang="0">
                  <a:pos x="0" y="44"/>
                </a:cxn>
                <a:cxn ang="0">
                  <a:pos x="10" y="42"/>
                </a:cxn>
                <a:cxn ang="0">
                  <a:pos x="24" y="44"/>
                </a:cxn>
                <a:cxn ang="0">
                  <a:pos x="30" y="40"/>
                </a:cxn>
                <a:cxn ang="0">
                  <a:pos x="30" y="44"/>
                </a:cxn>
                <a:cxn ang="0">
                  <a:pos x="32" y="44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50"/>
                </a:cxn>
                <a:cxn ang="0">
                  <a:pos x="34" y="50"/>
                </a:cxn>
                <a:cxn ang="0">
                  <a:pos x="44" y="42"/>
                </a:cxn>
                <a:cxn ang="0">
                  <a:pos x="46" y="44"/>
                </a:cxn>
                <a:cxn ang="0">
                  <a:pos x="44" y="48"/>
                </a:cxn>
                <a:cxn ang="0">
                  <a:pos x="46" y="50"/>
                </a:cxn>
                <a:cxn ang="0">
                  <a:pos x="48" y="48"/>
                </a:cxn>
                <a:cxn ang="0">
                  <a:pos x="54" y="54"/>
                </a:cxn>
                <a:cxn ang="0">
                  <a:pos x="56" y="44"/>
                </a:cxn>
                <a:cxn ang="0">
                  <a:pos x="54" y="42"/>
                </a:cxn>
              </a:cxnLst>
              <a:rect l="0" t="0" r="r" b="b"/>
              <a:pathLst>
                <a:path w="56" h="54">
                  <a:moveTo>
                    <a:pt x="54" y="42"/>
                  </a:moveTo>
                  <a:lnTo>
                    <a:pt x="54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50" y="36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4" y="24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4" y="16"/>
                  </a:lnTo>
                  <a:lnTo>
                    <a:pt x="26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30" y="40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34" y="46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50"/>
                  </a:lnTo>
                  <a:lnTo>
                    <a:pt x="38" y="46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6" y="50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4" y="44"/>
                  </a:lnTo>
                  <a:lnTo>
                    <a:pt x="54" y="42"/>
                  </a:lnTo>
                  <a:lnTo>
                    <a:pt x="54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33"/>
            <p:cNvSpPr>
              <a:spLocks/>
            </p:cNvSpPr>
            <p:nvPr/>
          </p:nvSpPr>
          <p:spPr bwMode="auto">
            <a:xfrm>
              <a:off x="1495425" y="361950"/>
              <a:ext cx="1587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34"/>
            <p:cNvSpPr>
              <a:spLocks/>
            </p:cNvSpPr>
            <p:nvPr/>
          </p:nvSpPr>
          <p:spPr bwMode="auto">
            <a:xfrm>
              <a:off x="803275" y="1457325"/>
              <a:ext cx="120650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20" y="8"/>
                </a:cxn>
                <a:cxn ang="0">
                  <a:pos x="30" y="12"/>
                </a:cxn>
                <a:cxn ang="0">
                  <a:pos x="38" y="14"/>
                </a:cxn>
                <a:cxn ang="0">
                  <a:pos x="38" y="16"/>
                </a:cxn>
                <a:cxn ang="0">
                  <a:pos x="40" y="18"/>
                </a:cxn>
                <a:cxn ang="0">
                  <a:pos x="50" y="22"/>
                </a:cxn>
                <a:cxn ang="0">
                  <a:pos x="50" y="24"/>
                </a:cxn>
                <a:cxn ang="0">
                  <a:pos x="48" y="26"/>
                </a:cxn>
                <a:cxn ang="0">
                  <a:pos x="46" y="28"/>
                </a:cxn>
                <a:cxn ang="0">
                  <a:pos x="52" y="28"/>
                </a:cxn>
                <a:cxn ang="0">
                  <a:pos x="58" y="28"/>
                </a:cxn>
                <a:cxn ang="0">
                  <a:pos x="66" y="28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64" y="22"/>
                </a:cxn>
                <a:cxn ang="0">
                  <a:pos x="62" y="20"/>
                </a:cxn>
                <a:cxn ang="0">
                  <a:pos x="64" y="18"/>
                </a:cxn>
                <a:cxn ang="0">
                  <a:pos x="58" y="16"/>
                </a:cxn>
                <a:cxn ang="0">
                  <a:pos x="50" y="14"/>
                </a:cxn>
                <a:cxn ang="0">
                  <a:pos x="46" y="10"/>
                </a:cxn>
                <a:cxn ang="0">
                  <a:pos x="32" y="6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10" y="4"/>
                </a:cxn>
              </a:cxnLst>
              <a:rect l="0" t="0" r="r" b="b"/>
              <a:pathLst>
                <a:path w="76" h="28">
                  <a:moveTo>
                    <a:pt x="10" y="4"/>
                  </a:moveTo>
                  <a:lnTo>
                    <a:pt x="10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1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4" y="12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6" y="20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0" y="22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58" y="16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235"/>
            <p:cNvSpPr>
              <a:spLocks/>
            </p:cNvSpPr>
            <p:nvPr/>
          </p:nvSpPr>
          <p:spPr bwMode="auto">
            <a:xfrm>
              <a:off x="2527300" y="431800"/>
              <a:ext cx="79375" cy="69850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2" y="28"/>
                </a:cxn>
                <a:cxn ang="0">
                  <a:pos x="4" y="30"/>
                </a:cxn>
                <a:cxn ang="0">
                  <a:pos x="6" y="3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8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30" y="44"/>
                </a:cxn>
                <a:cxn ang="0">
                  <a:pos x="30" y="44"/>
                </a:cxn>
                <a:cxn ang="0">
                  <a:pos x="34" y="44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50" y="42"/>
                </a:cxn>
                <a:cxn ang="0">
                  <a:pos x="50" y="42"/>
                </a:cxn>
                <a:cxn ang="0">
                  <a:pos x="50" y="40"/>
                </a:cxn>
                <a:cxn ang="0">
                  <a:pos x="46" y="38"/>
                </a:cxn>
                <a:cxn ang="0">
                  <a:pos x="42" y="36"/>
                </a:cxn>
                <a:cxn ang="0">
                  <a:pos x="42" y="36"/>
                </a:cxn>
                <a:cxn ang="0">
                  <a:pos x="38" y="2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36" y="12"/>
                </a:cxn>
                <a:cxn ang="0">
                  <a:pos x="38" y="10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0" y="0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6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50" h="44">
                  <a:moveTo>
                    <a:pt x="2" y="28"/>
                  </a:move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8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38" y="2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36"/>
            <p:cNvSpPr>
              <a:spLocks/>
            </p:cNvSpPr>
            <p:nvPr/>
          </p:nvSpPr>
          <p:spPr bwMode="auto">
            <a:xfrm>
              <a:off x="1936750" y="784225"/>
              <a:ext cx="31750" cy="2222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20" h="14">
                  <a:moveTo>
                    <a:pt x="6" y="10"/>
                  </a:moveTo>
                  <a:lnTo>
                    <a:pt x="6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237"/>
            <p:cNvSpPr>
              <a:spLocks/>
            </p:cNvSpPr>
            <p:nvPr/>
          </p:nvSpPr>
          <p:spPr bwMode="auto">
            <a:xfrm>
              <a:off x="1971675" y="241300"/>
              <a:ext cx="136525" cy="9842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12" y="14"/>
                </a:cxn>
                <a:cxn ang="0">
                  <a:pos x="14" y="18"/>
                </a:cxn>
                <a:cxn ang="0">
                  <a:pos x="8" y="22"/>
                </a:cxn>
                <a:cxn ang="0">
                  <a:pos x="16" y="30"/>
                </a:cxn>
                <a:cxn ang="0">
                  <a:pos x="26" y="32"/>
                </a:cxn>
                <a:cxn ang="0">
                  <a:pos x="30" y="30"/>
                </a:cxn>
                <a:cxn ang="0">
                  <a:pos x="36" y="24"/>
                </a:cxn>
                <a:cxn ang="0">
                  <a:pos x="42" y="28"/>
                </a:cxn>
                <a:cxn ang="0">
                  <a:pos x="50" y="30"/>
                </a:cxn>
                <a:cxn ang="0">
                  <a:pos x="44" y="32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28" y="42"/>
                </a:cxn>
                <a:cxn ang="0">
                  <a:pos x="48" y="40"/>
                </a:cxn>
                <a:cxn ang="0">
                  <a:pos x="50" y="42"/>
                </a:cxn>
                <a:cxn ang="0">
                  <a:pos x="44" y="46"/>
                </a:cxn>
                <a:cxn ang="0">
                  <a:pos x="34" y="46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48" y="60"/>
                </a:cxn>
                <a:cxn ang="0">
                  <a:pos x="52" y="62"/>
                </a:cxn>
                <a:cxn ang="0">
                  <a:pos x="56" y="60"/>
                </a:cxn>
                <a:cxn ang="0">
                  <a:pos x="60" y="48"/>
                </a:cxn>
                <a:cxn ang="0">
                  <a:pos x="66" y="46"/>
                </a:cxn>
                <a:cxn ang="0">
                  <a:pos x="68" y="40"/>
                </a:cxn>
                <a:cxn ang="0">
                  <a:pos x="70" y="32"/>
                </a:cxn>
                <a:cxn ang="0">
                  <a:pos x="74" y="28"/>
                </a:cxn>
                <a:cxn ang="0">
                  <a:pos x="82" y="26"/>
                </a:cxn>
                <a:cxn ang="0">
                  <a:pos x="86" y="24"/>
                </a:cxn>
                <a:cxn ang="0">
                  <a:pos x="84" y="20"/>
                </a:cxn>
                <a:cxn ang="0">
                  <a:pos x="78" y="18"/>
                </a:cxn>
                <a:cxn ang="0">
                  <a:pos x="72" y="16"/>
                </a:cxn>
                <a:cxn ang="0">
                  <a:pos x="66" y="8"/>
                </a:cxn>
                <a:cxn ang="0">
                  <a:pos x="62" y="12"/>
                </a:cxn>
                <a:cxn ang="0">
                  <a:pos x="60" y="12"/>
                </a:cxn>
                <a:cxn ang="0">
                  <a:pos x="60" y="8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4" y="4"/>
                </a:cxn>
                <a:cxn ang="0">
                  <a:pos x="46" y="10"/>
                </a:cxn>
                <a:cxn ang="0">
                  <a:pos x="48" y="14"/>
                </a:cxn>
                <a:cxn ang="0">
                  <a:pos x="46" y="16"/>
                </a:cxn>
                <a:cxn ang="0">
                  <a:pos x="36" y="6"/>
                </a:cxn>
                <a:cxn ang="0">
                  <a:pos x="32" y="4"/>
                </a:cxn>
                <a:cxn ang="0">
                  <a:pos x="30" y="6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6" y="16"/>
                </a:cxn>
              </a:cxnLst>
              <a:rect l="0" t="0" r="r" b="b"/>
              <a:pathLst>
                <a:path w="86" h="62">
                  <a:moveTo>
                    <a:pt x="6" y="16"/>
                  </a:moveTo>
                  <a:lnTo>
                    <a:pt x="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0" y="26"/>
                  </a:lnTo>
                  <a:lnTo>
                    <a:pt x="16" y="3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42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4" y="32"/>
                  </a:lnTo>
                  <a:lnTo>
                    <a:pt x="40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42" y="58"/>
                  </a:lnTo>
                  <a:lnTo>
                    <a:pt x="48" y="60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4" y="20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10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0" y="1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2" y="4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238"/>
            <p:cNvSpPr>
              <a:spLocks/>
            </p:cNvSpPr>
            <p:nvPr/>
          </p:nvSpPr>
          <p:spPr bwMode="auto">
            <a:xfrm>
              <a:off x="2073275" y="222250"/>
              <a:ext cx="123825" cy="44450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22"/>
                </a:cxn>
                <a:cxn ang="0">
                  <a:pos x="24" y="24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48" y="28"/>
                </a:cxn>
                <a:cxn ang="0">
                  <a:pos x="48" y="28"/>
                </a:cxn>
                <a:cxn ang="0">
                  <a:pos x="54" y="26"/>
                </a:cxn>
                <a:cxn ang="0">
                  <a:pos x="54" y="26"/>
                </a:cxn>
                <a:cxn ang="0">
                  <a:pos x="60" y="24"/>
                </a:cxn>
                <a:cxn ang="0">
                  <a:pos x="60" y="24"/>
                </a:cxn>
                <a:cxn ang="0">
                  <a:pos x="68" y="20"/>
                </a:cxn>
                <a:cxn ang="0">
                  <a:pos x="68" y="20"/>
                </a:cxn>
                <a:cxn ang="0">
                  <a:pos x="76" y="14"/>
                </a:cxn>
                <a:cxn ang="0">
                  <a:pos x="76" y="14"/>
                </a:cxn>
                <a:cxn ang="0">
                  <a:pos x="78" y="12"/>
                </a:cxn>
                <a:cxn ang="0">
                  <a:pos x="78" y="12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70" y="8"/>
                </a:cxn>
                <a:cxn ang="0">
                  <a:pos x="70" y="8"/>
                </a:cxn>
                <a:cxn ang="0">
                  <a:pos x="64" y="8"/>
                </a:cxn>
                <a:cxn ang="0">
                  <a:pos x="58" y="8"/>
                </a:cxn>
                <a:cxn ang="0">
                  <a:pos x="58" y="8"/>
                </a:cxn>
                <a:cxn ang="0">
                  <a:pos x="56" y="4"/>
                </a:cxn>
                <a:cxn ang="0">
                  <a:pos x="56" y="4"/>
                </a:cxn>
                <a:cxn ang="0">
                  <a:pos x="54" y="4"/>
                </a:cxn>
                <a:cxn ang="0">
                  <a:pos x="54" y="4"/>
                </a:cxn>
                <a:cxn ang="0">
                  <a:pos x="48" y="6"/>
                </a:cxn>
                <a:cxn ang="0">
                  <a:pos x="46" y="10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42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38" y="4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0" y="6"/>
                </a:cxn>
                <a:cxn ang="0">
                  <a:pos x="26" y="6"/>
                </a:cxn>
                <a:cxn ang="0">
                  <a:pos x="22" y="6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4" y="16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78" h="28">
                  <a:moveTo>
                    <a:pt x="32" y="16"/>
                  </a:moveTo>
                  <a:lnTo>
                    <a:pt x="32" y="16"/>
                  </a:lnTo>
                  <a:lnTo>
                    <a:pt x="32" y="16"/>
                  </a:lnTo>
                  <a:lnTo>
                    <a:pt x="30" y="22"/>
                  </a:lnTo>
                  <a:lnTo>
                    <a:pt x="24" y="24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8" y="20"/>
                  </a:lnTo>
                  <a:lnTo>
                    <a:pt x="68" y="20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64" y="8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6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4" y="16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239"/>
            <p:cNvSpPr>
              <a:spLocks/>
            </p:cNvSpPr>
            <p:nvPr/>
          </p:nvSpPr>
          <p:spPr bwMode="auto">
            <a:xfrm>
              <a:off x="825500" y="1644650"/>
              <a:ext cx="568325" cy="638175"/>
            </a:xfrm>
            <a:custGeom>
              <a:avLst/>
              <a:gdLst/>
              <a:ahLst/>
              <a:cxnLst>
                <a:cxn ang="0">
                  <a:pos x="222" y="390"/>
                </a:cxn>
                <a:cxn ang="0">
                  <a:pos x="224" y="394"/>
                </a:cxn>
                <a:cxn ang="0">
                  <a:pos x="240" y="358"/>
                </a:cxn>
                <a:cxn ang="0">
                  <a:pos x="238" y="344"/>
                </a:cxn>
                <a:cxn ang="0">
                  <a:pos x="266" y="330"/>
                </a:cxn>
                <a:cxn ang="0">
                  <a:pos x="282" y="322"/>
                </a:cxn>
                <a:cxn ang="0">
                  <a:pos x="304" y="314"/>
                </a:cxn>
                <a:cxn ang="0">
                  <a:pos x="312" y="296"/>
                </a:cxn>
                <a:cxn ang="0">
                  <a:pos x="316" y="282"/>
                </a:cxn>
                <a:cxn ang="0">
                  <a:pos x="322" y="258"/>
                </a:cxn>
                <a:cxn ang="0">
                  <a:pos x="324" y="230"/>
                </a:cxn>
                <a:cxn ang="0">
                  <a:pos x="336" y="220"/>
                </a:cxn>
                <a:cxn ang="0">
                  <a:pos x="352" y="204"/>
                </a:cxn>
                <a:cxn ang="0">
                  <a:pos x="350" y="166"/>
                </a:cxn>
                <a:cxn ang="0">
                  <a:pos x="316" y="148"/>
                </a:cxn>
                <a:cxn ang="0">
                  <a:pos x="290" y="144"/>
                </a:cxn>
                <a:cxn ang="0">
                  <a:pos x="274" y="140"/>
                </a:cxn>
                <a:cxn ang="0">
                  <a:pos x="268" y="136"/>
                </a:cxn>
                <a:cxn ang="0">
                  <a:pos x="244" y="128"/>
                </a:cxn>
                <a:cxn ang="0">
                  <a:pos x="232" y="140"/>
                </a:cxn>
                <a:cxn ang="0">
                  <a:pos x="222" y="138"/>
                </a:cxn>
                <a:cxn ang="0">
                  <a:pos x="208" y="134"/>
                </a:cxn>
                <a:cxn ang="0">
                  <a:pos x="222" y="118"/>
                </a:cxn>
                <a:cxn ang="0">
                  <a:pos x="222" y="104"/>
                </a:cxn>
                <a:cxn ang="0">
                  <a:pos x="212" y="84"/>
                </a:cxn>
                <a:cxn ang="0">
                  <a:pos x="180" y="68"/>
                </a:cxn>
                <a:cxn ang="0">
                  <a:pos x="168" y="70"/>
                </a:cxn>
                <a:cxn ang="0">
                  <a:pos x="154" y="64"/>
                </a:cxn>
                <a:cxn ang="0">
                  <a:pos x="138" y="46"/>
                </a:cxn>
                <a:cxn ang="0">
                  <a:pos x="130" y="44"/>
                </a:cxn>
                <a:cxn ang="0">
                  <a:pos x="128" y="36"/>
                </a:cxn>
                <a:cxn ang="0">
                  <a:pos x="122" y="36"/>
                </a:cxn>
                <a:cxn ang="0">
                  <a:pos x="122" y="30"/>
                </a:cxn>
                <a:cxn ang="0">
                  <a:pos x="106" y="30"/>
                </a:cxn>
                <a:cxn ang="0">
                  <a:pos x="88" y="30"/>
                </a:cxn>
                <a:cxn ang="0">
                  <a:pos x="70" y="28"/>
                </a:cxn>
                <a:cxn ang="0">
                  <a:pos x="56" y="16"/>
                </a:cxn>
                <a:cxn ang="0">
                  <a:pos x="56" y="20"/>
                </a:cxn>
                <a:cxn ang="0">
                  <a:pos x="42" y="26"/>
                </a:cxn>
                <a:cxn ang="0">
                  <a:pos x="46" y="40"/>
                </a:cxn>
                <a:cxn ang="0">
                  <a:pos x="38" y="32"/>
                </a:cxn>
                <a:cxn ang="0">
                  <a:pos x="44" y="18"/>
                </a:cxn>
                <a:cxn ang="0">
                  <a:pos x="38" y="16"/>
                </a:cxn>
                <a:cxn ang="0">
                  <a:pos x="32" y="18"/>
                </a:cxn>
                <a:cxn ang="0">
                  <a:pos x="30" y="4"/>
                </a:cxn>
                <a:cxn ang="0">
                  <a:pos x="12" y="4"/>
                </a:cxn>
                <a:cxn ang="0">
                  <a:pos x="2" y="16"/>
                </a:cxn>
                <a:cxn ang="0">
                  <a:pos x="4" y="22"/>
                </a:cxn>
                <a:cxn ang="0">
                  <a:pos x="12" y="12"/>
                </a:cxn>
                <a:cxn ang="0">
                  <a:pos x="26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6" y="28"/>
                </a:cxn>
                <a:cxn ang="0">
                  <a:pos x="6" y="34"/>
                </a:cxn>
                <a:cxn ang="0">
                  <a:pos x="144" y="320"/>
                </a:cxn>
                <a:cxn ang="0">
                  <a:pos x="216" y="390"/>
                </a:cxn>
              </a:cxnLst>
              <a:rect l="0" t="0" r="r" b="b"/>
              <a:pathLst>
                <a:path w="358" h="402">
                  <a:moveTo>
                    <a:pt x="216" y="390"/>
                  </a:moveTo>
                  <a:lnTo>
                    <a:pt x="216" y="390"/>
                  </a:lnTo>
                  <a:lnTo>
                    <a:pt x="216" y="390"/>
                  </a:lnTo>
                  <a:lnTo>
                    <a:pt x="218" y="390"/>
                  </a:lnTo>
                  <a:lnTo>
                    <a:pt x="222" y="390"/>
                  </a:lnTo>
                  <a:lnTo>
                    <a:pt x="222" y="390"/>
                  </a:lnTo>
                  <a:lnTo>
                    <a:pt x="222" y="390"/>
                  </a:lnTo>
                  <a:lnTo>
                    <a:pt x="220" y="396"/>
                  </a:lnTo>
                  <a:lnTo>
                    <a:pt x="216" y="400"/>
                  </a:lnTo>
                  <a:lnTo>
                    <a:pt x="216" y="400"/>
                  </a:lnTo>
                  <a:lnTo>
                    <a:pt x="218" y="402"/>
                  </a:lnTo>
                  <a:lnTo>
                    <a:pt x="218" y="402"/>
                  </a:lnTo>
                  <a:lnTo>
                    <a:pt x="224" y="394"/>
                  </a:lnTo>
                  <a:lnTo>
                    <a:pt x="224" y="394"/>
                  </a:lnTo>
                  <a:lnTo>
                    <a:pt x="228" y="384"/>
                  </a:lnTo>
                  <a:lnTo>
                    <a:pt x="228" y="384"/>
                  </a:lnTo>
                  <a:lnTo>
                    <a:pt x="232" y="378"/>
                  </a:lnTo>
                  <a:lnTo>
                    <a:pt x="236" y="374"/>
                  </a:lnTo>
                  <a:lnTo>
                    <a:pt x="240" y="368"/>
                  </a:lnTo>
                  <a:lnTo>
                    <a:pt x="240" y="358"/>
                  </a:lnTo>
                  <a:lnTo>
                    <a:pt x="240" y="358"/>
                  </a:lnTo>
                  <a:lnTo>
                    <a:pt x="238" y="354"/>
                  </a:lnTo>
                  <a:lnTo>
                    <a:pt x="238" y="354"/>
                  </a:lnTo>
                  <a:lnTo>
                    <a:pt x="240" y="350"/>
                  </a:lnTo>
                  <a:lnTo>
                    <a:pt x="240" y="348"/>
                  </a:lnTo>
                  <a:lnTo>
                    <a:pt x="238" y="346"/>
                  </a:lnTo>
                  <a:lnTo>
                    <a:pt x="238" y="344"/>
                  </a:lnTo>
                  <a:lnTo>
                    <a:pt x="238" y="344"/>
                  </a:lnTo>
                  <a:lnTo>
                    <a:pt x="242" y="344"/>
                  </a:lnTo>
                  <a:lnTo>
                    <a:pt x="246" y="340"/>
                  </a:lnTo>
                  <a:lnTo>
                    <a:pt x="246" y="340"/>
                  </a:lnTo>
                  <a:lnTo>
                    <a:pt x="254" y="334"/>
                  </a:lnTo>
                  <a:lnTo>
                    <a:pt x="262" y="330"/>
                  </a:lnTo>
                  <a:lnTo>
                    <a:pt x="262" y="330"/>
                  </a:lnTo>
                  <a:lnTo>
                    <a:pt x="266" y="330"/>
                  </a:lnTo>
                  <a:lnTo>
                    <a:pt x="266" y="330"/>
                  </a:lnTo>
                  <a:lnTo>
                    <a:pt x="268" y="328"/>
                  </a:lnTo>
                  <a:lnTo>
                    <a:pt x="268" y="328"/>
                  </a:lnTo>
                  <a:lnTo>
                    <a:pt x="272" y="326"/>
                  </a:lnTo>
                  <a:lnTo>
                    <a:pt x="274" y="322"/>
                  </a:lnTo>
                  <a:lnTo>
                    <a:pt x="274" y="322"/>
                  </a:lnTo>
                  <a:lnTo>
                    <a:pt x="282" y="322"/>
                  </a:lnTo>
                  <a:lnTo>
                    <a:pt x="282" y="322"/>
                  </a:lnTo>
                  <a:lnTo>
                    <a:pt x="290" y="322"/>
                  </a:lnTo>
                  <a:lnTo>
                    <a:pt x="296" y="322"/>
                  </a:lnTo>
                  <a:lnTo>
                    <a:pt x="296" y="322"/>
                  </a:lnTo>
                  <a:lnTo>
                    <a:pt x="296" y="318"/>
                  </a:lnTo>
                  <a:lnTo>
                    <a:pt x="298" y="316"/>
                  </a:lnTo>
                  <a:lnTo>
                    <a:pt x="304" y="314"/>
                  </a:lnTo>
                  <a:lnTo>
                    <a:pt x="304" y="314"/>
                  </a:lnTo>
                  <a:lnTo>
                    <a:pt x="304" y="310"/>
                  </a:lnTo>
                  <a:lnTo>
                    <a:pt x="304" y="310"/>
                  </a:lnTo>
                  <a:lnTo>
                    <a:pt x="306" y="306"/>
                  </a:lnTo>
                  <a:lnTo>
                    <a:pt x="310" y="302"/>
                  </a:lnTo>
                  <a:lnTo>
                    <a:pt x="310" y="302"/>
                  </a:lnTo>
                  <a:lnTo>
                    <a:pt x="312" y="296"/>
                  </a:lnTo>
                  <a:lnTo>
                    <a:pt x="312" y="296"/>
                  </a:lnTo>
                  <a:lnTo>
                    <a:pt x="314" y="294"/>
                  </a:lnTo>
                  <a:lnTo>
                    <a:pt x="316" y="292"/>
                  </a:lnTo>
                  <a:lnTo>
                    <a:pt x="316" y="292"/>
                  </a:lnTo>
                  <a:lnTo>
                    <a:pt x="316" y="286"/>
                  </a:lnTo>
                  <a:lnTo>
                    <a:pt x="316" y="286"/>
                  </a:lnTo>
                  <a:lnTo>
                    <a:pt x="316" y="282"/>
                  </a:lnTo>
                  <a:lnTo>
                    <a:pt x="316" y="280"/>
                  </a:lnTo>
                  <a:lnTo>
                    <a:pt x="320" y="276"/>
                  </a:lnTo>
                  <a:lnTo>
                    <a:pt x="320" y="276"/>
                  </a:lnTo>
                  <a:lnTo>
                    <a:pt x="320" y="270"/>
                  </a:lnTo>
                  <a:lnTo>
                    <a:pt x="320" y="270"/>
                  </a:lnTo>
                  <a:lnTo>
                    <a:pt x="322" y="264"/>
                  </a:lnTo>
                  <a:lnTo>
                    <a:pt x="322" y="258"/>
                  </a:lnTo>
                  <a:lnTo>
                    <a:pt x="322" y="258"/>
                  </a:lnTo>
                  <a:lnTo>
                    <a:pt x="320" y="244"/>
                  </a:lnTo>
                  <a:lnTo>
                    <a:pt x="320" y="244"/>
                  </a:lnTo>
                  <a:lnTo>
                    <a:pt x="322" y="238"/>
                  </a:lnTo>
                  <a:lnTo>
                    <a:pt x="324" y="230"/>
                  </a:lnTo>
                  <a:lnTo>
                    <a:pt x="324" y="230"/>
                  </a:lnTo>
                  <a:lnTo>
                    <a:pt x="324" y="230"/>
                  </a:lnTo>
                  <a:lnTo>
                    <a:pt x="324" y="230"/>
                  </a:lnTo>
                  <a:lnTo>
                    <a:pt x="326" y="234"/>
                  </a:lnTo>
                  <a:lnTo>
                    <a:pt x="326" y="234"/>
                  </a:lnTo>
                  <a:lnTo>
                    <a:pt x="326" y="234"/>
                  </a:lnTo>
                  <a:lnTo>
                    <a:pt x="332" y="228"/>
                  </a:lnTo>
                  <a:lnTo>
                    <a:pt x="336" y="220"/>
                  </a:lnTo>
                  <a:lnTo>
                    <a:pt x="336" y="220"/>
                  </a:lnTo>
                  <a:lnTo>
                    <a:pt x="336" y="218"/>
                  </a:lnTo>
                  <a:lnTo>
                    <a:pt x="338" y="216"/>
                  </a:lnTo>
                  <a:lnTo>
                    <a:pt x="338" y="216"/>
                  </a:lnTo>
                  <a:lnTo>
                    <a:pt x="342" y="214"/>
                  </a:lnTo>
                  <a:lnTo>
                    <a:pt x="342" y="214"/>
                  </a:lnTo>
                  <a:lnTo>
                    <a:pt x="346" y="208"/>
                  </a:lnTo>
                  <a:lnTo>
                    <a:pt x="352" y="204"/>
                  </a:lnTo>
                  <a:lnTo>
                    <a:pt x="354" y="196"/>
                  </a:lnTo>
                  <a:lnTo>
                    <a:pt x="358" y="188"/>
                  </a:lnTo>
                  <a:lnTo>
                    <a:pt x="358" y="188"/>
                  </a:lnTo>
                  <a:lnTo>
                    <a:pt x="356" y="176"/>
                  </a:lnTo>
                  <a:lnTo>
                    <a:pt x="352" y="168"/>
                  </a:lnTo>
                  <a:lnTo>
                    <a:pt x="350" y="166"/>
                  </a:lnTo>
                  <a:lnTo>
                    <a:pt x="350" y="166"/>
                  </a:lnTo>
                  <a:lnTo>
                    <a:pt x="344" y="166"/>
                  </a:lnTo>
                  <a:lnTo>
                    <a:pt x="338" y="164"/>
                  </a:lnTo>
                  <a:lnTo>
                    <a:pt x="338" y="164"/>
                  </a:lnTo>
                  <a:lnTo>
                    <a:pt x="326" y="156"/>
                  </a:lnTo>
                  <a:lnTo>
                    <a:pt x="322" y="150"/>
                  </a:lnTo>
                  <a:lnTo>
                    <a:pt x="316" y="148"/>
                  </a:lnTo>
                  <a:lnTo>
                    <a:pt x="316" y="148"/>
                  </a:lnTo>
                  <a:lnTo>
                    <a:pt x="312" y="146"/>
                  </a:lnTo>
                  <a:lnTo>
                    <a:pt x="308" y="146"/>
                  </a:lnTo>
                  <a:lnTo>
                    <a:pt x="302" y="146"/>
                  </a:lnTo>
                  <a:lnTo>
                    <a:pt x="302" y="146"/>
                  </a:lnTo>
                  <a:lnTo>
                    <a:pt x="294" y="146"/>
                  </a:lnTo>
                  <a:lnTo>
                    <a:pt x="294" y="146"/>
                  </a:lnTo>
                  <a:lnTo>
                    <a:pt x="290" y="144"/>
                  </a:lnTo>
                  <a:lnTo>
                    <a:pt x="286" y="142"/>
                  </a:lnTo>
                  <a:lnTo>
                    <a:pt x="286" y="142"/>
                  </a:lnTo>
                  <a:lnTo>
                    <a:pt x="278" y="144"/>
                  </a:lnTo>
                  <a:lnTo>
                    <a:pt x="274" y="148"/>
                  </a:lnTo>
                  <a:lnTo>
                    <a:pt x="274" y="148"/>
                  </a:lnTo>
                  <a:lnTo>
                    <a:pt x="274" y="144"/>
                  </a:lnTo>
                  <a:lnTo>
                    <a:pt x="274" y="140"/>
                  </a:lnTo>
                  <a:lnTo>
                    <a:pt x="274" y="140"/>
                  </a:lnTo>
                  <a:lnTo>
                    <a:pt x="274" y="138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68" y="136"/>
                  </a:lnTo>
                  <a:lnTo>
                    <a:pt x="268" y="136"/>
                  </a:lnTo>
                  <a:lnTo>
                    <a:pt x="268" y="136"/>
                  </a:lnTo>
                  <a:lnTo>
                    <a:pt x="266" y="134"/>
                  </a:lnTo>
                  <a:lnTo>
                    <a:pt x="262" y="132"/>
                  </a:lnTo>
                  <a:lnTo>
                    <a:pt x="256" y="130"/>
                  </a:lnTo>
                  <a:lnTo>
                    <a:pt x="256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4" y="128"/>
                  </a:lnTo>
                  <a:lnTo>
                    <a:pt x="244" y="128"/>
                  </a:lnTo>
                  <a:lnTo>
                    <a:pt x="242" y="130"/>
                  </a:lnTo>
                  <a:lnTo>
                    <a:pt x="240" y="134"/>
                  </a:lnTo>
                  <a:lnTo>
                    <a:pt x="240" y="134"/>
                  </a:lnTo>
                  <a:lnTo>
                    <a:pt x="236" y="136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4" y="136"/>
                  </a:lnTo>
                  <a:lnTo>
                    <a:pt x="234" y="136"/>
                  </a:lnTo>
                  <a:lnTo>
                    <a:pt x="228" y="138"/>
                  </a:lnTo>
                  <a:lnTo>
                    <a:pt x="222" y="138"/>
                  </a:lnTo>
                  <a:lnTo>
                    <a:pt x="222" y="138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14" y="134"/>
                  </a:lnTo>
                  <a:lnTo>
                    <a:pt x="212" y="134"/>
                  </a:lnTo>
                  <a:lnTo>
                    <a:pt x="210" y="134"/>
                  </a:lnTo>
                  <a:lnTo>
                    <a:pt x="210" y="134"/>
                  </a:lnTo>
                  <a:lnTo>
                    <a:pt x="208" y="134"/>
                  </a:lnTo>
                  <a:lnTo>
                    <a:pt x="208" y="134"/>
                  </a:lnTo>
                  <a:lnTo>
                    <a:pt x="212" y="130"/>
                  </a:lnTo>
                  <a:lnTo>
                    <a:pt x="214" y="126"/>
                  </a:lnTo>
                  <a:lnTo>
                    <a:pt x="214" y="126"/>
                  </a:lnTo>
                  <a:lnTo>
                    <a:pt x="218" y="122"/>
                  </a:lnTo>
                  <a:lnTo>
                    <a:pt x="222" y="118"/>
                  </a:lnTo>
                  <a:lnTo>
                    <a:pt x="222" y="118"/>
                  </a:lnTo>
                  <a:lnTo>
                    <a:pt x="224" y="114"/>
                  </a:lnTo>
                  <a:lnTo>
                    <a:pt x="228" y="110"/>
                  </a:lnTo>
                  <a:lnTo>
                    <a:pt x="228" y="110"/>
                  </a:lnTo>
                  <a:lnTo>
                    <a:pt x="228" y="108"/>
                  </a:lnTo>
                  <a:lnTo>
                    <a:pt x="228" y="106"/>
                  </a:lnTo>
                  <a:lnTo>
                    <a:pt x="228" y="106"/>
                  </a:lnTo>
                  <a:lnTo>
                    <a:pt x="222" y="104"/>
                  </a:lnTo>
                  <a:lnTo>
                    <a:pt x="220" y="100"/>
                  </a:lnTo>
                  <a:lnTo>
                    <a:pt x="218" y="90"/>
                  </a:lnTo>
                  <a:lnTo>
                    <a:pt x="218" y="90"/>
                  </a:lnTo>
                  <a:lnTo>
                    <a:pt x="216" y="86"/>
                  </a:lnTo>
                  <a:lnTo>
                    <a:pt x="216" y="84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2" y="74"/>
                  </a:lnTo>
                  <a:lnTo>
                    <a:pt x="202" y="74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84" y="70"/>
                  </a:lnTo>
                  <a:lnTo>
                    <a:pt x="180" y="68"/>
                  </a:lnTo>
                  <a:lnTo>
                    <a:pt x="176" y="70"/>
                  </a:lnTo>
                  <a:lnTo>
                    <a:pt x="176" y="70"/>
                  </a:lnTo>
                  <a:lnTo>
                    <a:pt x="176" y="72"/>
                  </a:lnTo>
                  <a:lnTo>
                    <a:pt x="176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6" y="70"/>
                  </a:lnTo>
                  <a:lnTo>
                    <a:pt x="166" y="70"/>
                  </a:lnTo>
                  <a:lnTo>
                    <a:pt x="162" y="64"/>
                  </a:lnTo>
                  <a:lnTo>
                    <a:pt x="158" y="62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52" y="56"/>
                  </a:lnTo>
                  <a:lnTo>
                    <a:pt x="152" y="56"/>
                  </a:lnTo>
                  <a:lnTo>
                    <a:pt x="146" y="50"/>
                  </a:lnTo>
                  <a:lnTo>
                    <a:pt x="138" y="46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26" y="48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30" y="46"/>
                  </a:lnTo>
                  <a:lnTo>
                    <a:pt x="130" y="44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38"/>
                  </a:lnTo>
                  <a:lnTo>
                    <a:pt x="130" y="38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20" y="34"/>
                  </a:lnTo>
                  <a:lnTo>
                    <a:pt x="116" y="32"/>
                  </a:lnTo>
                  <a:lnTo>
                    <a:pt x="116" y="30"/>
                  </a:lnTo>
                  <a:lnTo>
                    <a:pt x="116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14" y="28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4"/>
                  </a:lnTo>
                  <a:lnTo>
                    <a:pt x="100" y="34"/>
                  </a:lnTo>
                  <a:lnTo>
                    <a:pt x="96" y="34"/>
                  </a:lnTo>
                  <a:lnTo>
                    <a:pt x="92" y="32"/>
                  </a:lnTo>
                  <a:lnTo>
                    <a:pt x="88" y="30"/>
                  </a:lnTo>
                  <a:lnTo>
                    <a:pt x="86" y="28"/>
                  </a:lnTo>
                  <a:lnTo>
                    <a:pt x="86" y="28"/>
                  </a:lnTo>
                  <a:lnTo>
                    <a:pt x="78" y="30"/>
                  </a:lnTo>
                  <a:lnTo>
                    <a:pt x="74" y="30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50" y="24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28"/>
                  </a:lnTo>
                  <a:lnTo>
                    <a:pt x="44" y="34"/>
                  </a:lnTo>
                  <a:lnTo>
                    <a:pt x="46" y="38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8" y="32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0" y="18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4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0" y="14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2" y="6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8" y="18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30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2" y="86"/>
                  </a:lnTo>
                  <a:lnTo>
                    <a:pt x="40" y="136"/>
                  </a:lnTo>
                  <a:lnTo>
                    <a:pt x="62" y="186"/>
                  </a:lnTo>
                  <a:lnTo>
                    <a:pt x="86" y="232"/>
                  </a:lnTo>
                  <a:lnTo>
                    <a:pt x="114" y="278"/>
                  </a:lnTo>
                  <a:lnTo>
                    <a:pt x="144" y="320"/>
                  </a:lnTo>
                  <a:lnTo>
                    <a:pt x="178" y="360"/>
                  </a:lnTo>
                  <a:lnTo>
                    <a:pt x="214" y="398"/>
                  </a:lnTo>
                  <a:lnTo>
                    <a:pt x="214" y="398"/>
                  </a:lnTo>
                  <a:lnTo>
                    <a:pt x="214" y="398"/>
                  </a:lnTo>
                  <a:lnTo>
                    <a:pt x="214" y="398"/>
                  </a:lnTo>
                  <a:lnTo>
                    <a:pt x="216" y="390"/>
                  </a:lnTo>
                  <a:lnTo>
                    <a:pt x="216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240"/>
            <p:cNvSpPr>
              <a:spLocks/>
            </p:cNvSpPr>
            <p:nvPr/>
          </p:nvSpPr>
          <p:spPr bwMode="auto">
            <a:xfrm>
              <a:off x="1974850" y="819150"/>
              <a:ext cx="19050" cy="1905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2" h="12">
                  <a:moveTo>
                    <a:pt x="6" y="10"/>
                  </a:moveTo>
                  <a:lnTo>
                    <a:pt x="6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41"/>
            <p:cNvSpPr>
              <a:spLocks/>
            </p:cNvSpPr>
            <p:nvPr/>
          </p:nvSpPr>
          <p:spPr bwMode="auto">
            <a:xfrm>
              <a:off x="1739900" y="768350"/>
              <a:ext cx="107950" cy="16192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8" y="26"/>
                </a:cxn>
                <a:cxn ang="0">
                  <a:pos x="4" y="36"/>
                </a:cxn>
                <a:cxn ang="0">
                  <a:pos x="12" y="30"/>
                </a:cxn>
                <a:cxn ang="0">
                  <a:pos x="10" y="34"/>
                </a:cxn>
                <a:cxn ang="0">
                  <a:pos x="10" y="42"/>
                </a:cxn>
                <a:cxn ang="0">
                  <a:pos x="14" y="48"/>
                </a:cxn>
                <a:cxn ang="0">
                  <a:pos x="18" y="46"/>
                </a:cxn>
                <a:cxn ang="0">
                  <a:pos x="24" y="48"/>
                </a:cxn>
                <a:cxn ang="0">
                  <a:pos x="24" y="54"/>
                </a:cxn>
                <a:cxn ang="0">
                  <a:pos x="28" y="60"/>
                </a:cxn>
                <a:cxn ang="0">
                  <a:pos x="18" y="66"/>
                </a:cxn>
                <a:cxn ang="0">
                  <a:pos x="18" y="70"/>
                </a:cxn>
                <a:cxn ang="0">
                  <a:pos x="18" y="74"/>
                </a:cxn>
                <a:cxn ang="0">
                  <a:pos x="8" y="80"/>
                </a:cxn>
                <a:cxn ang="0">
                  <a:pos x="18" y="84"/>
                </a:cxn>
                <a:cxn ang="0">
                  <a:pos x="24" y="86"/>
                </a:cxn>
                <a:cxn ang="0">
                  <a:pos x="26" y="88"/>
                </a:cxn>
                <a:cxn ang="0">
                  <a:pos x="16" y="88"/>
                </a:cxn>
                <a:cxn ang="0">
                  <a:pos x="12" y="94"/>
                </a:cxn>
                <a:cxn ang="0">
                  <a:pos x="2" y="100"/>
                </a:cxn>
                <a:cxn ang="0">
                  <a:pos x="8" y="102"/>
                </a:cxn>
                <a:cxn ang="0">
                  <a:pos x="16" y="98"/>
                </a:cxn>
                <a:cxn ang="0">
                  <a:pos x="22" y="96"/>
                </a:cxn>
                <a:cxn ang="0">
                  <a:pos x="36" y="96"/>
                </a:cxn>
                <a:cxn ang="0">
                  <a:pos x="42" y="94"/>
                </a:cxn>
                <a:cxn ang="0">
                  <a:pos x="50" y="94"/>
                </a:cxn>
                <a:cxn ang="0">
                  <a:pos x="60" y="92"/>
                </a:cxn>
                <a:cxn ang="0">
                  <a:pos x="64" y="86"/>
                </a:cxn>
                <a:cxn ang="0">
                  <a:pos x="56" y="86"/>
                </a:cxn>
                <a:cxn ang="0">
                  <a:pos x="68" y="76"/>
                </a:cxn>
                <a:cxn ang="0">
                  <a:pos x="58" y="68"/>
                </a:cxn>
                <a:cxn ang="0">
                  <a:pos x="52" y="70"/>
                </a:cxn>
                <a:cxn ang="0">
                  <a:pos x="50" y="60"/>
                </a:cxn>
                <a:cxn ang="0">
                  <a:pos x="46" y="50"/>
                </a:cxn>
                <a:cxn ang="0">
                  <a:pos x="40" y="44"/>
                </a:cxn>
                <a:cxn ang="0">
                  <a:pos x="28" y="32"/>
                </a:cxn>
                <a:cxn ang="0">
                  <a:pos x="20" y="32"/>
                </a:cxn>
                <a:cxn ang="0">
                  <a:pos x="28" y="30"/>
                </a:cxn>
                <a:cxn ang="0">
                  <a:pos x="26" y="28"/>
                </a:cxn>
                <a:cxn ang="0">
                  <a:pos x="30" y="26"/>
                </a:cxn>
                <a:cxn ang="0">
                  <a:pos x="36" y="14"/>
                </a:cxn>
                <a:cxn ang="0">
                  <a:pos x="16" y="12"/>
                </a:cxn>
                <a:cxn ang="0">
                  <a:pos x="18" y="8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10" y="0"/>
                </a:cxn>
                <a:cxn ang="0">
                  <a:pos x="10" y="6"/>
                </a:cxn>
                <a:cxn ang="0">
                  <a:pos x="8" y="10"/>
                </a:cxn>
                <a:cxn ang="0">
                  <a:pos x="4" y="12"/>
                </a:cxn>
                <a:cxn ang="0">
                  <a:pos x="4" y="16"/>
                </a:cxn>
                <a:cxn ang="0">
                  <a:pos x="0" y="26"/>
                </a:cxn>
              </a:cxnLst>
              <a:rect l="0" t="0" r="r" b="b"/>
              <a:pathLst>
                <a:path w="68" h="102">
                  <a:moveTo>
                    <a:pt x="2" y="26"/>
                  </a:moveTo>
                  <a:lnTo>
                    <a:pt x="2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42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2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8" y="6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18" y="66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2" y="78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8" y="84"/>
                  </a:lnTo>
                  <a:lnTo>
                    <a:pt x="18" y="84"/>
                  </a:lnTo>
                  <a:lnTo>
                    <a:pt x="22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28" y="86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2" y="88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6" y="90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2" y="94"/>
                  </a:lnTo>
                  <a:lnTo>
                    <a:pt x="10" y="96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8" y="102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16" y="98"/>
                  </a:lnTo>
                  <a:lnTo>
                    <a:pt x="16" y="98"/>
                  </a:lnTo>
                  <a:lnTo>
                    <a:pt x="20" y="100"/>
                  </a:lnTo>
                  <a:lnTo>
                    <a:pt x="22" y="98"/>
                  </a:lnTo>
                  <a:lnTo>
                    <a:pt x="22" y="96"/>
                  </a:lnTo>
                  <a:lnTo>
                    <a:pt x="22" y="96"/>
                  </a:lnTo>
                  <a:lnTo>
                    <a:pt x="30" y="9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6" y="94"/>
                  </a:lnTo>
                  <a:lnTo>
                    <a:pt x="36" y="94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46" y="94"/>
                  </a:lnTo>
                  <a:lnTo>
                    <a:pt x="46" y="9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4" y="94"/>
                  </a:lnTo>
                  <a:lnTo>
                    <a:pt x="54" y="94"/>
                  </a:lnTo>
                  <a:lnTo>
                    <a:pt x="58" y="92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90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62" y="82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4" y="64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50" y="54"/>
                  </a:lnTo>
                  <a:lnTo>
                    <a:pt x="50" y="5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4" y="36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20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242"/>
            <p:cNvSpPr>
              <a:spLocks/>
            </p:cNvSpPr>
            <p:nvPr/>
          </p:nvSpPr>
          <p:spPr bwMode="auto">
            <a:xfrm>
              <a:off x="1482725" y="396875"/>
              <a:ext cx="1587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43"/>
            <p:cNvSpPr>
              <a:spLocks/>
            </p:cNvSpPr>
            <p:nvPr/>
          </p:nvSpPr>
          <p:spPr bwMode="auto">
            <a:xfrm>
              <a:off x="1492250" y="457200"/>
              <a:ext cx="31750" cy="222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1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44"/>
            <p:cNvSpPr>
              <a:spLocks/>
            </p:cNvSpPr>
            <p:nvPr/>
          </p:nvSpPr>
          <p:spPr bwMode="auto">
            <a:xfrm>
              <a:off x="1495425" y="406400"/>
              <a:ext cx="38100" cy="12700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24" h="8">
                  <a:moveTo>
                    <a:pt x="22" y="2"/>
                  </a:move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45"/>
            <p:cNvSpPr>
              <a:spLocks/>
            </p:cNvSpPr>
            <p:nvPr/>
          </p:nvSpPr>
          <p:spPr bwMode="auto">
            <a:xfrm>
              <a:off x="1190625" y="552450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46"/>
            <p:cNvSpPr>
              <a:spLocks/>
            </p:cNvSpPr>
            <p:nvPr/>
          </p:nvSpPr>
          <p:spPr bwMode="auto">
            <a:xfrm>
              <a:off x="1492250" y="400050"/>
              <a:ext cx="25400" cy="952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6">
                  <a:moveTo>
                    <a:pt x="8" y="4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247"/>
            <p:cNvSpPr>
              <a:spLocks/>
            </p:cNvSpPr>
            <p:nvPr/>
          </p:nvSpPr>
          <p:spPr bwMode="auto">
            <a:xfrm>
              <a:off x="981075" y="1165225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48"/>
            <p:cNvSpPr>
              <a:spLocks/>
            </p:cNvSpPr>
            <p:nvPr/>
          </p:nvSpPr>
          <p:spPr bwMode="auto">
            <a:xfrm>
              <a:off x="1495425" y="346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49"/>
            <p:cNvSpPr>
              <a:spLocks/>
            </p:cNvSpPr>
            <p:nvPr/>
          </p:nvSpPr>
          <p:spPr bwMode="auto">
            <a:xfrm>
              <a:off x="1495425" y="346075"/>
              <a:ext cx="6350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50"/>
            <p:cNvSpPr>
              <a:spLocks/>
            </p:cNvSpPr>
            <p:nvPr/>
          </p:nvSpPr>
          <p:spPr bwMode="auto">
            <a:xfrm>
              <a:off x="1501775" y="330200"/>
              <a:ext cx="15875" cy="1270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0" h="8">
                  <a:moveTo>
                    <a:pt x="8" y="4"/>
                  </a:moveTo>
                  <a:lnTo>
                    <a:pt x="8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602862" y="952938"/>
            <a:ext cx="3326811" cy="5104816"/>
            <a:chOff x="1602862" y="1054030"/>
            <a:chExt cx="3326811" cy="5104816"/>
          </a:xfrm>
        </p:grpSpPr>
        <p:sp>
          <p:nvSpPr>
            <p:cNvPr id="3" name="矩形 2"/>
            <p:cNvSpPr/>
            <p:nvPr/>
          </p:nvSpPr>
          <p:spPr>
            <a:xfrm>
              <a:off x="1757265" y="1059971"/>
              <a:ext cx="3172408" cy="50988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文本框 8"/>
            <p:cNvSpPr txBox="1"/>
            <p:nvPr/>
          </p:nvSpPr>
          <p:spPr>
            <a:xfrm>
              <a:off x="2084635" y="2399386"/>
              <a:ext cx="2517668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122622" y="1426812"/>
              <a:ext cx="2441694" cy="972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4400" b="1" dirty="0" smtClean="0">
                  <a:solidFill>
                    <a:schemeClr val="bg1"/>
                  </a:solidFill>
                  <a:ea typeface="微软雅黑" charset="0"/>
                </a:rPr>
                <a:t>国内现状</a:t>
              </a:r>
              <a:endParaRPr lang="en-US" altLang="zh-CN" sz="4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602862" y="1054030"/>
              <a:ext cx="149262" cy="50988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6" name="组 195"/>
          <p:cNvGrpSpPr/>
          <p:nvPr/>
        </p:nvGrpSpPr>
        <p:grpSpPr>
          <a:xfrm>
            <a:off x="5270977" y="946997"/>
            <a:ext cx="3326811" cy="5104816"/>
            <a:chOff x="1602862" y="1054030"/>
            <a:chExt cx="3326811" cy="5104816"/>
          </a:xfrm>
        </p:grpSpPr>
        <p:sp>
          <p:nvSpPr>
            <p:cNvPr id="197" name="矩形 196"/>
            <p:cNvSpPr/>
            <p:nvPr/>
          </p:nvSpPr>
          <p:spPr>
            <a:xfrm>
              <a:off x="1757265" y="1059971"/>
              <a:ext cx="3172408" cy="50988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文本框 8"/>
            <p:cNvSpPr txBox="1"/>
            <p:nvPr/>
          </p:nvSpPr>
          <p:spPr>
            <a:xfrm>
              <a:off x="2084635" y="2399386"/>
              <a:ext cx="2517668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2122622" y="1426812"/>
              <a:ext cx="2441694" cy="972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4400" b="1" dirty="0" smtClean="0">
                  <a:solidFill>
                    <a:schemeClr val="bg1"/>
                  </a:solidFill>
                  <a:ea typeface="微软雅黑" charset="0"/>
                </a:rPr>
                <a:t>国外现状</a:t>
              </a:r>
              <a:endParaRPr lang="en-US" altLang="zh-CN" sz="4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1602862" y="1054030"/>
              <a:ext cx="149262" cy="50988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5" name="图片 8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88332" y="1219200"/>
            <a:ext cx="9903668" cy="2120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课题背景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1227883" y="1219200"/>
            <a:ext cx="2120900" cy="2120900"/>
            <a:chOff x="1418383" y="1371600"/>
            <a:chExt cx="2120900" cy="2120900"/>
          </a:xfrm>
        </p:grpSpPr>
        <p:sp>
          <p:nvSpPr>
            <p:cNvPr id="5" name="椭圆 4"/>
            <p:cNvSpPr/>
            <p:nvPr/>
          </p:nvSpPr>
          <p:spPr>
            <a:xfrm>
              <a:off x="1418383" y="1371600"/>
              <a:ext cx="2120900" cy="2120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endParaRPr kumimoji="1" lang="zh-CN" altLang="en-US" sz="24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70946" y="2219684"/>
              <a:ext cx="1415773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r>
                <a:rPr kumimoji="1" lang="zh-CN" altLang="en-US" sz="24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选题目的</a:t>
              </a:r>
            </a:p>
          </p:txBody>
        </p:sp>
        <p:sp>
          <p:nvSpPr>
            <p:cNvPr id="88" name="椭圆 87"/>
            <p:cNvSpPr/>
            <p:nvPr/>
          </p:nvSpPr>
          <p:spPr>
            <a:xfrm>
              <a:off x="1519983" y="1473200"/>
              <a:ext cx="1917700" cy="19177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endParaRPr kumimoji="1" lang="zh-CN" altLang="en-US" sz="24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3704105" y="1593308"/>
            <a:ext cx="732487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距。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187899" y="3984984"/>
            <a:ext cx="2321768" cy="2025186"/>
            <a:chOff x="2187899" y="3984984"/>
            <a:chExt cx="2321768" cy="2025186"/>
          </a:xfrm>
        </p:grpSpPr>
        <p:sp>
          <p:nvSpPr>
            <p:cNvPr id="92" name="矩形 91"/>
            <p:cNvSpPr/>
            <p:nvPr/>
          </p:nvSpPr>
          <p:spPr>
            <a:xfrm>
              <a:off x="2288332" y="3984984"/>
              <a:ext cx="1620958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800" b="1" dirty="0" smtClean="0">
                  <a:solidFill>
                    <a:schemeClr val="bg1"/>
                  </a:solidFill>
                  <a:ea typeface="微软雅黑" charset="0"/>
                </a:rPr>
                <a:t>关键词一</a:t>
              </a:r>
              <a:endParaRPr lang="zh-CN" altLang="en-US" sz="28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187899" y="4717508"/>
              <a:ext cx="232176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019416" y="3984984"/>
            <a:ext cx="2321768" cy="2025186"/>
            <a:chOff x="5019416" y="3984984"/>
            <a:chExt cx="2321768" cy="2025186"/>
          </a:xfrm>
        </p:grpSpPr>
        <p:sp>
          <p:nvSpPr>
            <p:cNvPr id="96" name="矩形 95"/>
            <p:cNvSpPr/>
            <p:nvPr/>
          </p:nvSpPr>
          <p:spPr>
            <a:xfrm>
              <a:off x="5076846" y="3984984"/>
              <a:ext cx="160653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800" b="1" smtClean="0">
                  <a:solidFill>
                    <a:schemeClr val="bg1"/>
                  </a:solidFill>
                  <a:ea typeface="微软雅黑" charset="0"/>
                </a:rPr>
                <a:t>关键词二</a:t>
              </a:r>
              <a:endParaRPr lang="zh-CN" altLang="en-US" sz="28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019416" y="4717508"/>
              <a:ext cx="232176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762033" y="3984984"/>
            <a:ext cx="2321768" cy="2025186"/>
            <a:chOff x="7762033" y="3984984"/>
            <a:chExt cx="2321768" cy="2025186"/>
          </a:xfrm>
        </p:grpSpPr>
        <p:sp>
          <p:nvSpPr>
            <p:cNvPr id="99" name="矩形 98"/>
            <p:cNvSpPr/>
            <p:nvPr/>
          </p:nvSpPr>
          <p:spPr>
            <a:xfrm>
              <a:off x="7850933" y="3984984"/>
              <a:ext cx="1620957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800" b="1" dirty="0" smtClean="0">
                  <a:solidFill>
                    <a:schemeClr val="bg1"/>
                  </a:solidFill>
                  <a:ea typeface="微软雅黑" charset="0"/>
                </a:rPr>
                <a:t>关键词三</a:t>
              </a:r>
              <a:endParaRPr lang="zh-CN" altLang="en-US" sz="28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762033" y="4717508"/>
              <a:ext cx="232176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96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731052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800" b="1" dirty="0" smtClean="0">
                <a:ln w="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论文结构</a:t>
            </a:r>
            <a:endParaRPr lang="zh-CN" altLang="en-US" sz="8800" b="1" dirty="0">
              <a:ln w="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论文结构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1858851" y="1315852"/>
            <a:ext cx="2655451" cy="4144411"/>
            <a:chOff x="1350851" y="1287868"/>
            <a:chExt cx="2655451" cy="4144411"/>
          </a:xfrm>
        </p:grpSpPr>
        <p:sp>
          <p:nvSpPr>
            <p:cNvPr id="23" name="矩形 22"/>
            <p:cNvSpPr/>
            <p:nvPr/>
          </p:nvSpPr>
          <p:spPr>
            <a:xfrm>
              <a:off x="1350851" y="2347787"/>
              <a:ext cx="2655451" cy="3084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000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1488633" y="2549935"/>
              <a:ext cx="2397567" cy="206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1"/>
                  </a:solidFill>
                  <a:latin typeface="Century Gothic"/>
                  <a:ea typeface="微软雅黑"/>
                </a:rPr>
                <a:t>点击此处添加标题</a:t>
              </a:r>
              <a:endParaRPr lang="en-US" altLang="zh-CN" sz="1600" b="1" dirty="0">
                <a:solidFill>
                  <a:schemeClr val="accent1"/>
                </a:solidFill>
                <a:latin typeface="Century Gothic"/>
                <a:ea typeface="微软雅黑"/>
              </a:endParaRPr>
            </a:p>
            <a:p>
              <a:pPr>
                <a:lnSpc>
                  <a:spcPct val="130000"/>
                </a:lnSpc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微软雅黑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  <p:sp>
          <p:nvSpPr>
            <p:cNvPr id="22" name="五边形 21"/>
            <p:cNvSpPr/>
            <p:nvPr/>
          </p:nvSpPr>
          <p:spPr>
            <a:xfrm>
              <a:off x="1350852" y="1291432"/>
              <a:ext cx="2655449" cy="90281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350851" y="1287868"/>
              <a:ext cx="2230267" cy="872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1</a:t>
              </a:r>
            </a:p>
            <a:p>
              <a:r>
                <a:rPr lang="zh-CN" altLang="en-US" sz="1867" dirty="0">
                  <a:solidFill>
                    <a:srgbClr val="FFFFFF"/>
                  </a:solidFill>
                  <a:latin typeface="Century Gothic"/>
                  <a:ea typeface="微软雅黑"/>
                </a:rPr>
                <a:t>点击此处添加标题</a:t>
              </a:r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5130262" y="1315852"/>
            <a:ext cx="2655451" cy="4144411"/>
            <a:chOff x="1350851" y="1287868"/>
            <a:chExt cx="2655451" cy="4144411"/>
          </a:xfrm>
        </p:grpSpPr>
        <p:sp>
          <p:nvSpPr>
            <p:cNvPr id="27" name="矩形 26"/>
            <p:cNvSpPr/>
            <p:nvPr/>
          </p:nvSpPr>
          <p:spPr>
            <a:xfrm>
              <a:off x="1350851" y="2347787"/>
              <a:ext cx="2655451" cy="3084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000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1488633" y="2549935"/>
              <a:ext cx="2397567" cy="206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Century Gothic"/>
                  <a:ea typeface="微软雅黑"/>
                </a:rPr>
                <a:t>点击此处添加标题</a:t>
              </a:r>
              <a:endParaRPr lang="en-US" altLang="zh-CN" sz="1600" b="1" dirty="0">
                <a:solidFill>
                  <a:schemeClr val="accent2"/>
                </a:solidFill>
                <a:latin typeface="Century Gothic"/>
                <a:ea typeface="微软雅黑"/>
              </a:endParaRPr>
            </a:p>
            <a:p>
              <a:pPr>
                <a:lnSpc>
                  <a:spcPct val="130000"/>
                </a:lnSpc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微软雅黑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  <p:sp>
          <p:nvSpPr>
            <p:cNvPr id="29" name="五边形 28"/>
            <p:cNvSpPr/>
            <p:nvPr/>
          </p:nvSpPr>
          <p:spPr>
            <a:xfrm>
              <a:off x="1350852" y="1291432"/>
              <a:ext cx="2655449" cy="90281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50851" y="1287868"/>
              <a:ext cx="2230267" cy="872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2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  <a:p>
              <a:r>
                <a:rPr lang="zh-CN" altLang="en-US" sz="1867" dirty="0">
                  <a:solidFill>
                    <a:srgbClr val="FFFFFF"/>
                  </a:solidFill>
                  <a:latin typeface="Century Gothic"/>
                  <a:ea typeface="微软雅黑"/>
                </a:rPr>
                <a:t>点击此处添加标题</a:t>
              </a:r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8401673" y="1315852"/>
            <a:ext cx="2655451" cy="4144411"/>
            <a:chOff x="1350851" y="1287868"/>
            <a:chExt cx="2655451" cy="4144411"/>
          </a:xfrm>
        </p:grpSpPr>
        <p:sp>
          <p:nvSpPr>
            <p:cNvPr id="32" name="矩形 31"/>
            <p:cNvSpPr/>
            <p:nvPr/>
          </p:nvSpPr>
          <p:spPr>
            <a:xfrm>
              <a:off x="1350851" y="2347787"/>
              <a:ext cx="2655451" cy="3084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000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3" name="文本框 8"/>
            <p:cNvSpPr txBox="1"/>
            <p:nvPr/>
          </p:nvSpPr>
          <p:spPr>
            <a:xfrm>
              <a:off x="1488633" y="2549935"/>
              <a:ext cx="2397567" cy="206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latin typeface="Century Gothic"/>
                  <a:ea typeface="微软雅黑"/>
                </a:rPr>
                <a:t>点击此处添加标题</a:t>
              </a:r>
              <a:endParaRPr lang="en-US" altLang="zh-CN" sz="1600" b="1" dirty="0">
                <a:solidFill>
                  <a:schemeClr val="accent3"/>
                </a:solidFill>
                <a:latin typeface="Century Gothic"/>
                <a:ea typeface="微软雅黑"/>
              </a:endParaRPr>
            </a:p>
            <a:p>
              <a:pPr>
                <a:lnSpc>
                  <a:spcPct val="130000"/>
                </a:lnSpc>
              </a:pP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微软雅黑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  <p:sp>
          <p:nvSpPr>
            <p:cNvPr id="34" name="五边形 33"/>
            <p:cNvSpPr/>
            <p:nvPr/>
          </p:nvSpPr>
          <p:spPr>
            <a:xfrm>
              <a:off x="1350852" y="1291432"/>
              <a:ext cx="2655449" cy="90281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50851" y="1287868"/>
              <a:ext cx="2230267" cy="872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1</a:t>
              </a:r>
            </a:p>
            <a:p>
              <a:r>
                <a:rPr lang="zh-CN" altLang="en-US" sz="1867" dirty="0">
                  <a:solidFill>
                    <a:srgbClr val="FFFFFF"/>
                  </a:solidFill>
                  <a:latin typeface="Century Gothic"/>
                  <a:ea typeface="微软雅黑"/>
                </a:rPr>
                <a:t>点击此处添加标题</a:t>
              </a:r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53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论文结构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1227883" y="2844800"/>
            <a:ext cx="10227517" cy="1168400"/>
            <a:chOff x="1227882" y="3136900"/>
            <a:chExt cx="10227517" cy="1168400"/>
          </a:xfrm>
        </p:grpSpPr>
        <p:sp>
          <p:nvSpPr>
            <p:cNvPr id="4" name="右箭头 3"/>
            <p:cNvSpPr/>
            <p:nvPr/>
          </p:nvSpPr>
          <p:spPr>
            <a:xfrm>
              <a:off x="1227882" y="3136900"/>
              <a:ext cx="10227517" cy="1168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227882" y="3416300"/>
              <a:ext cx="9656018" cy="571500"/>
              <a:chOff x="1" y="2266932"/>
              <a:chExt cx="12192000" cy="1446549"/>
            </a:xfrm>
          </p:grpSpPr>
          <p:sp>
            <p:nvSpPr>
              <p:cNvPr id="20" name="矩形 19"/>
              <p:cNvSpPr/>
              <p:nvPr/>
            </p:nvSpPr>
            <p:spPr>
              <a:xfrm rot="16200000">
                <a:off x="5854909" y="-2623610"/>
                <a:ext cx="482183" cy="1219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rot="16200000">
                <a:off x="5854909" y="-3105793"/>
                <a:ext cx="482183" cy="1219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rot="16200000">
                <a:off x="5854909" y="-3587976"/>
                <a:ext cx="482183" cy="1219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9" name="文本框 8"/>
          <p:cNvSpPr txBox="1"/>
          <p:nvPr/>
        </p:nvSpPr>
        <p:spPr>
          <a:xfrm>
            <a:off x="2467793" y="1811274"/>
            <a:ext cx="225191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67793" y="1390709"/>
            <a:ext cx="1826141" cy="412421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116211" y="1476269"/>
            <a:ext cx="241300" cy="1647929"/>
            <a:chOff x="1346200" y="1476269"/>
            <a:chExt cx="241300" cy="1647929"/>
          </a:xfrm>
        </p:grpSpPr>
        <p:sp>
          <p:nvSpPr>
            <p:cNvPr id="7" name="椭圆 6"/>
            <p:cNvSpPr/>
            <p:nvPr/>
          </p:nvSpPr>
          <p:spPr>
            <a:xfrm>
              <a:off x="1346200" y="1476269"/>
              <a:ext cx="241300" cy="24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/>
            <p:cNvCxnSpPr/>
            <p:nvPr/>
          </p:nvCxnSpPr>
          <p:spPr>
            <a:xfrm>
              <a:off x="1463675" y="1666769"/>
              <a:ext cx="0" cy="145742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8"/>
          <p:cNvSpPr txBox="1"/>
          <p:nvPr/>
        </p:nvSpPr>
        <p:spPr>
          <a:xfrm>
            <a:off x="5401493" y="5170633"/>
            <a:ext cx="225191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01493" y="4750068"/>
            <a:ext cx="1826141" cy="41242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 rot="10800000">
            <a:off x="5049911" y="3429000"/>
            <a:ext cx="241300" cy="1647929"/>
            <a:chOff x="1346200" y="1476269"/>
            <a:chExt cx="241300" cy="1647929"/>
          </a:xfrm>
        </p:grpSpPr>
        <p:sp>
          <p:nvSpPr>
            <p:cNvPr id="44" name="椭圆 43"/>
            <p:cNvSpPr/>
            <p:nvPr/>
          </p:nvSpPr>
          <p:spPr>
            <a:xfrm>
              <a:off x="1346200" y="1476269"/>
              <a:ext cx="241300" cy="24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5" name="直线连接符 44"/>
            <p:cNvCxnSpPr/>
            <p:nvPr/>
          </p:nvCxnSpPr>
          <p:spPr>
            <a:xfrm>
              <a:off x="1463675" y="1666769"/>
              <a:ext cx="0" cy="1457429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8"/>
          <p:cNvSpPr txBox="1"/>
          <p:nvPr/>
        </p:nvSpPr>
        <p:spPr>
          <a:xfrm>
            <a:off x="7401198" y="1806574"/>
            <a:ext cx="225191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401198" y="1386009"/>
            <a:ext cx="1826141" cy="41242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7049616" y="1471569"/>
            <a:ext cx="241300" cy="2033630"/>
            <a:chOff x="1346200" y="1476269"/>
            <a:chExt cx="241300" cy="2033630"/>
          </a:xfrm>
        </p:grpSpPr>
        <p:sp>
          <p:nvSpPr>
            <p:cNvPr id="49" name="椭圆 48"/>
            <p:cNvSpPr/>
            <p:nvPr/>
          </p:nvSpPr>
          <p:spPr>
            <a:xfrm>
              <a:off x="1346200" y="1476269"/>
              <a:ext cx="241300" cy="24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0" name="直线连接符 49"/>
            <p:cNvCxnSpPr/>
            <p:nvPr/>
          </p:nvCxnSpPr>
          <p:spPr>
            <a:xfrm>
              <a:off x="1463675" y="1666769"/>
              <a:ext cx="0" cy="184313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2959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82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6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2E8"/>
      </a:accent1>
      <a:accent2>
        <a:srgbClr val="FFC100"/>
      </a:accent2>
      <a:accent3>
        <a:srgbClr val="FF51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3641</Words>
  <Application>Microsoft Macintosh PowerPoint</Application>
  <PresentationFormat>宽屏</PresentationFormat>
  <Paragraphs>213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Century Gothic</vt:lpstr>
      <vt:lpstr>Microsoft YaHei</vt:lpstr>
      <vt:lpstr>Segoe UI Light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116</cp:revision>
  <dcterms:created xsi:type="dcterms:W3CDTF">2015-08-18T02:51:41Z</dcterms:created>
  <dcterms:modified xsi:type="dcterms:W3CDTF">2016-01-25T06:29:38Z</dcterms:modified>
  <cp:category/>
</cp:coreProperties>
</file>