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56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微软雅黑" panose="020B0503020204020204" pitchFamily="34" charset="-122"/>
      <p:regular r:id="rId11"/>
      <p:bold r:id="rId12"/>
    </p:embeddedFont>
    <p:embeddedFont>
      <p:font typeface="方正静蕾简体" panose="02010600030101010101" charset="-122"/>
      <p:regular r:id="rId13"/>
    </p:embeddedFont>
    <p:embeddedFont>
      <p:font typeface="CordiaUPC" panose="020B0304020202020204" pitchFamily="34" charset="-34"/>
      <p:regular r:id="rId14"/>
      <p:bold r:id="rId15"/>
      <p:italic r:id="rId16"/>
      <p:boldItalic r:id="rId17"/>
    </p:embeddedFont>
    <p:embeddedFont>
      <p:font typeface="High Tower Text" panose="02040502050506030303" pitchFamily="18" charset="0"/>
      <p:regular r:id="rId18"/>
      <p: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方正超粗黑简体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CCD"/>
    <a:srgbClr val="F26667"/>
    <a:srgbClr val="F8C864"/>
    <a:srgbClr val="FDFEFC"/>
    <a:srgbClr val="5B9BD5"/>
    <a:srgbClr val="E2B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8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4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4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1"/>
          <a:stretch/>
        </p:blipFill>
        <p:spPr>
          <a:xfrm>
            <a:off x="-1" y="0"/>
            <a:ext cx="12192000" cy="68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5432-1828-4D90-B520-E8117378AF3A}" type="datetimeFigureOut">
              <a:rPr lang="zh-CN" altLang="en-US" smtClean="0"/>
              <a:pPr/>
              <a:t>2014-11-15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9F6A-03A2-4761-850C-DC39094BFC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7931"/>
          <a:stretch/>
        </p:blipFill>
        <p:spPr>
          <a:xfrm>
            <a:off x="-1" y="0"/>
            <a:ext cx="12192000" cy="6879772"/>
          </a:xfrm>
          <a:prstGeom prst="rect">
            <a:avLst/>
          </a:prstGeom>
        </p:spPr>
      </p:pic>
      <p:sp>
        <p:nvSpPr>
          <p:cNvPr id="68" name="任意多边形 67"/>
          <p:cNvSpPr/>
          <p:nvPr/>
        </p:nvSpPr>
        <p:spPr>
          <a:xfrm>
            <a:off x="-23737" y="1537143"/>
            <a:ext cx="701222" cy="1824649"/>
          </a:xfrm>
          <a:custGeom>
            <a:avLst/>
            <a:gdLst>
              <a:gd name="connsiteX0" fmla="*/ 0 w 701222"/>
              <a:gd name="connsiteY0" fmla="*/ 0 h 1824649"/>
              <a:gd name="connsiteX1" fmla="*/ 701222 w 701222"/>
              <a:gd name="connsiteY1" fmla="*/ 0 h 1824649"/>
              <a:gd name="connsiteX2" fmla="*/ 0 w 701222"/>
              <a:gd name="connsiteY2" fmla="*/ 1824649 h 182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222" h="1824649">
                <a:moveTo>
                  <a:pt x="0" y="0"/>
                </a:moveTo>
                <a:lnTo>
                  <a:pt x="701222" y="0"/>
                </a:lnTo>
                <a:lnTo>
                  <a:pt x="0" y="1824649"/>
                </a:lnTo>
                <a:close/>
              </a:path>
            </a:pathLst>
          </a:custGeom>
          <a:solidFill>
            <a:srgbClr val="DEDCC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-42712" y="1537142"/>
            <a:ext cx="2026362" cy="3805496"/>
          </a:xfrm>
          <a:custGeom>
            <a:avLst/>
            <a:gdLst>
              <a:gd name="connsiteX0" fmla="*/ 727420 w 2026362"/>
              <a:gd name="connsiteY0" fmla="*/ 0 h 3805496"/>
              <a:gd name="connsiteX1" fmla="*/ 2026362 w 2026362"/>
              <a:gd name="connsiteY1" fmla="*/ 0 h 3805496"/>
              <a:gd name="connsiteX2" fmla="*/ 563890 w 2026362"/>
              <a:gd name="connsiteY2" fmla="*/ 3805496 h 3805496"/>
              <a:gd name="connsiteX3" fmla="*/ 0 w 2026362"/>
              <a:gd name="connsiteY3" fmla="*/ 3805496 h 3805496"/>
              <a:gd name="connsiteX4" fmla="*/ 0 w 2026362"/>
              <a:gd name="connsiteY4" fmla="*/ 1892819 h 380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62" h="3805496">
                <a:moveTo>
                  <a:pt x="727420" y="0"/>
                </a:moveTo>
                <a:lnTo>
                  <a:pt x="2026362" y="0"/>
                </a:lnTo>
                <a:lnTo>
                  <a:pt x="563890" y="3805496"/>
                </a:lnTo>
                <a:lnTo>
                  <a:pt x="0" y="3805496"/>
                </a:lnTo>
                <a:lnTo>
                  <a:pt x="0" y="1892819"/>
                </a:lnTo>
                <a:close/>
              </a:path>
            </a:pathLst>
          </a:custGeom>
          <a:solidFill>
            <a:srgbClr val="F2666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>
            <a:off x="1827511" y="1537137"/>
            <a:ext cx="2761414" cy="3805496"/>
          </a:xfrm>
          <a:prstGeom prst="parallelogram">
            <a:avLst>
              <a:gd name="adj" fmla="val 52961"/>
            </a:avLst>
          </a:prstGeom>
          <a:solidFill>
            <a:srgbClr val="F2666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9587293" y="1537139"/>
            <a:ext cx="2604706" cy="3805496"/>
          </a:xfrm>
          <a:custGeom>
            <a:avLst/>
            <a:gdLst>
              <a:gd name="connsiteX0" fmla="*/ 1462472 w 2604706"/>
              <a:gd name="connsiteY0" fmla="*/ 0 h 3805496"/>
              <a:gd name="connsiteX1" fmla="*/ 2604706 w 2604706"/>
              <a:gd name="connsiteY1" fmla="*/ 0 h 3805496"/>
              <a:gd name="connsiteX2" fmla="*/ 2604706 w 2604706"/>
              <a:gd name="connsiteY2" fmla="*/ 407770 h 3805496"/>
              <a:gd name="connsiteX3" fmla="*/ 1298942 w 2604706"/>
              <a:gd name="connsiteY3" fmla="*/ 3805496 h 3805496"/>
              <a:gd name="connsiteX4" fmla="*/ 0 w 2604706"/>
              <a:gd name="connsiteY4" fmla="*/ 3805496 h 380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706" h="3805496">
                <a:moveTo>
                  <a:pt x="1462472" y="0"/>
                </a:moveTo>
                <a:lnTo>
                  <a:pt x="2604706" y="0"/>
                </a:lnTo>
                <a:lnTo>
                  <a:pt x="2604706" y="407770"/>
                </a:lnTo>
                <a:lnTo>
                  <a:pt x="1298942" y="3805496"/>
                </a:lnTo>
                <a:lnTo>
                  <a:pt x="0" y="3805496"/>
                </a:lnTo>
                <a:close/>
              </a:path>
            </a:pathLst>
          </a:custGeom>
          <a:solidFill>
            <a:srgbClr val="F8C864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0876715" y="1952605"/>
            <a:ext cx="1302806" cy="3390029"/>
          </a:xfrm>
          <a:custGeom>
            <a:avLst/>
            <a:gdLst>
              <a:gd name="connsiteX0" fmla="*/ 1302806 w 1302806"/>
              <a:gd name="connsiteY0" fmla="*/ 0 h 3390029"/>
              <a:gd name="connsiteX1" fmla="*/ 1302806 w 1302806"/>
              <a:gd name="connsiteY1" fmla="*/ 3379975 h 3390029"/>
              <a:gd name="connsiteX2" fmla="*/ 1298942 w 1302806"/>
              <a:gd name="connsiteY2" fmla="*/ 3390029 h 3390029"/>
              <a:gd name="connsiteX3" fmla="*/ 0 w 1302806"/>
              <a:gd name="connsiteY3" fmla="*/ 3390029 h 339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806" h="3390029">
                <a:moveTo>
                  <a:pt x="1302806" y="0"/>
                </a:moveTo>
                <a:lnTo>
                  <a:pt x="1302806" y="3379975"/>
                </a:lnTo>
                <a:lnTo>
                  <a:pt x="1298942" y="3390029"/>
                </a:lnTo>
                <a:lnTo>
                  <a:pt x="0" y="3390029"/>
                </a:lnTo>
                <a:close/>
              </a:path>
            </a:pathLst>
          </a:custGeom>
          <a:solidFill>
            <a:srgbClr val="F26667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432527" y="1531580"/>
            <a:ext cx="4054191" cy="3804234"/>
          </a:xfrm>
          <a:custGeom>
            <a:avLst/>
            <a:gdLst/>
            <a:ahLst/>
            <a:cxnLst/>
            <a:rect l="l" t="t" r="r" b="b"/>
            <a:pathLst>
              <a:path w="4054191" h="3804234">
                <a:moveTo>
                  <a:pt x="1243807" y="2174310"/>
                </a:moveTo>
                <a:cubicBezTo>
                  <a:pt x="1173582" y="2174310"/>
                  <a:pt x="1138469" y="2201324"/>
                  <a:pt x="1138469" y="2255353"/>
                </a:cubicBezTo>
                <a:cubicBezTo>
                  <a:pt x="1222789" y="2398647"/>
                  <a:pt x="1313105" y="2492240"/>
                  <a:pt x="1409417" y="2536130"/>
                </a:cubicBezTo>
                <a:cubicBezTo>
                  <a:pt x="1524522" y="2536130"/>
                  <a:pt x="1582075" y="2493229"/>
                  <a:pt x="1582075" y="2407425"/>
                </a:cubicBezTo>
                <a:cubicBezTo>
                  <a:pt x="1582075" y="2399636"/>
                  <a:pt x="1582075" y="2380040"/>
                  <a:pt x="1582075" y="2348637"/>
                </a:cubicBezTo>
                <a:cubicBezTo>
                  <a:pt x="1492686" y="2364091"/>
                  <a:pt x="1421843" y="2338437"/>
                  <a:pt x="1369545" y="2271673"/>
                </a:cubicBezTo>
                <a:cubicBezTo>
                  <a:pt x="1332454" y="2206764"/>
                  <a:pt x="1290541" y="2174310"/>
                  <a:pt x="1243807" y="2174310"/>
                </a:cubicBezTo>
                <a:close/>
                <a:moveTo>
                  <a:pt x="2745055" y="2081212"/>
                </a:moveTo>
                <a:cubicBezTo>
                  <a:pt x="2682496" y="2081212"/>
                  <a:pt x="2651216" y="2100747"/>
                  <a:pt x="2651216" y="2139816"/>
                </a:cubicBezTo>
                <a:cubicBezTo>
                  <a:pt x="2651216" y="2139816"/>
                  <a:pt x="2651216" y="2147605"/>
                  <a:pt x="2651216" y="2163183"/>
                </a:cubicBezTo>
                <a:cubicBezTo>
                  <a:pt x="2667536" y="2187539"/>
                  <a:pt x="2679158" y="2220550"/>
                  <a:pt x="2686081" y="2262215"/>
                </a:cubicBezTo>
                <a:cubicBezTo>
                  <a:pt x="2686081" y="2296957"/>
                  <a:pt x="2686081" y="2335964"/>
                  <a:pt x="2686081" y="2379236"/>
                </a:cubicBezTo>
                <a:cubicBezTo>
                  <a:pt x="2699187" y="2418305"/>
                  <a:pt x="2730343" y="2443465"/>
                  <a:pt x="2779550" y="2454716"/>
                </a:cubicBezTo>
                <a:cubicBezTo>
                  <a:pt x="2824553" y="2444454"/>
                  <a:pt x="2863684" y="2417193"/>
                  <a:pt x="2896942" y="2372931"/>
                </a:cubicBezTo>
                <a:cubicBezTo>
                  <a:pt x="2896942" y="2349440"/>
                  <a:pt x="2896818" y="2333615"/>
                  <a:pt x="2896571" y="2325455"/>
                </a:cubicBezTo>
                <a:cubicBezTo>
                  <a:pt x="2888040" y="2172765"/>
                  <a:pt x="2837535" y="2091350"/>
                  <a:pt x="2745055" y="2081212"/>
                </a:cubicBezTo>
                <a:close/>
                <a:moveTo>
                  <a:pt x="2291250" y="812708"/>
                </a:moveTo>
                <a:cubicBezTo>
                  <a:pt x="2268377" y="812708"/>
                  <a:pt x="2240992" y="820745"/>
                  <a:pt x="2209094" y="836817"/>
                </a:cubicBezTo>
                <a:cubicBezTo>
                  <a:pt x="2209094" y="836199"/>
                  <a:pt x="2214905" y="835890"/>
                  <a:pt x="2226527" y="835890"/>
                </a:cubicBezTo>
                <a:lnTo>
                  <a:pt x="1749725" y="975537"/>
                </a:lnTo>
                <a:cubicBezTo>
                  <a:pt x="1746016" y="975537"/>
                  <a:pt x="1736434" y="975537"/>
                  <a:pt x="1720980" y="975537"/>
                </a:cubicBezTo>
                <a:cubicBezTo>
                  <a:pt x="1707256" y="975537"/>
                  <a:pt x="1681107" y="971704"/>
                  <a:pt x="1642533" y="964039"/>
                </a:cubicBezTo>
                <a:cubicBezTo>
                  <a:pt x="1609522" y="964039"/>
                  <a:pt x="1581333" y="964039"/>
                  <a:pt x="1557966" y="964039"/>
                </a:cubicBezTo>
                <a:cubicBezTo>
                  <a:pt x="1487740" y="964039"/>
                  <a:pt x="1452628" y="987467"/>
                  <a:pt x="1452628" y="1034325"/>
                </a:cubicBezTo>
                <a:cubicBezTo>
                  <a:pt x="1452628" y="1067954"/>
                  <a:pt x="1475377" y="1107518"/>
                  <a:pt x="1520875" y="1153016"/>
                </a:cubicBezTo>
                <a:cubicBezTo>
                  <a:pt x="1523842" y="1155983"/>
                  <a:pt x="1528231" y="1169027"/>
                  <a:pt x="1534042" y="1192147"/>
                </a:cubicBezTo>
                <a:cubicBezTo>
                  <a:pt x="1543686" y="1221078"/>
                  <a:pt x="1552031" y="1242528"/>
                  <a:pt x="1559078" y="1256499"/>
                </a:cubicBezTo>
                <a:cubicBezTo>
                  <a:pt x="1581209" y="1352811"/>
                  <a:pt x="1592275" y="1464949"/>
                  <a:pt x="1592275" y="1592912"/>
                </a:cubicBezTo>
                <a:cubicBezTo>
                  <a:pt x="1592275" y="1660418"/>
                  <a:pt x="1584485" y="1764272"/>
                  <a:pt x="1568907" y="1904475"/>
                </a:cubicBezTo>
                <a:cubicBezTo>
                  <a:pt x="1553453" y="2044059"/>
                  <a:pt x="1545726" y="2149645"/>
                  <a:pt x="1545726" y="2221230"/>
                </a:cubicBezTo>
                <a:cubicBezTo>
                  <a:pt x="1545726" y="2264008"/>
                  <a:pt x="1575522" y="2291393"/>
                  <a:pt x="1635115" y="2303386"/>
                </a:cubicBezTo>
                <a:cubicBezTo>
                  <a:pt x="1674060" y="2303386"/>
                  <a:pt x="1703980" y="2287684"/>
                  <a:pt x="1724874" y="2256281"/>
                </a:cubicBezTo>
                <a:cubicBezTo>
                  <a:pt x="1732292" y="2248739"/>
                  <a:pt x="1747994" y="2228895"/>
                  <a:pt x="1771979" y="2196750"/>
                </a:cubicBezTo>
                <a:cubicBezTo>
                  <a:pt x="1801157" y="2160030"/>
                  <a:pt x="1815746" y="2141670"/>
                  <a:pt x="1815746" y="2141670"/>
                </a:cubicBezTo>
                <a:cubicBezTo>
                  <a:pt x="1918735" y="2046099"/>
                  <a:pt x="2003302" y="1987496"/>
                  <a:pt x="2069447" y="1965860"/>
                </a:cubicBezTo>
                <a:lnTo>
                  <a:pt x="2069447" y="2345882"/>
                </a:lnTo>
                <a:lnTo>
                  <a:pt x="2064034" y="2344403"/>
                </a:lnTo>
                <a:cubicBezTo>
                  <a:pt x="2028821" y="2337520"/>
                  <a:pt x="2011215" y="2354633"/>
                  <a:pt x="2011215" y="2395742"/>
                </a:cubicBezTo>
                <a:cubicBezTo>
                  <a:pt x="2011215" y="2426774"/>
                  <a:pt x="2011215" y="2457807"/>
                  <a:pt x="2011215" y="2488839"/>
                </a:cubicBezTo>
                <a:cubicBezTo>
                  <a:pt x="2011215" y="2527661"/>
                  <a:pt x="2011215" y="2560610"/>
                  <a:pt x="2011215" y="2587686"/>
                </a:cubicBezTo>
                <a:cubicBezTo>
                  <a:pt x="2037549" y="2702297"/>
                  <a:pt x="2080389" y="2770482"/>
                  <a:pt x="2139734" y="2792242"/>
                </a:cubicBezTo>
                <a:cubicBezTo>
                  <a:pt x="2202418" y="2769122"/>
                  <a:pt x="2233759" y="2699021"/>
                  <a:pt x="2233759" y="2581937"/>
                </a:cubicBezTo>
                <a:cubicBezTo>
                  <a:pt x="2233512" y="2576374"/>
                  <a:pt x="2237345" y="2550163"/>
                  <a:pt x="2245258" y="2503305"/>
                </a:cubicBezTo>
                <a:cubicBezTo>
                  <a:pt x="2245258" y="2454963"/>
                  <a:pt x="2245258" y="2426898"/>
                  <a:pt x="2245258" y="2419109"/>
                </a:cubicBezTo>
                <a:cubicBezTo>
                  <a:pt x="2245258" y="2256157"/>
                  <a:pt x="2245258" y="2100994"/>
                  <a:pt x="2245258" y="1953620"/>
                </a:cubicBezTo>
                <a:cubicBezTo>
                  <a:pt x="2245258" y="1899715"/>
                  <a:pt x="2240374" y="1872762"/>
                  <a:pt x="2230607" y="1872762"/>
                </a:cubicBezTo>
                <a:lnTo>
                  <a:pt x="2432566" y="1759450"/>
                </a:lnTo>
                <a:cubicBezTo>
                  <a:pt x="2445919" y="1739297"/>
                  <a:pt x="2479177" y="1722606"/>
                  <a:pt x="2532340" y="1709377"/>
                </a:cubicBezTo>
                <a:cubicBezTo>
                  <a:pt x="2659067" y="1691203"/>
                  <a:pt x="2722430" y="1623327"/>
                  <a:pt x="2722430" y="1505749"/>
                </a:cubicBezTo>
                <a:cubicBezTo>
                  <a:pt x="2649856" y="1485720"/>
                  <a:pt x="2598423" y="1493695"/>
                  <a:pt x="2568133" y="1529673"/>
                </a:cubicBezTo>
                <a:cubicBezTo>
                  <a:pt x="2464526" y="1574058"/>
                  <a:pt x="2356901" y="1629818"/>
                  <a:pt x="2245258" y="1696952"/>
                </a:cubicBezTo>
                <a:cubicBezTo>
                  <a:pt x="2245258" y="1700939"/>
                  <a:pt x="2245258" y="1704131"/>
                  <a:pt x="2245258" y="1706526"/>
                </a:cubicBezTo>
                <a:lnTo>
                  <a:pt x="2245258" y="1706596"/>
                </a:lnTo>
                <a:cubicBezTo>
                  <a:pt x="2236850" y="1689657"/>
                  <a:pt x="2232647" y="1681188"/>
                  <a:pt x="2232647" y="1681188"/>
                </a:cubicBezTo>
                <a:cubicBezTo>
                  <a:pt x="2225229" y="1644592"/>
                  <a:pt x="2217810" y="1574552"/>
                  <a:pt x="2210392" y="1471069"/>
                </a:cubicBezTo>
                <a:cubicBezTo>
                  <a:pt x="2210392" y="1457469"/>
                  <a:pt x="2205385" y="1440531"/>
                  <a:pt x="2195370" y="1420255"/>
                </a:cubicBezTo>
                <a:cubicBezTo>
                  <a:pt x="2152963" y="1317761"/>
                  <a:pt x="2095658" y="1266514"/>
                  <a:pt x="2023455" y="1266514"/>
                </a:cubicBezTo>
                <a:cubicBezTo>
                  <a:pt x="2015789" y="1266514"/>
                  <a:pt x="1997986" y="1266514"/>
                  <a:pt x="1970044" y="1266514"/>
                </a:cubicBezTo>
                <a:cubicBezTo>
                  <a:pt x="1950880" y="1285677"/>
                  <a:pt x="1941299" y="1309106"/>
                  <a:pt x="1941299" y="1336801"/>
                </a:cubicBezTo>
                <a:cubicBezTo>
                  <a:pt x="1941299" y="1362764"/>
                  <a:pt x="1953724" y="1388110"/>
                  <a:pt x="1978575" y="1412837"/>
                </a:cubicBezTo>
                <a:cubicBezTo>
                  <a:pt x="1990567" y="1418895"/>
                  <a:pt x="1998666" y="1426066"/>
                  <a:pt x="2002869" y="1434349"/>
                </a:cubicBezTo>
                <a:cubicBezTo>
                  <a:pt x="2031677" y="1491964"/>
                  <a:pt x="2046080" y="1583578"/>
                  <a:pt x="2046080" y="1709192"/>
                </a:cubicBezTo>
                <a:cubicBezTo>
                  <a:pt x="2046080" y="1740224"/>
                  <a:pt x="2046080" y="1768784"/>
                  <a:pt x="2046080" y="1794871"/>
                </a:cubicBezTo>
                <a:cubicBezTo>
                  <a:pt x="1985066" y="1843661"/>
                  <a:pt x="1891442" y="1904993"/>
                  <a:pt x="1765207" y="1978868"/>
                </a:cubicBezTo>
                <a:lnTo>
                  <a:pt x="1742386" y="1992060"/>
                </a:lnTo>
                <a:lnTo>
                  <a:pt x="1739791" y="1984278"/>
                </a:lnTo>
                <a:cubicBezTo>
                  <a:pt x="1735410" y="1971134"/>
                  <a:pt x="1733219" y="1964562"/>
                  <a:pt x="1733219" y="1964562"/>
                </a:cubicBezTo>
                <a:cubicBezTo>
                  <a:pt x="1733219" y="1907442"/>
                  <a:pt x="1736929" y="1831035"/>
                  <a:pt x="1744347" y="1735341"/>
                </a:cubicBezTo>
                <a:cubicBezTo>
                  <a:pt x="1752507" y="1629632"/>
                  <a:pt x="1756587" y="1554276"/>
                  <a:pt x="1756587" y="1509273"/>
                </a:cubicBezTo>
                <a:cubicBezTo>
                  <a:pt x="1764252" y="1424829"/>
                  <a:pt x="1756463" y="1340263"/>
                  <a:pt x="1733219" y="1255572"/>
                </a:cubicBezTo>
                <a:cubicBezTo>
                  <a:pt x="1733219" y="1245063"/>
                  <a:pt x="1724812" y="1227198"/>
                  <a:pt x="1707998" y="1201976"/>
                </a:cubicBezTo>
                <a:cubicBezTo>
                  <a:pt x="1697334" y="1170078"/>
                  <a:pt x="1690670" y="1143743"/>
                  <a:pt x="1688003" y="1122972"/>
                </a:cubicBezTo>
                <a:lnTo>
                  <a:pt x="1687499" y="1115812"/>
                </a:lnTo>
                <a:lnTo>
                  <a:pt x="1756960" y="1106997"/>
                </a:lnTo>
                <a:cubicBezTo>
                  <a:pt x="1929199" y="1083508"/>
                  <a:pt x="2086339" y="1050506"/>
                  <a:pt x="2228381" y="1007991"/>
                </a:cubicBezTo>
                <a:cubicBezTo>
                  <a:pt x="2228381" y="1007991"/>
                  <a:pt x="2233698" y="1002675"/>
                  <a:pt x="2244330" y="992042"/>
                </a:cubicBezTo>
                <a:cubicBezTo>
                  <a:pt x="2314803" y="948028"/>
                  <a:pt x="2350039" y="906671"/>
                  <a:pt x="2350039" y="867973"/>
                </a:cubicBezTo>
                <a:cubicBezTo>
                  <a:pt x="2357828" y="831130"/>
                  <a:pt x="2338232" y="812708"/>
                  <a:pt x="2291250" y="812708"/>
                </a:cubicBezTo>
                <a:close/>
                <a:moveTo>
                  <a:pt x="0" y="0"/>
                </a:moveTo>
                <a:lnTo>
                  <a:pt x="4054191" y="0"/>
                </a:lnTo>
                <a:lnTo>
                  <a:pt x="4054191" y="3804234"/>
                </a:lnTo>
                <a:lnTo>
                  <a:pt x="0" y="3804234"/>
                </a:ln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018782" y="1531580"/>
            <a:ext cx="4054191" cy="3804234"/>
          </a:xfrm>
          <a:custGeom>
            <a:avLst/>
            <a:gdLst/>
            <a:ahLst/>
            <a:cxnLst/>
            <a:rect l="l" t="t" r="r" b="b"/>
            <a:pathLst>
              <a:path w="4054191" h="3804234">
                <a:moveTo>
                  <a:pt x="1113064" y="2456397"/>
                </a:moveTo>
                <a:lnTo>
                  <a:pt x="1267845" y="2456397"/>
                </a:lnTo>
                <a:lnTo>
                  <a:pt x="1267845" y="2590342"/>
                </a:lnTo>
                <a:lnTo>
                  <a:pt x="1113064" y="2590342"/>
                </a:lnTo>
                <a:close/>
                <a:moveTo>
                  <a:pt x="846661" y="2456397"/>
                </a:moveTo>
                <a:lnTo>
                  <a:pt x="1001442" y="2456397"/>
                </a:lnTo>
                <a:lnTo>
                  <a:pt x="1001442" y="2590342"/>
                </a:lnTo>
                <a:lnTo>
                  <a:pt x="846661" y="2590342"/>
                </a:lnTo>
                <a:close/>
                <a:moveTo>
                  <a:pt x="2087888" y="2238364"/>
                </a:moveTo>
                <a:lnTo>
                  <a:pt x="1988917" y="2278547"/>
                </a:lnTo>
                <a:cubicBezTo>
                  <a:pt x="2028109" y="2362387"/>
                  <a:pt x="2061595" y="2444739"/>
                  <a:pt x="2089376" y="2525602"/>
                </a:cubicBezTo>
                <a:lnTo>
                  <a:pt x="2192068" y="2483186"/>
                </a:lnTo>
                <a:cubicBezTo>
                  <a:pt x="2162302" y="2401330"/>
                  <a:pt x="2127575" y="2319723"/>
                  <a:pt x="2087888" y="2238364"/>
                </a:cubicBezTo>
                <a:close/>
                <a:moveTo>
                  <a:pt x="1113064" y="2231666"/>
                </a:moveTo>
                <a:lnTo>
                  <a:pt x="1267845" y="2231666"/>
                </a:lnTo>
                <a:lnTo>
                  <a:pt x="1267845" y="2359659"/>
                </a:lnTo>
                <a:lnTo>
                  <a:pt x="1113064" y="2359659"/>
                </a:lnTo>
                <a:close/>
                <a:moveTo>
                  <a:pt x="846661" y="2231666"/>
                </a:moveTo>
                <a:lnTo>
                  <a:pt x="1001442" y="2231666"/>
                </a:lnTo>
                <a:lnTo>
                  <a:pt x="1001442" y="2359659"/>
                </a:lnTo>
                <a:lnTo>
                  <a:pt x="846661" y="2359659"/>
                </a:lnTo>
                <a:close/>
                <a:moveTo>
                  <a:pt x="1530526" y="2226457"/>
                </a:moveTo>
                <a:cubicBezTo>
                  <a:pt x="1505226" y="2346016"/>
                  <a:pt x="1478437" y="2450940"/>
                  <a:pt x="1450159" y="2541229"/>
                </a:cubicBezTo>
                <a:lnTo>
                  <a:pt x="1549130" y="2577692"/>
                </a:lnTo>
                <a:cubicBezTo>
                  <a:pt x="1583360" y="2476985"/>
                  <a:pt x="1611142" y="2367596"/>
                  <a:pt x="1632474" y="2249526"/>
                </a:cubicBezTo>
                <a:close/>
                <a:moveTo>
                  <a:pt x="1648101" y="2175112"/>
                </a:moveTo>
                <a:lnTo>
                  <a:pt x="1648101" y="2603737"/>
                </a:lnTo>
                <a:cubicBezTo>
                  <a:pt x="1648101" y="2688073"/>
                  <a:pt x="1689773" y="2730241"/>
                  <a:pt x="1773116" y="2730241"/>
                </a:cubicBezTo>
                <a:lnTo>
                  <a:pt x="1895155" y="2730241"/>
                </a:lnTo>
                <a:cubicBezTo>
                  <a:pt x="1921945" y="2730241"/>
                  <a:pt x="1944827" y="2727388"/>
                  <a:pt x="1963802" y="2721683"/>
                </a:cubicBezTo>
                <a:cubicBezTo>
                  <a:pt x="1982778" y="2715978"/>
                  <a:pt x="1998591" y="2707296"/>
                  <a:pt x="2011241" y="2695638"/>
                </a:cubicBezTo>
                <a:cubicBezTo>
                  <a:pt x="2023892" y="2683980"/>
                  <a:pt x="2034868" y="2658369"/>
                  <a:pt x="2044170" y="2618806"/>
                </a:cubicBezTo>
                <a:cubicBezTo>
                  <a:pt x="2053471" y="2579242"/>
                  <a:pt x="2059858" y="2547678"/>
                  <a:pt x="2063331" y="2524114"/>
                </a:cubicBezTo>
                <a:cubicBezTo>
                  <a:pt x="2033069" y="2514192"/>
                  <a:pt x="1995614" y="2500053"/>
                  <a:pt x="1950966" y="2481698"/>
                </a:cubicBezTo>
                <a:cubicBezTo>
                  <a:pt x="1945013" y="2538748"/>
                  <a:pt x="1940548" y="2574529"/>
                  <a:pt x="1937571" y="2589040"/>
                </a:cubicBezTo>
                <a:cubicBezTo>
                  <a:pt x="1934595" y="2603551"/>
                  <a:pt x="1926906" y="2614589"/>
                  <a:pt x="1914503" y="2622154"/>
                </a:cubicBezTo>
                <a:cubicBezTo>
                  <a:pt x="1902101" y="2629720"/>
                  <a:pt x="1884737" y="2633502"/>
                  <a:pt x="1862413" y="2633502"/>
                </a:cubicBezTo>
                <a:lnTo>
                  <a:pt x="1824462" y="2633502"/>
                </a:lnTo>
                <a:cubicBezTo>
                  <a:pt x="1780310" y="2633502"/>
                  <a:pt x="1758234" y="2612170"/>
                  <a:pt x="1758234" y="2569506"/>
                </a:cubicBezTo>
                <a:lnTo>
                  <a:pt x="1758234" y="2175112"/>
                </a:lnTo>
                <a:close/>
                <a:moveTo>
                  <a:pt x="2555952" y="2015865"/>
                </a:moveTo>
                <a:lnTo>
                  <a:pt x="2555952" y="2163205"/>
                </a:lnTo>
                <a:lnTo>
                  <a:pt x="2422007" y="2163205"/>
                </a:lnTo>
                <a:cubicBezTo>
                  <a:pt x="2434409" y="2133192"/>
                  <a:pt x="2446067" y="2102434"/>
                  <a:pt x="2456982" y="2070932"/>
                </a:cubicBezTo>
                <a:lnTo>
                  <a:pt x="2346105" y="2043399"/>
                </a:lnTo>
                <a:cubicBezTo>
                  <a:pt x="2310386" y="2156508"/>
                  <a:pt x="2266978" y="2247045"/>
                  <a:pt x="2215880" y="2315010"/>
                </a:cubicBezTo>
                <a:cubicBezTo>
                  <a:pt x="2234236" y="2359162"/>
                  <a:pt x="2251103" y="2401826"/>
                  <a:pt x="2266482" y="2443002"/>
                </a:cubicBezTo>
                <a:cubicBezTo>
                  <a:pt x="2306913" y="2387440"/>
                  <a:pt x="2343376" y="2327660"/>
                  <a:pt x="2375870" y="2263664"/>
                </a:cubicBezTo>
                <a:lnTo>
                  <a:pt x="2555952" y="2263664"/>
                </a:lnTo>
                <a:lnTo>
                  <a:pt x="2555952" y="2387192"/>
                </a:lnTo>
                <a:lnTo>
                  <a:pt x="2335687" y="2387192"/>
                </a:lnTo>
                <a:lnTo>
                  <a:pt x="2335687" y="2487651"/>
                </a:lnTo>
                <a:lnTo>
                  <a:pt x="2555952" y="2487651"/>
                </a:lnTo>
                <a:lnTo>
                  <a:pt x="2555952" y="2614155"/>
                </a:lnTo>
                <a:lnTo>
                  <a:pt x="2242669" y="2614155"/>
                </a:lnTo>
                <a:lnTo>
                  <a:pt x="2242669" y="2717590"/>
                </a:lnTo>
                <a:lnTo>
                  <a:pt x="2941417" y="2717590"/>
                </a:lnTo>
                <a:lnTo>
                  <a:pt x="2941417" y="2614155"/>
                </a:lnTo>
                <a:lnTo>
                  <a:pt x="2667573" y="2614155"/>
                </a:lnTo>
                <a:lnTo>
                  <a:pt x="2667573" y="2487651"/>
                </a:lnTo>
                <a:lnTo>
                  <a:pt x="2885607" y="2487651"/>
                </a:lnTo>
                <a:lnTo>
                  <a:pt x="2885607" y="2387192"/>
                </a:lnTo>
                <a:lnTo>
                  <a:pt x="2667573" y="2387192"/>
                </a:lnTo>
                <a:lnTo>
                  <a:pt x="2667573" y="2263664"/>
                </a:lnTo>
                <a:lnTo>
                  <a:pt x="2914628" y="2263664"/>
                </a:lnTo>
                <a:lnTo>
                  <a:pt x="2914628" y="2163205"/>
                </a:lnTo>
                <a:lnTo>
                  <a:pt x="2667573" y="2163205"/>
                </a:lnTo>
                <a:lnTo>
                  <a:pt x="2667573" y="2015865"/>
                </a:lnTo>
                <a:close/>
                <a:moveTo>
                  <a:pt x="1001442" y="2014377"/>
                </a:moveTo>
                <a:lnTo>
                  <a:pt x="1001442" y="2131951"/>
                </a:lnTo>
                <a:lnTo>
                  <a:pt x="736528" y="2131951"/>
                </a:lnTo>
                <a:lnTo>
                  <a:pt x="736528" y="2741403"/>
                </a:lnTo>
                <a:lnTo>
                  <a:pt x="846661" y="2741403"/>
                </a:lnTo>
                <a:lnTo>
                  <a:pt x="846661" y="2690801"/>
                </a:lnTo>
                <a:lnTo>
                  <a:pt x="1267845" y="2690801"/>
                </a:lnTo>
                <a:lnTo>
                  <a:pt x="1267845" y="2740658"/>
                </a:lnTo>
                <a:lnTo>
                  <a:pt x="1377978" y="2740658"/>
                </a:lnTo>
                <a:lnTo>
                  <a:pt x="1377978" y="2131951"/>
                </a:lnTo>
                <a:lnTo>
                  <a:pt x="1113064" y="2131951"/>
                </a:lnTo>
                <a:lnTo>
                  <a:pt x="1113064" y="2014377"/>
                </a:lnTo>
                <a:close/>
                <a:moveTo>
                  <a:pt x="1812556" y="2010657"/>
                </a:moveTo>
                <a:lnTo>
                  <a:pt x="1726980" y="2063490"/>
                </a:lnTo>
                <a:cubicBezTo>
                  <a:pt x="1768651" y="2122030"/>
                  <a:pt x="1810572" y="2189250"/>
                  <a:pt x="1852739" y="2265153"/>
                </a:cubicBezTo>
                <a:lnTo>
                  <a:pt x="1951710" y="2204133"/>
                </a:lnTo>
                <a:cubicBezTo>
                  <a:pt x="1902101" y="2129719"/>
                  <a:pt x="1855716" y="2065227"/>
                  <a:pt x="1812556" y="2010657"/>
                </a:cubicBezTo>
                <a:close/>
                <a:moveTo>
                  <a:pt x="0" y="0"/>
                </a:moveTo>
                <a:lnTo>
                  <a:pt x="4054191" y="0"/>
                </a:lnTo>
                <a:lnTo>
                  <a:pt x="4054191" y="3804234"/>
                </a:lnTo>
                <a:lnTo>
                  <a:pt x="0" y="3804234"/>
                </a:lnTo>
                <a:close/>
              </a:path>
            </a:pathLst>
          </a:custGeom>
        </p:spPr>
      </p:pic>
      <p:grpSp>
        <p:nvGrpSpPr>
          <p:cNvPr id="11" name="组合 10"/>
          <p:cNvGrpSpPr/>
          <p:nvPr/>
        </p:nvGrpSpPr>
        <p:grpSpPr>
          <a:xfrm>
            <a:off x="1758304" y="1865657"/>
            <a:ext cx="2830362" cy="2830362"/>
            <a:chOff x="4249057" y="1563914"/>
            <a:chExt cx="3693885" cy="3693885"/>
          </a:xfrm>
        </p:grpSpPr>
        <p:sp>
          <p:nvSpPr>
            <p:cNvPr id="7" name="椭圆 6"/>
            <p:cNvSpPr/>
            <p:nvPr/>
          </p:nvSpPr>
          <p:spPr>
            <a:xfrm>
              <a:off x="4249057" y="1563914"/>
              <a:ext cx="3693885" cy="3693885"/>
            </a:xfrm>
            <a:prstGeom prst="ellipse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506685" y="1821542"/>
              <a:ext cx="3178630" cy="3178630"/>
            </a:xfrm>
            <a:custGeom>
              <a:avLst/>
              <a:gdLst/>
              <a:ahLst/>
              <a:cxnLst/>
              <a:rect l="l" t="t" r="r" b="b"/>
              <a:pathLst>
                <a:path w="3178630" h="3178630">
                  <a:moveTo>
                    <a:pt x="813912" y="1584972"/>
                  </a:moveTo>
                  <a:lnTo>
                    <a:pt x="855850" y="1584972"/>
                  </a:lnTo>
                  <a:cubicBezTo>
                    <a:pt x="886029" y="1584574"/>
                    <a:pt x="912588" y="1591468"/>
                    <a:pt x="935525" y="1605651"/>
                  </a:cubicBezTo>
                  <a:cubicBezTo>
                    <a:pt x="958462" y="1619834"/>
                    <a:pt x="970534" y="1643691"/>
                    <a:pt x="971741" y="1677220"/>
                  </a:cubicBezTo>
                  <a:cubicBezTo>
                    <a:pt x="970851" y="1710146"/>
                    <a:pt x="959669" y="1734066"/>
                    <a:pt x="938193" y="1748981"/>
                  </a:cubicBezTo>
                  <a:cubicBezTo>
                    <a:pt x="916717" y="1763895"/>
                    <a:pt x="890285" y="1771233"/>
                    <a:pt x="858897" y="1770995"/>
                  </a:cubicBezTo>
                  <a:cubicBezTo>
                    <a:pt x="849064" y="1771011"/>
                    <a:pt x="840518" y="1770788"/>
                    <a:pt x="833259" y="1770328"/>
                  </a:cubicBezTo>
                  <a:cubicBezTo>
                    <a:pt x="826000" y="1769867"/>
                    <a:pt x="819551" y="1769073"/>
                    <a:pt x="813912" y="1767945"/>
                  </a:cubicBezTo>
                  <a:close/>
                  <a:moveTo>
                    <a:pt x="1948577" y="1347227"/>
                  </a:moveTo>
                  <a:cubicBezTo>
                    <a:pt x="1977256" y="1347797"/>
                    <a:pt x="2000953" y="1357752"/>
                    <a:pt x="2019667" y="1377093"/>
                  </a:cubicBezTo>
                  <a:cubicBezTo>
                    <a:pt x="2038381" y="1396434"/>
                    <a:pt x="2052309" y="1421746"/>
                    <a:pt x="2061452" y="1453028"/>
                  </a:cubicBezTo>
                  <a:cubicBezTo>
                    <a:pt x="2070595" y="1484310"/>
                    <a:pt x="2075150" y="1518147"/>
                    <a:pt x="2075117" y="1554538"/>
                  </a:cubicBezTo>
                  <a:cubicBezTo>
                    <a:pt x="2075098" y="1594345"/>
                    <a:pt x="2070308" y="1630158"/>
                    <a:pt x="2060746" y="1661977"/>
                  </a:cubicBezTo>
                  <a:cubicBezTo>
                    <a:pt x="2051184" y="1693795"/>
                    <a:pt x="2036964" y="1719050"/>
                    <a:pt x="2018086" y="1737742"/>
                  </a:cubicBezTo>
                  <a:cubicBezTo>
                    <a:pt x="1999207" y="1756435"/>
                    <a:pt x="1975784" y="1765995"/>
                    <a:pt x="1947815" y="1766423"/>
                  </a:cubicBezTo>
                  <a:cubicBezTo>
                    <a:pt x="1920076" y="1765966"/>
                    <a:pt x="1896699" y="1756378"/>
                    <a:pt x="1877685" y="1737658"/>
                  </a:cubicBezTo>
                  <a:cubicBezTo>
                    <a:pt x="1858670" y="1718937"/>
                    <a:pt x="1844272" y="1693823"/>
                    <a:pt x="1834489" y="1662315"/>
                  </a:cubicBezTo>
                  <a:cubicBezTo>
                    <a:pt x="1824706" y="1630807"/>
                    <a:pt x="1819794" y="1595644"/>
                    <a:pt x="1819752" y="1556825"/>
                  </a:cubicBezTo>
                  <a:cubicBezTo>
                    <a:pt x="1819704" y="1520405"/>
                    <a:pt x="1824288" y="1486371"/>
                    <a:pt x="1833501" y="1454722"/>
                  </a:cubicBezTo>
                  <a:cubicBezTo>
                    <a:pt x="1842714" y="1423073"/>
                    <a:pt x="1856840" y="1397394"/>
                    <a:pt x="1875878" y="1377686"/>
                  </a:cubicBezTo>
                  <a:cubicBezTo>
                    <a:pt x="1894916" y="1357978"/>
                    <a:pt x="1919149" y="1347825"/>
                    <a:pt x="1948577" y="1347227"/>
                  </a:cubicBezTo>
                  <a:close/>
                  <a:moveTo>
                    <a:pt x="1396127" y="1347227"/>
                  </a:moveTo>
                  <a:cubicBezTo>
                    <a:pt x="1424806" y="1347797"/>
                    <a:pt x="1448503" y="1357752"/>
                    <a:pt x="1467217" y="1377093"/>
                  </a:cubicBezTo>
                  <a:cubicBezTo>
                    <a:pt x="1485931" y="1396434"/>
                    <a:pt x="1499859" y="1421746"/>
                    <a:pt x="1509002" y="1453028"/>
                  </a:cubicBezTo>
                  <a:cubicBezTo>
                    <a:pt x="1518145" y="1484310"/>
                    <a:pt x="1522700" y="1518147"/>
                    <a:pt x="1522667" y="1554538"/>
                  </a:cubicBezTo>
                  <a:cubicBezTo>
                    <a:pt x="1522648" y="1594345"/>
                    <a:pt x="1517858" y="1630158"/>
                    <a:pt x="1508296" y="1661977"/>
                  </a:cubicBezTo>
                  <a:cubicBezTo>
                    <a:pt x="1498734" y="1693795"/>
                    <a:pt x="1484514" y="1719050"/>
                    <a:pt x="1465636" y="1737742"/>
                  </a:cubicBezTo>
                  <a:cubicBezTo>
                    <a:pt x="1446757" y="1756435"/>
                    <a:pt x="1423334" y="1765995"/>
                    <a:pt x="1395365" y="1766423"/>
                  </a:cubicBezTo>
                  <a:cubicBezTo>
                    <a:pt x="1367626" y="1765966"/>
                    <a:pt x="1344250" y="1756378"/>
                    <a:pt x="1325235" y="1737658"/>
                  </a:cubicBezTo>
                  <a:cubicBezTo>
                    <a:pt x="1306220" y="1718937"/>
                    <a:pt x="1291822" y="1693823"/>
                    <a:pt x="1282039" y="1662315"/>
                  </a:cubicBezTo>
                  <a:cubicBezTo>
                    <a:pt x="1272256" y="1630807"/>
                    <a:pt x="1267344" y="1595644"/>
                    <a:pt x="1267302" y="1556825"/>
                  </a:cubicBezTo>
                  <a:cubicBezTo>
                    <a:pt x="1267255" y="1520405"/>
                    <a:pt x="1271838" y="1486371"/>
                    <a:pt x="1281051" y="1454722"/>
                  </a:cubicBezTo>
                  <a:cubicBezTo>
                    <a:pt x="1290264" y="1423073"/>
                    <a:pt x="1304390" y="1397394"/>
                    <a:pt x="1323428" y="1377686"/>
                  </a:cubicBezTo>
                  <a:cubicBezTo>
                    <a:pt x="1342466" y="1357978"/>
                    <a:pt x="1366699" y="1347825"/>
                    <a:pt x="1396127" y="1347227"/>
                  </a:cubicBezTo>
                  <a:close/>
                  <a:moveTo>
                    <a:pt x="863475" y="1343417"/>
                  </a:moveTo>
                  <a:cubicBezTo>
                    <a:pt x="889400" y="1343004"/>
                    <a:pt x="911322" y="1348596"/>
                    <a:pt x="929241" y="1360192"/>
                  </a:cubicBezTo>
                  <a:cubicBezTo>
                    <a:pt x="947160" y="1371787"/>
                    <a:pt x="956500" y="1391866"/>
                    <a:pt x="957263" y="1420426"/>
                  </a:cubicBezTo>
                  <a:cubicBezTo>
                    <a:pt x="957009" y="1444872"/>
                    <a:pt x="947986" y="1464600"/>
                    <a:pt x="930194" y="1479611"/>
                  </a:cubicBezTo>
                  <a:cubicBezTo>
                    <a:pt x="912403" y="1494622"/>
                    <a:pt x="887367" y="1502342"/>
                    <a:pt x="855087" y="1502771"/>
                  </a:cubicBezTo>
                  <a:lnTo>
                    <a:pt x="813912" y="1502771"/>
                  </a:lnTo>
                  <a:lnTo>
                    <a:pt x="813912" y="1347230"/>
                  </a:lnTo>
                  <a:cubicBezTo>
                    <a:pt x="818789" y="1346071"/>
                    <a:pt x="825238" y="1345149"/>
                    <a:pt x="833260" y="1344466"/>
                  </a:cubicBezTo>
                  <a:cubicBezTo>
                    <a:pt x="841283" y="1343783"/>
                    <a:pt x="851354" y="1343433"/>
                    <a:pt x="863475" y="1343417"/>
                  </a:cubicBezTo>
                  <a:close/>
                  <a:moveTo>
                    <a:pt x="2283143" y="1264265"/>
                  </a:moveTo>
                  <a:lnTo>
                    <a:pt x="2283143" y="1850148"/>
                  </a:lnTo>
                  <a:lnTo>
                    <a:pt x="2395062" y="1850148"/>
                  </a:lnTo>
                  <a:lnTo>
                    <a:pt x="2395062" y="1649775"/>
                  </a:lnTo>
                  <a:lnTo>
                    <a:pt x="2438496" y="1591111"/>
                  </a:lnTo>
                  <a:lnTo>
                    <a:pt x="2574132" y="1850148"/>
                  </a:lnTo>
                  <a:lnTo>
                    <a:pt x="2702910" y="1850148"/>
                  </a:lnTo>
                  <a:lnTo>
                    <a:pt x="2517744" y="1514924"/>
                  </a:lnTo>
                  <a:lnTo>
                    <a:pt x="2694528" y="1264265"/>
                  </a:lnTo>
                  <a:lnTo>
                    <a:pt x="2560416" y="1264265"/>
                  </a:lnTo>
                  <a:lnTo>
                    <a:pt x="2434686" y="1462355"/>
                  </a:lnTo>
                  <a:cubicBezTo>
                    <a:pt x="2428558" y="1473386"/>
                    <a:pt x="2422335" y="1484465"/>
                    <a:pt x="2416017" y="1495591"/>
                  </a:cubicBezTo>
                  <a:cubicBezTo>
                    <a:pt x="2409698" y="1506718"/>
                    <a:pt x="2403475" y="1517987"/>
                    <a:pt x="2397348" y="1529399"/>
                  </a:cubicBezTo>
                  <a:lnTo>
                    <a:pt x="2395062" y="1529399"/>
                  </a:lnTo>
                  <a:lnTo>
                    <a:pt x="2395062" y="1264265"/>
                  </a:lnTo>
                  <a:close/>
                  <a:moveTo>
                    <a:pt x="850512" y="1259693"/>
                  </a:moveTo>
                  <a:cubicBezTo>
                    <a:pt x="821411" y="1259772"/>
                    <a:pt x="793701" y="1260945"/>
                    <a:pt x="767381" y="1263213"/>
                  </a:cubicBezTo>
                  <a:cubicBezTo>
                    <a:pt x="741061" y="1265480"/>
                    <a:pt x="719265" y="1268366"/>
                    <a:pt x="701993" y="1271870"/>
                  </a:cubicBezTo>
                  <a:lnTo>
                    <a:pt x="701993" y="1847870"/>
                  </a:lnTo>
                  <a:cubicBezTo>
                    <a:pt x="715713" y="1849852"/>
                    <a:pt x="733002" y="1851597"/>
                    <a:pt x="753862" y="1853103"/>
                  </a:cubicBezTo>
                  <a:cubicBezTo>
                    <a:pt x="774722" y="1854609"/>
                    <a:pt x="799059" y="1855402"/>
                    <a:pt x="826874" y="1855482"/>
                  </a:cubicBezTo>
                  <a:cubicBezTo>
                    <a:pt x="878832" y="1855434"/>
                    <a:pt x="921871" y="1850772"/>
                    <a:pt x="955991" y="1841496"/>
                  </a:cubicBezTo>
                  <a:cubicBezTo>
                    <a:pt x="990110" y="1832219"/>
                    <a:pt x="1016933" y="1818614"/>
                    <a:pt x="1036458" y="1800679"/>
                  </a:cubicBezTo>
                  <a:cubicBezTo>
                    <a:pt x="1053669" y="1785201"/>
                    <a:pt x="1066835" y="1767045"/>
                    <a:pt x="1075955" y="1746211"/>
                  </a:cubicBezTo>
                  <a:cubicBezTo>
                    <a:pt x="1085076" y="1725377"/>
                    <a:pt x="1089676" y="1703397"/>
                    <a:pt x="1089756" y="1680270"/>
                  </a:cubicBezTo>
                  <a:cubicBezTo>
                    <a:pt x="1089089" y="1642660"/>
                    <a:pt x="1078240" y="1611539"/>
                    <a:pt x="1057206" y="1586907"/>
                  </a:cubicBezTo>
                  <a:cubicBezTo>
                    <a:pt x="1036173" y="1562274"/>
                    <a:pt x="1008954" y="1545646"/>
                    <a:pt x="975548" y="1537021"/>
                  </a:cubicBezTo>
                  <a:lnTo>
                    <a:pt x="975548" y="1533977"/>
                  </a:lnTo>
                  <a:cubicBezTo>
                    <a:pt x="1006757" y="1521718"/>
                    <a:pt x="1030165" y="1504355"/>
                    <a:pt x="1045771" y="1481887"/>
                  </a:cubicBezTo>
                  <a:cubicBezTo>
                    <a:pt x="1061378" y="1459418"/>
                    <a:pt x="1069181" y="1434611"/>
                    <a:pt x="1069182" y="1407464"/>
                  </a:cubicBezTo>
                  <a:cubicBezTo>
                    <a:pt x="1068991" y="1383320"/>
                    <a:pt x="1063852" y="1361853"/>
                    <a:pt x="1053764" y="1343061"/>
                  </a:cubicBezTo>
                  <a:cubicBezTo>
                    <a:pt x="1043676" y="1324270"/>
                    <a:pt x="1029781" y="1308912"/>
                    <a:pt x="1012080" y="1296988"/>
                  </a:cubicBezTo>
                  <a:cubicBezTo>
                    <a:pt x="992126" y="1283113"/>
                    <a:pt x="969019" y="1273377"/>
                    <a:pt x="942757" y="1267780"/>
                  </a:cubicBezTo>
                  <a:cubicBezTo>
                    <a:pt x="916495" y="1262182"/>
                    <a:pt x="885747" y="1259487"/>
                    <a:pt x="850512" y="1259693"/>
                  </a:cubicBezTo>
                  <a:close/>
                  <a:moveTo>
                    <a:pt x="1951626" y="1255121"/>
                  </a:moveTo>
                  <a:cubicBezTo>
                    <a:pt x="1900313" y="1255627"/>
                    <a:pt x="1856023" y="1268913"/>
                    <a:pt x="1818754" y="1294978"/>
                  </a:cubicBezTo>
                  <a:cubicBezTo>
                    <a:pt x="1781485" y="1321042"/>
                    <a:pt x="1752727" y="1356845"/>
                    <a:pt x="1732480" y="1402388"/>
                  </a:cubicBezTo>
                  <a:cubicBezTo>
                    <a:pt x="1712233" y="1447930"/>
                    <a:pt x="1701985" y="1500171"/>
                    <a:pt x="1701737" y="1559111"/>
                  </a:cubicBezTo>
                  <a:cubicBezTo>
                    <a:pt x="1701863" y="1616315"/>
                    <a:pt x="1711340" y="1667371"/>
                    <a:pt x="1730167" y="1712278"/>
                  </a:cubicBezTo>
                  <a:cubicBezTo>
                    <a:pt x="1748995" y="1757186"/>
                    <a:pt x="1776417" y="1792650"/>
                    <a:pt x="1812435" y="1818673"/>
                  </a:cubicBezTo>
                  <a:cubicBezTo>
                    <a:pt x="1848452" y="1844695"/>
                    <a:pt x="1892308" y="1857980"/>
                    <a:pt x="1944003" y="1858530"/>
                  </a:cubicBezTo>
                  <a:cubicBezTo>
                    <a:pt x="1992909" y="1858503"/>
                    <a:pt x="2036007" y="1846967"/>
                    <a:pt x="2073294" y="1823923"/>
                  </a:cubicBezTo>
                  <a:cubicBezTo>
                    <a:pt x="2110582" y="1800879"/>
                    <a:pt x="2139782" y="1766487"/>
                    <a:pt x="2160894" y="1720747"/>
                  </a:cubicBezTo>
                  <a:cubicBezTo>
                    <a:pt x="2182006" y="1675007"/>
                    <a:pt x="2192752" y="1618080"/>
                    <a:pt x="2193132" y="1549965"/>
                  </a:cubicBezTo>
                  <a:cubicBezTo>
                    <a:pt x="2193156" y="1497137"/>
                    <a:pt x="2184309" y="1448509"/>
                    <a:pt x="2166591" y="1404082"/>
                  </a:cubicBezTo>
                  <a:cubicBezTo>
                    <a:pt x="2148872" y="1359654"/>
                    <a:pt x="2122136" y="1323907"/>
                    <a:pt x="2086381" y="1296841"/>
                  </a:cubicBezTo>
                  <a:cubicBezTo>
                    <a:pt x="2050627" y="1269774"/>
                    <a:pt x="2005709" y="1255867"/>
                    <a:pt x="1951626" y="1255121"/>
                  </a:cubicBezTo>
                  <a:close/>
                  <a:moveTo>
                    <a:pt x="1399176" y="1255121"/>
                  </a:moveTo>
                  <a:cubicBezTo>
                    <a:pt x="1347863" y="1255627"/>
                    <a:pt x="1303573" y="1268913"/>
                    <a:pt x="1266304" y="1294978"/>
                  </a:cubicBezTo>
                  <a:cubicBezTo>
                    <a:pt x="1229035" y="1321042"/>
                    <a:pt x="1200277" y="1356845"/>
                    <a:pt x="1180030" y="1402388"/>
                  </a:cubicBezTo>
                  <a:cubicBezTo>
                    <a:pt x="1159783" y="1447930"/>
                    <a:pt x="1149535" y="1500171"/>
                    <a:pt x="1149287" y="1559111"/>
                  </a:cubicBezTo>
                  <a:cubicBezTo>
                    <a:pt x="1149413" y="1616315"/>
                    <a:pt x="1158890" y="1667371"/>
                    <a:pt x="1177717" y="1712278"/>
                  </a:cubicBezTo>
                  <a:cubicBezTo>
                    <a:pt x="1196545" y="1757186"/>
                    <a:pt x="1223967" y="1792650"/>
                    <a:pt x="1259985" y="1818673"/>
                  </a:cubicBezTo>
                  <a:cubicBezTo>
                    <a:pt x="1296002" y="1844695"/>
                    <a:pt x="1339858" y="1857980"/>
                    <a:pt x="1391553" y="1858530"/>
                  </a:cubicBezTo>
                  <a:cubicBezTo>
                    <a:pt x="1440460" y="1858503"/>
                    <a:pt x="1483557" y="1846967"/>
                    <a:pt x="1520844" y="1823923"/>
                  </a:cubicBezTo>
                  <a:cubicBezTo>
                    <a:pt x="1558132" y="1800879"/>
                    <a:pt x="1587332" y="1766487"/>
                    <a:pt x="1608444" y="1720747"/>
                  </a:cubicBezTo>
                  <a:cubicBezTo>
                    <a:pt x="1629556" y="1675007"/>
                    <a:pt x="1640302" y="1618080"/>
                    <a:pt x="1640682" y="1549965"/>
                  </a:cubicBezTo>
                  <a:cubicBezTo>
                    <a:pt x="1640706" y="1497137"/>
                    <a:pt x="1631859" y="1448509"/>
                    <a:pt x="1614140" y="1404082"/>
                  </a:cubicBezTo>
                  <a:cubicBezTo>
                    <a:pt x="1596422" y="1359654"/>
                    <a:pt x="1569686" y="1323907"/>
                    <a:pt x="1533931" y="1296841"/>
                  </a:cubicBezTo>
                  <a:cubicBezTo>
                    <a:pt x="1498177" y="1269774"/>
                    <a:pt x="1453259" y="1255867"/>
                    <a:pt x="1399176" y="1255121"/>
                  </a:cubicBezTo>
                  <a:close/>
                  <a:moveTo>
                    <a:pt x="1589315" y="0"/>
                  </a:moveTo>
                  <a:cubicBezTo>
                    <a:pt x="2467069" y="0"/>
                    <a:pt x="3178630" y="711561"/>
                    <a:pt x="3178630" y="1589315"/>
                  </a:cubicBezTo>
                  <a:cubicBezTo>
                    <a:pt x="3178630" y="2467069"/>
                    <a:pt x="2467069" y="3178630"/>
                    <a:pt x="1589315" y="3178630"/>
                  </a:cubicBezTo>
                  <a:cubicBezTo>
                    <a:pt x="711561" y="3178630"/>
                    <a:pt x="0" y="2467069"/>
                    <a:pt x="0" y="1589315"/>
                  </a:cubicBezTo>
                  <a:cubicBezTo>
                    <a:pt x="0" y="711561"/>
                    <a:pt x="711561" y="0"/>
                    <a:pt x="158931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平行四边形 14"/>
          <p:cNvSpPr/>
          <p:nvPr/>
        </p:nvSpPr>
        <p:spPr>
          <a:xfrm>
            <a:off x="518869" y="1537141"/>
            <a:ext cx="2761414" cy="3805496"/>
          </a:xfrm>
          <a:prstGeom prst="parallelogram">
            <a:avLst>
              <a:gd name="adj" fmla="val 52961"/>
            </a:avLst>
          </a:prstGeom>
          <a:solidFill>
            <a:srgbClr val="F8C864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128329" y="1537137"/>
            <a:ext cx="2761414" cy="3805496"/>
          </a:xfrm>
          <a:prstGeom prst="parallelogram">
            <a:avLst>
              <a:gd name="adj" fmla="val 52961"/>
            </a:avLst>
          </a:prstGeom>
          <a:solidFill>
            <a:srgbClr val="DEDCC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681375" y="2910477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深大图书馆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APP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712811" y="4283815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指导老师：蔡树彬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529955" y="819150"/>
            <a:ext cx="8199834" cy="4914900"/>
            <a:chOff x="291705" y="819150"/>
            <a:chExt cx="8199834" cy="4914900"/>
          </a:xfrm>
          <a:effectLst>
            <a:outerShdw blurRad="330200" sx="102000" sy="102000" algn="ctr" rotWithShape="0">
              <a:prstClr val="black">
                <a:alpha val="34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30600" y="2457450"/>
              <a:ext cx="1638300" cy="1638300"/>
            </a:xfrm>
            <a:prstGeom prst="rect">
              <a:avLst/>
            </a:prstGeom>
            <a:solidFill>
              <a:srgbClr val="F266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68305" y="2457450"/>
              <a:ext cx="1638300" cy="1638300"/>
            </a:xfrm>
            <a:prstGeom prst="rect">
              <a:avLst/>
            </a:prstGeom>
            <a:solidFill>
              <a:srgbClr val="F8C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10772" y="2457450"/>
              <a:ext cx="1638300" cy="1638300"/>
            </a:xfrm>
            <a:prstGeom prst="rect">
              <a:avLst/>
            </a:prstGeom>
            <a:solidFill>
              <a:srgbClr val="DEDCC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44310" y="2457450"/>
              <a:ext cx="1638300" cy="1638300"/>
            </a:xfrm>
            <a:prstGeom prst="rect">
              <a:avLst/>
            </a:prstGeom>
            <a:solidFill>
              <a:srgbClr val="DEDCC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68305" y="4095750"/>
              <a:ext cx="1638300" cy="1638300"/>
            </a:xfrm>
            <a:prstGeom prst="rect">
              <a:avLst/>
            </a:prstGeom>
            <a:solidFill>
              <a:srgbClr val="DEDCC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10772" y="4095750"/>
              <a:ext cx="1638300" cy="1638300"/>
            </a:xfrm>
            <a:prstGeom prst="rect">
              <a:avLst/>
            </a:prstGeom>
            <a:solidFill>
              <a:srgbClr val="DEDCC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91705" y="2457450"/>
              <a:ext cx="1638300" cy="1638300"/>
            </a:xfrm>
            <a:prstGeom prst="rect">
              <a:avLst/>
            </a:prstGeom>
            <a:solidFill>
              <a:srgbClr val="DEDCC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53239" y="819150"/>
              <a:ext cx="1638300" cy="1638300"/>
            </a:xfrm>
            <a:prstGeom prst="rect">
              <a:avLst/>
            </a:prstGeom>
            <a:solidFill>
              <a:srgbClr val="F266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5788" y="2452599"/>
            <a:ext cx="1638895" cy="164315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/>
          <a:srcRect r="13441"/>
          <a:stretch/>
        </p:blipFill>
        <p:spPr>
          <a:xfrm>
            <a:off x="6453785" y="2452599"/>
            <a:ext cx="1641703" cy="164315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print"/>
          <a:srcRect r="7536"/>
          <a:stretch/>
        </p:blipFill>
        <p:spPr>
          <a:xfrm>
            <a:off x="6449618" y="4100601"/>
            <a:ext cx="1645870" cy="162859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565" r="7133"/>
          <a:stretch/>
        </p:blipFill>
        <p:spPr>
          <a:xfrm>
            <a:off x="4815293" y="4095750"/>
            <a:ext cx="1633728" cy="166254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/>
          <a:srcRect r="5663"/>
          <a:stretch/>
        </p:blipFill>
        <p:spPr>
          <a:xfrm>
            <a:off x="8104417" y="2462301"/>
            <a:ext cx="1624799" cy="163573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3523450" y="2779852"/>
            <a:ext cx="972129" cy="679409"/>
            <a:chOff x="4345352" y="819150"/>
            <a:chExt cx="1802082" cy="1259454"/>
          </a:xfrm>
        </p:grpSpPr>
        <p:sp>
          <p:nvSpPr>
            <p:cNvPr id="32" name="椭圆 31"/>
            <p:cNvSpPr/>
            <p:nvPr/>
          </p:nvSpPr>
          <p:spPr>
            <a:xfrm>
              <a:off x="5015753" y="819150"/>
              <a:ext cx="417979" cy="417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/>
            <p:cNvSpPr/>
            <p:nvPr/>
          </p:nvSpPr>
          <p:spPr>
            <a:xfrm rot="10800000">
              <a:off x="4853474" y="1299385"/>
              <a:ext cx="778683" cy="779219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梯形 33"/>
            <p:cNvSpPr/>
            <p:nvPr/>
          </p:nvSpPr>
          <p:spPr>
            <a:xfrm rot="7174291">
              <a:off x="5807634" y="1308909"/>
              <a:ext cx="187456" cy="49214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梯形 34"/>
            <p:cNvSpPr/>
            <p:nvPr/>
          </p:nvSpPr>
          <p:spPr>
            <a:xfrm rot="14426198" flipH="1">
              <a:off x="4494110" y="1334170"/>
              <a:ext cx="194630" cy="49214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33012" y="1424167"/>
            <a:ext cx="529052" cy="388514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5403362" y="2904556"/>
            <a:ext cx="462546" cy="544476"/>
            <a:chOff x="5476666" y="4489990"/>
            <a:chExt cx="7401247" cy="9085333"/>
          </a:xfrm>
        </p:grpSpPr>
        <p:sp>
          <p:nvSpPr>
            <p:cNvPr id="39" name="Freeform 108"/>
            <p:cNvSpPr>
              <a:spLocks/>
            </p:cNvSpPr>
            <p:nvPr/>
          </p:nvSpPr>
          <p:spPr bwMode="auto">
            <a:xfrm flipH="1">
              <a:off x="5485495" y="12245912"/>
              <a:ext cx="1027723" cy="1015418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 flipH="1">
              <a:off x="5476667" y="9330438"/>
              <a:ext cx="1027723" cy="1002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Rectangle 111"/>
            <p:cNvSpPr>
              <a:spLocks noChangeArrowheads="1"/>
            </p:cNvSpPr>
            <p:nvPr/>
          </p:nvSpPr>
          <p:spPr bwMode="auto">
            <a:xfrm flipH="1">
              <a:off x="5485495" y="10781497"/>
              <a:ext cx="1027723" cy="10154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Freeform 109"/>
            <p:cNvSpPr>
              <a:spLocks noEditPoints="1"/>
            </p:cNvSpPr>
            <p:nvPr/>
          </p:nvSpPr>
          <p:spPr bwMode="auto">
            <a:xfrm flipH="1">
              <a:off x="5476666" y="4489990"/>
              <a:ext cx="7401247" cy="9085333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517139" y="3566727"/>
            <a:ext cx="99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68847" y="3540705"/>
            <a:ext cx="11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功能特点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40680" y="1910633"/>
            <a:ext cx="11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24041" y="1244035"/>
            <a:ext cx="305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大图书馆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03362" y="1794162"/>
            <a:ext cx="253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微软雅黑" panose="020B0503020204020204" pitchFamily="34" charset="-122"/>
                <a:cs typeface="CordiaUPC" panose="020B0304020202020204" pitchFamily="34" charset="-34"/>
              </a:rPr>
              <a:t>SZU Library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微软雅黑" panose="020B0503020204020204" pitchFamily="34" charset="-122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8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1192131" y="1293781"/>
            <a:ext cx="2781300" cy="2781300"/>
          </a:xfrm>
          <a:custGeom>
            <a:avLst/>
            <a:gdLst>
              <a:gd name="connsiteX0" fmla="*/ 1706186 w 2781300"/>
              <a:gd name="connsiteY0" fmla="*/ 719273 h 2781300"/>
              <a:gd name="connsiteX1" fmla="*/ 1487942 w 2781300"/>
              <a:gd name="connsiteY1" fmla="*/ 773834 h 2781300"/>
              <a:gd name="connsiteX2" fmla="*/ 1363231 w 2781300"/>
              <a:gd name="connsiteY2" fmla="*/ 836190 h 2781300"/>
              <a:gd name="connsiteX3" fmla="*/ 1230726 w 2781300"/>
              <a:gd name="connsiteY3" fmla="*/ 789423 h 2781300"/>
              <a:gd name="connsiteX4" fmla="*/ 1043659 w 2781300"/>
              <a:gd name="connsiteY4" fmla="*/ 742657 h 2781300"/>
              <a:gd name="connsiteX5" fmla="*/ 841004 w 2781300"/>
              <a:gd name="connsiteY5" fmla="*/ 781629 h 2781300"/>
              <a:gd name="connsiteX6" fmla="*/ 708499 w 2781300"/>
              <a:gd name="connsiteY6" fmla="*/ 921928 h 2781300"/>
              <a:gd name="connsiteX7" fmla="*/ 607172 w 2781300"/>
              <a:gd name="connsiteY7" fmla="*/ 1179144 h 2781300"/>
              <a:gd name="connsiteX8" fmla="*/ 638349 w 2781300"/>
              <a:gd name="connsiteY8" fmla="*/ 1568866 h 2781300"/>
              <a:gd name="connsiteX9" fmla="*/ 856593 w 2781300"/>
              <a:gd name="connsiteY9" fmla="*/ 1981970 h 2781300"/>
              <a:gd name="connsiteX10" fmla="*/ 1012482 w 2781300"/>
              <a:gd name="connsiteY10" fmla="*/ 2114475 h 2781300"/>
              <a:gd name="connsiteX11" fmla="*/ 1191754 w 2781300"/>
              <a:gd name="connsiteY11" fmla="*/ 2091092 h 2781300"/>
              <a:gd name="connsiteX12" fmla="*/ 1316464 w 2781300"/>
              <a:gd name="connsiteY12" fmla="*/ 2059914 h 2781300"/>
              <a:gd name="connsiteX13" fmla="*/ 1394409 w 2781300"/>
              <a:gd name="connsiteY13" fmla="*/ 2044325 h 2781300"/>
              <a:gd name="connsiteX14" fmla="*/ 1534708 w 2781300"/>
              <a:gd name="connsiteY14" fmla="*/ 2075503 h 2781300"/>
              <a:gd name="connsiteX15" fmla="*/ 1667213 w 2781300"/>
              <a:gd name="connsiteY15" fmla="*/ 2137858 h 2781300"/>
              <a:gd name="connsiteX16" fmla="*/ 1854280 w 2781300"/>
              <a:gd name="connsiteY16" fmla="*/ 2059914 h 2781300"/>
              <a:gd name="connsiteX17" fmla="*/ 1994579 w 2781300"/>
              <a:gd name="connsiteY17" fmla="*/ 1872848 h 2781300"/>
              <a:gd name="connsiteX18" fmla="*/ 2088112 w 2781300"/>
              <a:gd name="connsiteY18" fmla="*/ 1654604 h 2781300"/>
              <a:gd name="connsiteX19" fmla="*/ 2056935 w 2781300"/>
              <a:gd name="connsiteY19" fmla="*/ 1607838 h 2781300"/>
              <a:gd name="connsiteX20" fmla="*/ 2010168 w 2781300"/>
              <a:gd name="connsiteY20" fmla="*/ 1592249 h 2781300"/>
              <a:gd name="connsiteX21" fmla="*/ 1916635 w 2781300"/>
              <a:gd name="connsiteY21" fmla="*/ 1506510 h 2781300"/>
              <a:gd name="connsiteX22" fmla="*/ 1854280 w 2781300"/>
              <a:gd name="connsiteY22" fmla="*/ 1366211 h 2781300"/>
              <a:gd name="connsiteX23" fmla="*/ 1869868 w 2781300"/>
              <a:gd name="connsiteY23" fmla="*/ 1194733 h 2781300"/>
              <a:gd name="connsiteX24" fmla="*/ 1947813 w 2781300"/>
              <a:gd name="connsiteY24" fmla="*/ 1023256 h 2781300"/>
              <a:gd name="connsiteX25" fmla="*/ 2033551 w 2781300"/>
              <a:gd name="connsiteY25" fmla="*/ 953106 h 2781300"/>
              <a:gd name="connsiteX26" fmla="*/ 2025757 w 2781300"/>
              <a:gd name="connsiteY26" fmla="*/ 882956 h 2781300"/>
              <a:gd name="connsiteX27" fmla="*/ 1924429 w 2781300"/>
              <a:gd name="connsiteY27" fmla="*/ 789423 h 2781300"/>
              <a:gd name="connsiteX28" fmla="*/ 1706186 w 2781300"/>
              <a:gd name="connsiteY28" fmla="*/ 719273 h 2781300"/>
              <a:gd name="connsiteX29" fmla="*/ 1669642 w 2781300"/>
              <a:gd name="connsiteY29" fmla="*/ 318491 h 2781300"/>
              <a:gd name="connsiteX30" fmla="*/ 1438400 w 2781300"/>
              <a:gd name="connsiteY30" fmla="*/ 453247 h 2781300"/>
              <a:gd name="connsiteX31" fmla="*/ 1362426 w 2781300"/>
              <a:gd name="connsiteY31" fmla="*/ 711333 h 2781300"/>
              <a:gd name="connsiteX32" fmla="*/ 1616442 w 2781300"/>
              <a:gd name="connsiteY32" fmla="*/ 584122 h 2781300"/>
              <a:gd name="connsiteX33" fmla="*/ 1692417 w 2781300"/>
              <a:gd name="connsiteY33" fmla="*/ 326035 h 2781300"/>
              <a:gd name="connsiteX34" fmla="*/ 1669642 w 2781300"/>
              <a:gd name="connsiteY34" fmla="*/ 318491 h 2781300"/>
              <a:gd name="connsiteX35" fmla="*/ 0 w 2781300"/>
              <a:gd name="connsiteY35" fmla="*/ 0 h 2781300"/>
              <a:gd name="connsiteX36" fmla="*/ 2781300 w 2781300"/>
              <a:gd name="connsiteY36" fmla="*/ 0 h 2781300"/>
              <a:gd name="connsiteX37" fmla="*/ 2781300 w 2781300"/>
              <a:gd name="connsiteY37" fmla="*/ 2781300 h 2781300"/>
              <a:gd name="connsiteX38" fmla="*/ 0 w 2781300"/>
              <a:gd name="connsiteY38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81300" h="2781300">
                <a:moveTo>
                  <a:pt x="1706186" y="719273"/>
                </a:moveTo>
                <a:cubicBezTo>
                  <a:pt x="1633438" y="716675"/>
                  <a:pt x="1542503" y="755647"/>
                  <a:pt x="1487942" y="773834"/>
                </a:cubicBezTo>
                <a:cubicBezTo>
                  <a:pt x="1433381" y="792021"/>
                  <a:pt x="1406100" y="833592"/>
                  <a:pt x="1363231" y="836190"/>
                </a:cubicBezTo>
                <a:cubicBezTo>
                  <a:pt x="1320362" y="838788"/>
                  <a:pt x="1283988" y="805012"/>
                  <a:pt x="1230726" y="789423"/>
                </a:cubicBezTo>
                <a:cubicBezTo>
                  <a:pt x="1177464" y="773834"/>
                  <a:pt x="1108613" y="743956"/>
                  <a:pt x="1043659" y="742657"/>
                </a:cubicBezTo>
                <a:cubicBezTo>
                  <a:pt x="978706" y="741358"/>
                  <a:pt x="896864" y="751750"/>
                  <a:pt x="841004" y="781629"/>
                </a:cubicBezTo>
                <a:cubicBezTo>
                  <a:pt x="785144" y="811507"/>
                  <a:pt x="747471" y="855676"/>
                  <a:pt x="708499" y="921928"/>
                </a:cubicBezTo>
                <a:cubicBezTo>
                  <a:pt x="669527" y="988181"/>
                  <a:pt x="618863" y="1071322"/>
                  <a:pt x="607172" y="1179144"/>
                </a:cubicBezTo>
                <a:cubicBezTo>
                  <a:pt x="595480" y="1286967"/>
                  <a:pt x="596779" y="1435061"/>
                  <a:pt x="638349" y="1568866"/>
                </a:cubicBezTo>
                <a:cubicBezTo>
                  <a:pt x="679920" y="1702670"/>
                  <a:pt x="794238" y="1891035"/>
                  <a:pt x="856593" y="1981970"/>
                </a:cubicBezTo>
                <a:cubicBezTo>
                  <a:pt x="918949" y="2072905"/>
                  <a:pt x="956622" y="2096288"/>
                  <a:pt x="1012482" y="2114475"/>
                </a:cubicBezTo>
                <a:cubicBezTo>
                  <a:pt x="1068342" y="2132662"/>
                  <a:pt x="1141090" y="2100185"/>
                  <a:pt x="1191754" y="2091092"/>
                </a:cubicBezTo>
                <a:cubicBezTo>
                  <a:pt x="1242417" y="2081998"/>
                  <a:pt x="1282688" y="2067709"/>
                  <a:pt x="1316464" y="2059914"/>
                </a:cubicBezTo>
                <a:cubicBezTo>
                  <a:pt x="1350240" y="2052120"/>
                  <a:pt x="1358035" y="2041727"/>
                  <a:pt x="1394409" y="2044325"/>
                </a:cubicBezTo>
                <a:cubicBezTo>
                  <a:pt x="1430783" y="2046924"/>
                  <a:pt x="1489241" y="2059914"/>
                  <a:pt x="1534708" y="2075503"/>
                </a:cubicBezTo>
                <a:cubicBezTo>
                  <a:pt x="1580176" y="2091092"/>
                  <a:pt x="1613951" y="2140457"/>
                  <a:pt x="1667213" y="2137858"/>
                </a:cubicBezTo>
                <a:cubicBezTo>
                  <a:pt x="1720475" y="2135260"/>
                  <a:pt x="1799719" y="2104083"/>
                  <a:pt x="1854280" y="2059914"/>
                </a:cubicBezTo>
                <a:cubicBezTo>
                  <a:pt x="1908841" y="2015746"/>
                  <a:pt x="1955607" y="1940400"/>
                  <a:pt x="1994579" y="1872848"/>
                </a:cubicBezTo>
                <a:cubicBezTo>
                  <a:pt x="2033551" y="1805296"/>
                  <a:pt x="2077720" y="1698773"/>
                  <a:pt x="2088112" y="1654604"/>
                </a:cubicBezTo>
                <a:cubicBezTo>
                  <a:pt x="2098505" y="1610436"/>
                  <a:pt x="2069925" y="1618230"/>
                  <a:pt x="2056935" y="1607838"/>
                </a:cubicBezTo>
                <a:cubicBezTo>
                  <a:pt x="2043944" y="1597445"/>
                  <a:pt x="2033551" y="1609137"/>
                  <a:pt x="2010168" y="1592249"/>
                </a:cubicBezTo>
                <a:cubicBezTo>
                  <a:pt x="1986785" y="1575361"/>
                  <a:pt x="1942616" y="1544183"/>
                  <a:pt x="1916635" y="1506510"/>
                </a:cubicBezTo>
                <a:cubicBezTo>
                  <a:pt x="1890654" y="1468837"/>
                  <a:pt x="1862074" y="1418173"/>
                  <a:pt x="1854280" y="1366211"/>
                </a:cubicBezTo>
                <a:cubicBezTo>
                  <a:pt x="1846485" y="1314248"/>
                  <a:pt x="1854280" y="1251892"/>
                  <a:pt x="1869868" y="1194733"/>
                </a:cubicBezTo>
                <a:cubicBezTo>
                  <a:pt x="1885457" y="1137574"/>
                  <a:pt x="1920532" y="1063527"/>
                  <a:pt x="1947813" y="1023256"/>
                </a:cubicBezTo>
                <a:cubicBezTo>
                  <a:pt x="1975093" y="982985"/>
                  <a:pt x="2020561" y="976489"/>
                  <a:pt x="2033551" y="953106"/>
                </a:cubicBezTo>
                <a:cubicBezTo>
                  <a:pt x="2046542" y="929723"/>
                  <a:pt x="2043944" y="910237"/>
                  <a:pt x="2025757" y="882956"/>
                </a:cubicBezTo>
                <a:cubicBezTo>
                  <a:pt x="2007570" y="855676"/>
                  <a:pt x="1977691" y="816704"/>
                  <a:pt x="1924429" y="789423"/>
                </a:cubicBezTo>
                <a:cubicBezTo>
                  <a:pt x="1871167" y="762143"/>
                  <a:pt x="1778933" y="721871"/>
                  <a:pt x="1706186" y="719273"/>
                </a:cubicBezTo>
                <a:close/>
                <a:moveTo>
                  <a:pt x="1669642" y="318491"/>
                </a:moveTo>
                <a:cubicBezTo>
                  <a:pt x="1607270" y="314133"/>
                  <a:pt x="1486524" y="397057"/>
                  <a:pt x="1438400" y="453247"/>
                </a:cubicBezTo>
                <a:cubicBezTo>
                  <a:pt x="1383402" y="517463"/>
                  <a:pt x="1313261" y="675193"/>
                  <a:pt x="1362426" y="711333"/>
                </a:cubicBezTo>
                <a:cubicBezTo>
                  <a:pt x="1411591" y="747473"/>
                  <a:pt x="1538232" y="690519"/>
                  <a:pt x="1616442" y="584122"/>
                </a:cubicBezTo>
                <a:cubicBezTo>
                  <a:pt x="1694653" y="477724"/>
                  <a:pt x="1741582" y="362175"/>
                  <a:pt x="1692417" y="326035"/>
                </a:cubicBezTo>
                <a:cubicBezTo>
                  <a:pt x="1686271" y="321517"/>
                  <a:pt x="1678552" y="319113"/>
                  <a:pt x="1669642" y="318491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1">
              <a:lumMod val="65000"/>
              <a:alpha val="6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582781" y="2541572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345022" y="463663"/>
                </a:moveTo>
                <a:lnTo>
                  <a:pt x="345022" y="529743"/>
                </a:lnTo>
                <a:lnTo>
                  <a:pt x="788827" y="529743"/>
                </a:lnTo>
                <a:cubicBezTo>
                  <a:pt x="788232" y="639280"/>
                  <a:pt x="788530" y="731554"/>
                  <a:pt x="789720" y="806563"/>
                </a:cubicBezTo>
                <a:cubicBezTo>
                  <a:pt x="794483" y="1026233"/>
                  <a:pt x="849251" y="1164941"/>
                  <a:pt x="954026" y="1222687"/>
                </a:cubicBezTo>
                <a:cubicBezTo>
                  <a:pt x="996294" y="1243522"/>
                  <a:pt x="1044812" y="1253940"/>
                  <a:pt x="1099580" y="1253940"/>
                </a:cubicBezTo>
                <a:cubicBezTo>
                  <a:pt x="1143038" y="1253940"/>
                  <a:pt x="1174292" y="1230723"/>
                  <a:pt x="1193342" y="1184289"/>
                </a:cubicBezTo>
                <a:cubicBezTo>
                  <a:pt x="1210011" y="1139640"/>
                  <a:pt x="1223108" y="1088146"/>
                  <a:pt x="1232633" y="1029805"/>
                </a:cubicBezTo>
                <a:cubicBezTo>
                  <a:pt x="1212392" y="1023852"/>
                  <a:pt x="1187389" y="1014625"/>
                  <a:pt x="1157623" y="1002123"/>
                </a:cubicBezTo>
                <a:cubicBezTo>
                  <a:pt x="1149884" y="1057487"/>
                  <a:pt x="1140954" y="1102136"/>
                  <a:pt x="1130834" y="1136069"/>
                </a:cubicBezTo>
                <a:cubicBezTo>
                  <a:pt x="1117142" y="1178336"/>
                  <a:pt x="1081721" y="1189647"/>
                  <a:pt x="1024571" y="1170001"/>
                </a:cubicBezTo>
                <a:cubicBezTo>
                  <a:pt x="917415" y="1136664"/>
                  <a:pt x="863688" y="1011351"/>
                  <a:pt x="863390" y="794061"/>
                </a:cubicBezTo>
                <a:cubicBezTo>
                  <a:pt x="964891" y="846449"/>
                  <a:pt x="1057908" y="898539"/>
                  <a:pt x="1142443" y="950331"/>
                </a:cubicBezTo>
                <a:lnTo>
                  <a:pt x="1185305" y="878894"/>
                </a:lnTo>
                <a:cubicBezTo>
                  <a:pt x="1097497" y="833650"/>
                  <a:pt x="1005521" y="789150"/>
                  <a:pt x="909378" y="745395"/>
                </a:cubicBezTo>
                <a:cubicBezTo>
                  <a:pt x="1032012" y="658181"/>
                  <a:pt x="1116844" y="597906"/>
                  <a:pt x="1163874" y="564568"/>
                </a:cubicBezTo>
                <a:lnTo>
                  <a:pt x="1099580" y="499382"/>
                </a:lnTo>
                <a:cubicBezTo>
                  <a:pt x="1048979" y="550579"/>
                  <a:pt x="970100" y="617700"/>
                  <a:pt x="862944" y="700746"/>
                </a:cubicBezTo>
                <a:cubicBezTo>
                  <a:pt x="862944" y="621867"/>
                  <a:pt x="864134" y="542840"/>
                  <a:pt x="866515" y="463663"/>
                </a:cubicBezTo>
                <a:close/>
                <a:moveTo>
                  <a:pt x="0" y="0"/>
                </a:moveTo>
                <a:lnTo>
                  <a:pt x="1638300" y="0"/>
                </a:lnTo>
                <a:lnTo>
                  <a:pt x="1638300" y="1638300"/>
                </a:lnTo>
                <a:lnTo>
                  <a:pt x="0" y="1638300"/>
                </a:ln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7863603" y="1293781"/>
            <a:ext cx="2781300" cy="2781300"/>
          </a:xfrm>
          <a:custGeom>
            <a:avLst/>
            <a:gdLst>
              <a:gd name="connsiteX0" fmla="*/ 2036640 w 2781300"/>
              <a:gd name="connsiteY0" fmla="*/ 1125345 h 2781300"/>
              <a:gd name="connsiteX1" fmla="*/ 1947494 w 2781300"/>
              <a:gd name="connsiteY1" fmla="*/ 1214491 h 2781300"/>
              <a:gd name="connsiteX2" fmla="*/ 1947494 w 2781300"/>
              <a:gd name="connsiteY2" fmla="*/ 1646346 h 2781300"/>
              <a:gd name="connsiteX3" fmla="*/ 2036640 w 2781300"/>
              <a:gd name="connsiteY3" fmla="*/ 1735492 h 2781300"/>
              <a:gd name="connsiteX4" fmla="*/ 2056954 w 2781300"/>
              <a:gd name="connsiteY4" fmla="*/ 1735492 h 2781300"/>
              <a:gd name="connsiteX5" fmla="*/ 2146100 w 2781300"/>
              <a:gd name="connsiteY5" fmla="*/ 1646346 h 2781300"/>
              <a:gd name="connsiteX6" fmla="*/ 2146100 w 2781300"/>
              <a:gd name="connsiteY6" fmla="*/ 1214491 h 2781300"/>
              <a:gd name="connsiteX7" fmla="*/ 2056954 w 2781300"/>
              <a:gd name="connsiteY7" fmla="*/ 1125345 h 2781300"/>
              <a:gd name="connsiteX8" fmla="*/ 903822 w 2781300"/>
              <a:gd name="connsiteY8" fmla="*/ 1124069 h 2781300"/>
              <a:gd name="connsiteX9" fmla="*/ 903822 w 2781300"/>
              <a:gd name="connsiteY9" fmla="*/ 1463934 h 2781300"/>
              <a:gd name="connsiteX10" fmla="*/ 903822 w 2781300"/>
              <a:gd name="connsiteY10" fmla="*/ 1859990 h 2781300"/>
              <a:gd name="connsiteX11" fmla="*/ 903822 w 2781300"/>
              <a:gd name="connsiteY11" fmla="*/ 1862667 h 2781300"/>
              <a:gd name="connsiteX12" fmla="*/ 904363 w 2781300"/>
              <a:gd name="connsiteY12" fmla="*/ 1862667 h 2781300"/>
              <a:gd name="connsiteX13" fmla="*/ 911603 w 2781300"/>
              <a:gd name="connsiteY13" fmla="*/ 1898532 h 2781300"/>
              <a:gd name="connsiteX14" fmla="*/ 1002839 w 2781300"/>
              <a:gd name="connsiteY14" fmla="*/ 1959007 h 2781300"/>
              <a:gd name="connsiteX15" fmla="*/ 1074515 w 2781300"/>
              <a:gd name="connsiteY15" fmla="*/ 1959007 h 2781300"/>
              <a:gd name="connsiteX16" fmla="*/ 1074515 w 2781300"/>
              <a:gd name="connsiteY16" fmla="*/ 2174934 h 2781300"/>
              <a:gd name="connsiteX17" fmla="*/ 1163661 w 2781300"/>
              <a:gd name="connsiteY17" fmla="*/ 2264080 h 2781300"/>
              <a:gd name="connsiteX18" fmla="*/ 1183975 w 2781300"/>
              <a:gd name="connsiteY18" fmla="*/ 2264080 h 2781300"/>
              <a:gd name="connsiteX19" fmla="*/ 1273121 w 2781300"/>
              <a:gd name="connsiteY19" fmla="*/ 2174934 h 2781300"/>
              <a:gd name="connsiteX20" fmla="*/ 1273121 w 2781300"/>
              <a:gd name="connsiteY20" fmla="*/ 1959007 h 2781300"/>
              <a:gd name="connsiteX21" fmla="*/ 1497912 w 2781300"/>
              <a:gd name="connsiteY21" fmla="*/ 1959007 h 2781300"/>
              <a:gd name="connsiteX22" fmla="*/ 1497912 w 2781300"/>
              <a:gd name="connsiteY22" fmla="*/ 2190772 h 2781300"/>
              <a:gd name="connsiteX23" fmla="*/ 1587058 w 2781300"/>
              <a:gd name="connsiteY23" fmla="*/ 2279918 h 2781300"/>
              <a:gd name="connsiteX24" fmla="*/ 1607372 w 2781300"/>
              <a:gd name="connsiteY24" fmla="*/ 2279918 h 2781300"/>
              <a:gd name="connsiteX25" fmla="*/ 1696518 w 2781300"/>
              <a:gd name="connsiteY25" fmla="*/ 2190772 h 2781300"/>
              <a:gd name="connsiteX26" fmla="*/ 1696518 w 2781300"/>
              <a:gd name="connsiteY26" fmla="*/ 1959007 h 2781300"/>
              <a:gd name="connsiteX27" fmla="*/ 1768194 w 2781300"/>
              <a:gd name="connsiteY27" fmla="*/ 1959007 h 2781300"/>
              <a:gd name="connsiteX28" fmla="*/ 1859430 w 2781300"/>
              <a:gd name="connsiteY28" fmla="*/ 1898532 h 2781300"/>
              <a:gd name="connsiteX29" fmla="*/ 1866671 w 2781300"/>
              <a:gd name="connsiteY29" fmla="*/ 1862667 h 2781300"/>
              <a:gd name="connsiteX30" fmla="*/ 1867211 w 2781300"/>
              <a:gd name="connsiteY30" fmla="*/ 1862667 h 2781300"/>
              <a:gd name="connsiteX31" fmla="*/ 1867211 w 2781300"/>
              <a:gd name="connsiteY31" fmla="*/ 1859990 h 2781300"/>
              <a:gd name="connsiteX32" fmla="*/ 1867211 w 2781300"/>
              <a:gd name="connsiteY32" fmla="*/ 1463934 h 2781300"/>
              <a:gd name="connsiteX33" fmla="*/ 1867211 w 2781300"/>
              <a:gd name="connsiteY33" fmla="*/ 1124069 h 2781300"/>
              <a:gd name="connsiteX34" fmla="*/ 724346 w 2781300"/>
              <a:gd name="connsiteY34" fmla="*/ 1124069 h 2781300"/>
              <a:gd name="connsiteX35" fmla="*/ 635200 w 2781300"/>
              <a:gd name="connsiteY35" fmla="*/ 1213215 h 2781300"/>
              <a:gd name="connsiteX36" fmla="*/ 635200 w 2781300"/>
              <a:gd name="connsiteY36" fmla="*/ 1645070 h 2781300"/>
              <a:gd name="connsiteX37" fmla="*/ 724346 w 2781300"/>
              <a:gd name="connsiteY37" fmla="*/ 1734216 h 2781300"/>
              <a:gd name="connsiteX38" fmla="*/ 744660 w 2781300"/>
              <a:gd name="connsiteY38" fmla="*/ 1734216 h 2781300"/>
              <a:gd name="connsiteX39" fmla="*/ 833806 w 2781300"/>
              <a:gd name="connsiteY39" fmla="*/ 1645070 h 2781300"/>
              <a:gd name="connsiteX40" fmla="*/ 833806 w 2781300"/>
              <a:gd name="connsiteY40" fmla="*/ 1213215 h 2781300"/>
              <a:gd name="connsiteX41" fmla="*/ 744660 w 2781300"/>
              <a:gd name="connsiteY41" fmla="*/ 1124069 h 2781300"/>
              <a:gd name="connsiteX42" fmla="*/ 1578194 w 2781300"/>
              <a:gd name="connsiteY42" fmla="*/ 802940 h 2781300"/>
              <a:gd name="connsiteX43" fmla="*/ 1626364 w 2781300"/>
              <a:gd name="connsiteY43" fmla="*/ 851109 h 2781300"/>
              <a:gd name="connsiteX44" fmla="*/ 1578194 w 2781300"/>
              <a:gd name="connsiteY44" fmla="*/ 899279 h 2781300"/>
              <a:gd name="connsiteX45" fmla="*/ 1530025 w 2781300"/>
              <a:gd name="connsiteY45" fmla="*/ 851109 h 2781300"/>
              <a:gd name="connsiteX46" fmla="*/ 1578194 w 2781300"/>
              <a:gd name="connsiteY46" fmla="*/ 802940 h 2781300"/>
              <a:gd name="connsiteX47" fmla="*/ 1192839 w 2781300"/>
              <a:gd name="connsiteY47" fmla="*/ 802940 h 2781300"/>
              <a:gd name="connsiteX48" fmla="*/ 1241008 w 2781300"/>
              <a:gd name="connsiteY48" fmla="*/ 851109 h 2781300"/>
              <a:gd name="connsiteX49" fmla="*/ 1192839 w 2781300"/>
              <a:gd name="connsiteY49" fmla="*/ 899279 h 2781300"/>
              <a:gd name="connsiteX50" fmla="*/ 1144669 w 2781300"/>
              <a:gd name="connsiteY50" fmla="*/ 851109 h 2781300"/>
              <a:gd name="connsiteX51" fmla="*/ 1192839 w 2781300"/>
              <a:gd name="connsiteY51" fmla="*/ 802940 h 2781300"/>
              <a:gd name="connsiteX52" fmla="*/ 1063954 w 2781300"/>
              <a:gd name="connsiteY52" fmla="*/ 526828 h 2781300"/>
              <a:gd name="connsiteX53" fmla="*/ 1042862 w 2781300"/>
              <a:gd name="connsiteY53" fmla="*/ 533171 h 2781300"/>
              <a:gd name="connsiteX54" fmla="*/ 1038775 w 2781300"/>
              <a:gd name="connsiteY54" fmla="*/ 573662 h 2781300"/>
              <a:gd name="connsiteX55" fmla="*/ 1139217 w 2781300"/>
              <a:gd name="connsiteY55" fmla="*/ 696651 h 2781300"/>
              <a:gd name="connsiteX56" fmla="*/ 1116197 w 2781300"/>
              <a:gd name="connsiteY56" fmla="*/ 706371 h 2781300"/>
              <a:gd name="connsiteX57" fmla="*/ 903822 w 2781300"/>
              <a:gd name="connsiteY57" fmla="*/ 1017093 h 2781300"/>
              <a:gd name="connsiteX58" fmla="*/ 907180 w 2781300"/>
              <a:gd name="connsiteY58" fmla="*/ 1059844 h 2781300"/>
              <a:gd name="connsiteX59" fmla="*/ 1863853 w 2781300"/>
              <a:gd name="connsiteY59" fmla="*/ 1059844 h 2781300"/>
              <a:gd name="connsiteX60" fmla="*/ 1867211 w 2781300"/>
              <a:gd name="connsiteY60" fmla="*/ 1017093 h 2781300"/>
              <a:gd name="connsiteX61" fmla="*/ 1654837 w 2781300"/>
              <a:gd name="connsiteY61" fmla="*/ 706371 h 2781300"/>
              <a:gd name="connsiteX62" fmla="*/ 1609804 w 2781300"/>
              <a:gd name="connsiteY62" fmla="*/ 687357 h 2781300"/>
              <a:gd name="connsiteX63" fmla="*/ 1702656 w 2781300"/>
              <a:gd name="connsiteY63" fmla="*/ 573662 h 2781300"/>
              <a:gd name="connsiteX64" fmla="*/ 1698569 w 2781300"/>
              <a:gd name="connsiteY64" fmla="*/ 533171 h 2781300"/>
              <a:gd name="connsiteX65" fmla="*/ 1677478 w 2781300"/>
              <a:gd name="connsiteY65" fmla="*/ 526828 h 2781300"/>
              <a:gd name="connsiteX66" fmla="*/ 1658078 w 2781300"/>
              <a:gd name="connsiteY66" fmla="*/ 537257 h 2781300"/>
              <a:gd name="connsiteX67" fmla="*/ 1552272 w 2781300"/>
              <a:gd name="connsiteY67" fmla="*/ 666814 h 2781300"/>
              <a:gd name="connsiteX68" fmla="*/ 1482595 w 2781300"/>
              <a:gd name="connsiteY68" fmla="*/ 649988 h 2781300"/>
              <a:gd name="connsiteX69" fmla="*/ 1385517 w 2781300"/>
              <a:gd name="connsiteY69" fmla="*/ 642375 h 2781300"/>
              <a:gd name="connsiteX70" fmla="*/ 1198020 w 2781300"/>
              <a:gd name="connsiteY70" fmla="*/ 671822 h 2781300"/>
              <a:gd name="connsiteX71" fmla="*/ 1194472 w 2781300"/>
              <a:gd name="connsiteY71" fmla="*/ 673320 h 2781300"/>
              <a:gd name="connsiteX72" fmla="*/ 1083353 w 2781300"/>
              <a:gd name="connsiteY72" fmla="*/ 537257 h 2781300"/>
              <a:gd name="connsiteX73" fmla="*/ 1063954 w 2781300"/>
              <a:gd name="connsiteY73" fmla="*/ 526828 h 2781300"/>
              <a:gd name="connsiteX74" fmla="*/ 0 w 2781300"/>
              <a:gd name="connsiteY74" fmla="*/ 0 h 2781300"/>
              <a:gd name="connsiteX75" fmla="*/ 2781300 w 2781300"/>
              <a:gd name="connsiteY75" fmla="*/ 0 h 2781300"/>
              <a:gd name="connsiteX76" fmla="*/ 2781300 w 2781300"/>
              <a:gd name="connsiteY76" fmla="*/ 2781300 h 2781300"/>
              <a:gd name="connsiteX77" fmla="*/ 0 w 2781300"/>
              <a:gd name="connsiteY77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chemeClr val="bg1">
              <a:lumMod val="65000"/>
              <a:alpha val="6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9501903" y="653755"/>
            <a:ext cx="1280051" cy="1280051"/>
          </a:xfrm>
          <a:custGeom>
            <a:avLst/>
            <a:gdLst/>
            <a:ahLst/>
            <a:cxnLst/>
            <a:rect l="l" t="t" r="r" b="b"/>
            <a:pathLst>
              <a:path w="1280051" h="1280051">
                <a:moveTo>
                  <a:pt x="494499" y="672373"/>
                </a:moveTo>
                <a:lnTo>
                  <a:pt x="472547" y="699264"/>
                </a:lnTo>
                <a:cubicBezTo>
                  <a:pt x="499255" y="716094"/>
                  <a:pt x="523586" y="733656"/>
                  <a:pt x="545538" y="751950"/>
                </a:cubicBezTo>
                <a:lnTo>
                  <a:pt x="570783" y="721217"/>
                </a:lnTo>
                <a:cubicBezTo>
                  <a:pt x="548831" y="705118"/>
                  <a:pt x="523403" y="688837"/>
                  <a:pt x="494499" y="672373"/>
                </a:cubicBezTo>
                <a:close/>
                <a:moveTo>
                  <a:pt x="669019" y="584016"/>
                </a:moveTo>
                <a:lnTo>
                  <a:pt x="789755" y="584016"/>
                </a:lnTo>
                <a:lnTo>
                  <a:pt x="789755" y="625725"/>
                </a:lnTo>
                <a:lnTo>
                  <a:pt x="669019" y="625725"/>
                </a:lnTo>
                <a:close/>
                <a:moveTo>
                  <a:pt x="669019" y="509378"/>
                </a:moveTo>
                <a:lnTo>
                  <a:pt x="789755" y="509378"/>
                </a:lnTo>
                <a:lnTo>
                  <a:pt x="789755" y="550539"/>
                </a:lnTo>
                <a:lnTo>
                  <a:pt x="669019" y="550539"/>
                </a:lnTo>
                <a:close/>
                <a:moveTo>
                  <a:pt x="648164" y="332663"/>
                </a:moveTo>
                <a:lnTo>
                  <a:pt x="610297" y="352969"/>
                </a:lnTo>
                <a:cubicBezTo>
                  <a:pt x="618712" y="366872"/>
                  <a:pt x="626578" y="379861"/>
                  <a:pt x="633895" y="391934"/>
                </a:cubicBezTo>
                <a:lnTo>
                  <a:pt x="402849" y="391934"/>
                </a:lnTo>
                <a:lnTo>
                  <a:pt x="402849" y="599931"/>
                </a:lnTo>
                <a:cubicBezTo>
                  <a:pt x="402849" y="699447"/>
                  <a:pt x="383824" y="779390"/>
                  <a:pt x="345773" y="839758"/>
                </a:cubicBezTo>
                <a:cubicBezTo>
                  <a:pt x="356749" y="852198"/>
                  <a:pt x="366811" y="864637"/>
                  <a:pt x="375957" y="877077"/>
                </a:cubicBezTo>
                <a:cubicBezTo>
                  <a:pt x="421691" y="807928"/>
                  <a:pt x="444558" y="714814"/>
                  <a:pt x="444558" y="597736"/>
                </a:cubicBezTo>
                <a:lnTo>
                  <a:pt x="444558" y="584016"/>
                </a:lnTo>
                <a:lnTo>
                  <a:pt x="629505" y="584016"/>
                </a:lnTo>
                <a:lnTo>
                  <a:pt x="629505" y="625725"/>
                </a:lnTo>
                <a:lnTo>
                  <a:pt x="475840" y="625725"/>
                </a:lnTo>
                <a:lnTo>
                  <a:pt x="475840" y="658653"/>
                </a:lnTo>
                <a:lnTo>
                  <a:pt x="629505" y="658653"/>
                </a:lnTo>
                <a:lnTo>
                  <a:pt x="629505" y="733290"/>
                </a:lnTo>
                <a:cubicBezTo>
                  <a:pt x="575356" y="751950"/>
                  <a:pt x="510597" y="772255"/>
                  <a:pt x="435228" y="794207"/>
                </a:cubicBezTo>
                <a:lnTo>
                  <a:pt x="445656" y="833173"/>
                </a:lnTo>
                <a:cubicBezTo>
                  <a:pt x="511512" y="810854"/>
                  <a:pt x="572795" y="790183"/>
                  <a:pt x="629505" y="771158"/>
                </a:cubicBezTo>
                <a:lnTo>
                  <a:pt x="629505" y="804086"/>
                </a:lnTo>
                <a:cubicBezTo>
                  <a:pt x="628773" y="822379"/>
                  <a:pt x="619626" y="831526"/>
                  <a:pt x="602065" y="831526"/>
                </a:cubicBezTo>
                <a:cubicBezTo>
                  <a:pt x="587430" y="831526"/>
                  <a:pt x="565295" y="830246"/>
                  <a:pt x="535659" y="827684"/>
                </a:cubicBezTo>
                <a:cubicBezTo>
                  <a:pt x="538586" y="841587"/>
                  <a:pt x="540782" y="856039"/>
                  <a:pt x="542245" y="871040"/>
                </a:cubicBezTo>
                <a:cubicBezTo>
                  <a:pt x="569685" y="871772"/>
                  <a:pt x="591820" y="872138"/>
                  <a:pt x="608650" y="872138"/>
                </a:cubicBezTo>
                <a:cubicBezTo>
                  <a:pt x="648896" y="872138"/>
                  <a:pt x="669019" y="852746"/>
                  <a:pt x="669019" y="813964"/>
                </a:cubicBezTo>
                <a:lnTo>
                  <a:pt x="669019" y="723961"/>
                </a:lnTo>
                <a:cubicBezTo>
                  <a:pt x="712923" y="778109"/>
                  <a:pt x="775304" y="822928"/>
                  <a:pt x="856161" y="858418"/>
                </a:cubicBezTo>
                <a:cubicBezTo>
                  <a:pt x="863478" y="847441"/>
                  <a:pt x="872625" y="834636"/>
                  <a:pt x="883601" y="820001"/>
                </a:cubicBezTo>
                <a:cubicBezTo>
                  <a:pt x="837135" y="805001"/>
                  <a:pt x="794695" y="783048"/>
                  <a:pt x="756278" y="754145"/>
                </a:cubicBezTo>
                <a:cubicBezTo>
                  <a:pt x="791036" y="737681"/>
                  <a:pt x="823050" y="721582"/>
                  <a:pt x="852319" y="705850"/>
                </a:cubicBezTo>
                <a:lnTo>
                  <a:pt x="826525" y="673471"/>
                </a:lnTo>
                <a:cubicBezTo>
                  <a:pt x="797256" y="692130"/>
                  <a:pt x="763962" y="711155"/>
                  <a:pt x="726643" y="730546"/>
                </a:cubicBezTo>
                <a:cubicBezTo>
                  <a:pt x="706154" y="712619"/>
                  <a:pt x="686946" y="692679"/>
                  <a:pt x="669019" y="670727"/>
                </a:cubicBezTo>
                <a:lnTo>
                  <a:pt x="669019" y="658653"/>
                </a:lnTo>
                <a:lnTo>
                  <a:pt x="789755" y="658653"/>
                </a:lnTo>
                <a:lnTo>
                  <a:pt x="789755" y="670178"/>
                </a:lnTo>
                <a:lnTo>
                  <a:pt x="827074" y="670178"/>
                </a:lnTo>
                <a:lnTo>
                  <a:pt x="827074" y="584016"/>
                </a:lnTo>
                <a:lnTo>
                  <a:pt x="889089" y="584016"/>
                </a:lnTo>
                <a:lnTo>
                  <a:pt x="889089" y="550539"/>
                </a:lnTo>
                <a:lnTo>
                  <a:pt x="827074" y="550539"/>
                </a:lnTo>
                <a:lnTo>
                  <a:pt x="827074" y="476450"/>
                </a:lnTo>
                <a:lnTo>
                  <a:pt x="669019" y="476450"/>
                </a:lnTo>
                <a:lnTo>
                  <a:pt x="669019" y="440229"/>
                </a:lnTo>
                <a:lnTo>
                  <a:pt x="629505" y="440229"/>
                </a:lnTo>
                <a:lnTo>
                  <a:pt x="629505" y="476450"/>
                </a:lnTo>
                <a:lnTo>
                  <a:pt x="479133" y="476450"/>
                </a:lnTo>
                <a:lnTo>
                  <a:pt x="479133" y="509378"/>
                </a:lnTo>
                <a:lnTo>
                  <a:pt x="629505" y="509378"/>
                </a:lnTo>
                <a:lnTo>
                  <a:pt x="629505" y="550539"/>
                </a:lnTo>
                <a:lnTo>
                  <a:pt x="444558" y="550539"/>
                </a:lnTo>
                <a:lnTo>
                  <a:pt x="444558" y="428155"/>
                </a:lnTo>
                <a:lnTo>
                  <a:pt x="881954" y="428155"/>
                </a:lnTo>
                <a:lnTo>
                  <a:pt x="881954" y="391934"/>
                </a:lnTo>
                <a:lnTo>
                  <a:pt x="683288" y="391934"/>
                </a:lnTo>
                <a:cubicBezTo>
                  <a:pt x="670848" y="369982"/>
                  <a:pt x="659140" y="350225"/>
                  <a:pt x="648164" y="332663"/>
                </a:cubicBezTo>
                <a:close/>
                <a:moveTo>
                  <a:pt x="0" y="0"/>
                </a:moveTo>
                <a:lnTo>
                  <a:pt x="1280051" y="0"/>
                </a:lnTo>
                <a:lnTo>
                  <a:pt x="1280051" y="1280051"/>
                </a:lnTo>
                <a:lnTo>
                  <a:pt x="0" y="1280051"/>
                </a:ln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112978" y="1261521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858346" y="740053"/>
                </a:moveTo>
                <a:lnTo>
                  <a:pt x="858346" y="794822"/>
                </a:lnTo>
                <a:lnTo>
                  <a:pt x="726186" y="794822"/>
                </a:lnTo>
                <a:lnTo>
                  <a:pt x="726186" y="830541"/>
                </a:lnTo>
                <a:lnTo>
                  <a:pt x="858346" y="830541"/>
                </a:lnTo>
                <a:lnTo>
                  <a:pt x="858346" y="876975"/>
                </a:lnTo>
                <a:lnTo>
                  <a:pt x="734521" y="876975"/>
                </a:lnTo>
                <a:lnTo>
                  <a:pt x="734521" y="912694"/>
                </a:lnTo>
                <a:lnTo>
                  <a:pt x="858346" y="912694"/>
                </a:lnTo>
                <a:lnTo>
                  <a:pt x="858346" y="959724"/>
                </a:lnTo>
                <a:lnTo>
                  <a:pt x="710113" y="959724"/>
                </a:lnTo>
                <a:lnTo>
                  <a:pt x="710113" y="995442"/>
                </a:lnTo>
                <a:lnTo>
                  <a:pt x="858346" y="995442"/>
                </a:lnTo>
                <a:lnTo>
                  <a:pt x="858346" y="1082358"/>
                </a:lnTo>
                <a:lnTo>
                  <a:pt x="900613" y="1082358"/>
                </a:lnTo>
                <a:lnTo>
                  <a:pt x="900613" y="995442"/>
                </a:lnTo>
                <a:lnTo>
                  <a:pt x="1050632" y="995442"/>
                </a:lnTo>
                <a:lnTo>
                  <a:pt x="1050632" y="959724"/>
                </a:lnTo>
                <a:lnTo>
                  <a:pt x="900613" y="959724"/>
                </a:lnTo>
                <a:lnTo>
                  <a:pt x="900613" y="912694"/>
                </a:lnTo>
                <a:lnTo>
                  <a:pt x="1023247" y="912694"/>
                </a:lnTo>
                <a:lnTo>
                  <a:pt x="1023247" y="876975"/>
                </a:lnTo>
                <a:lnTo>
                  <a:pt x="900613" y="876975"/>
                </a:lnTo>
                <a:lnTo>
                  <a:pt x="900613" y="830541"/>
                </a:lnTo>
                <a:lnTo>
                  <a:pt x="1030986" y="830541"/>
                </a:lnTo>
                <a:lnTo>
                  <a:pt x="1030986" y="794822"/>
                </a:lnTo>
                <a:lnTo>
                  <a:pt x="900613" y="794822"/>
                </a:lnTo>
                <a:lnTo>
                  <a:pt x="900613" y="740053"/>
                </a:lnTo>
                <a:close/>
                <a:moveTo>
                  <a:pt x="799410" y="586463"/>
                </a:moveTo>
                <a:lnTo>
                  <a:pt x="959549" y="586463"/>
                </a:lnTo>
                <a:cubicBezTo>
                  <a:pt x="939308" y="614641"/>
                  <a:pt x="912122" y="639346"/>
                  <a:pt x="877991" y="660579"/>
                </a:cubicBezTo>
                <a:cubicBezTo>
                  <a:pt x="845447" y="640735"/>
                  <a:pt x="818757" y="616724"/>
                  <a:pt x="797921" y="588546"/>
                </a:cubicBezTo>
                <a:close/>
                <a:moveTo>
                  <a:pt x="569024" y="514430"/>
                </a:moveTo>
                <a:lnTo>
                  <a:pt x="569024" y="947222"/>
                </a:lnTo>
                <a:lnTo>
                  <a:pt x="531519" y="949603"/>
                </a:lnTo>
                <a:lnTo>
                  <a:pt x="531519" y="606703"/>
                </a:lnTo>
                <a:lnTo>
                  <a:pt x="491633" y="606703"/>
                </a:lnTo>
                <a:lnTo>
                  <a:pt x="491633" y="990085"/>
                </a:lnTo>
                <a:lnTo>
                  <a:pt x="647010" y="980262"/>
                </a:lnTo>
                <a:lnTo>
                  <a:pt x="647010" y="1010325"/>
                </a:lnTo>
                <a:lnTo>
                  <a:pt x="686896" y="1010325"/>
                </a:lnTo>
                <a:lnTo>
                  <a:pt x="686896" y="608489"/>
                </a:lnTo>
                <a:lnTo>
                  <a:pt x="647010" y="608489"/>
                </a:lnTo>
                <a:lnTo>
                  <a:pt x="647010" y="942162"/>
                </a:lnTo>
                <a:lnTo>
                  <a:pt x="609505" y="944543"/>
                </a:lnTo>
                <a:lnTo>
                  <a:pt x="609505" y="514430"/>
                </a:lnTo>
                <a:close/>
                <a:moveTo>
                  <a:pt x="802982" y="494785"/>
                </a:moveTo>
                <a:cubicBezTo>
                  <a:pt x="780757" y="549950"/>
                  <a:pt x="744641" y="600949"/>
                  <a:pt x="694635" y="647780"/>
                </a:cubicBezTo>
                <a:cubicBezTo>
                  <a:pt x="704953" y="658099"/>
                  <a:pt x="714280" y="668814"/>
                  <a:pt x="722614" y="679927"/>
                </a:cubicBezTo>
                <a:cubicBezTo>
                  <a:pt x="741863" y="660678"/>
                  <a:pt x="759425" y="640735"/>
                  <a:pt x="775300" y="620098"/>
                </a:cubicBezTo>
                <a:cubicBezTo>
                  <a:pt x="793556" y="642720"/>
                  <a:pt x="815186" y="663159"/>
                  <a:pt x="840189" y="681415"/>
                </a:cubicBezTo>
                <a:cubicBezTo>
                  <a:pt x="799310" y="701259"/>
                  <a:pt x="750793" y="717233"/>
                  <a:pt x="694635" y="729338"/>
                </a:cubicBezTo>
                <a:cubicBezTo>
                  <a:pt x="703366" y="741244"/>
                  <a:pt x="710907" y="754539"/>
                  <a:pt x="717257" y="769224"/>
                </a:cubicBezTo>
                <a:cubicBezTo>
                  <a:pt x="779764" y="752753"/>
                  <a:pt x="833541" y="731620"/>
                  <a:pt x="878586" y="705823"/>
                </a:cubicBezTo>
                <a:cubicBezTo>
                  <a:pt x="924227" y="731223"/>
                  <a:pt x="978996" y="750769"/>
                  <a:pt x="1042893" y="764461"/>
                </a:cubicBezTo>
                <a:cubicBezTo>
                  <a:pt x="1048052" y="748586"/>
                  <a:pt x="1054402" y="734299"/>
                  <a:pt x="1061943" y="721599"/>
                </a:cubicBezTo>
                <a:cubicBezTo>
                  <a:pt x="1006380" y="713264"/>
                  <a:pt x="958060" y="699771"/>
                  <a:pt x="916984" y="681117"/>
                </a:cubicBezTo>
                <a:cubicBezTo>
                  <a:pt x="954687" y="654130"/>
                  <a:pt x="984552" y="622975"/>
                  <a:pt x="1006578" y="587653"/>
                </a:cubicBezTo>
                <a:lnTo>
                  <a:pt x="1006578" y="549553"/>
                </a:lnTo>
                <a:lnTo>
                  <a:pt x="821734" y="549553"/>
                </a:lnTo>
                <a:cubicBezTo>
                  <a:pt x="829671" y="535464"/>
                  <a:pt x="836914" y="521177"/>
                  <a:pt x="843463" y="506691"/>
                </a:cubicBezTo>
                <a:close/>
                <a:moveTo>
                  <a:pt x="0" y="0"/>
                </a:moveTo>
                <a:lnTo>
                  <a:pt x="1638300" y="0"/>
                </a:lnTo>
                <a:lnTo>
                  <a:pt x="1638300" y="1638300"/>
                </a:lnTo>
                <a:lnTo>
                  <a:pt x="0" y="1638300"/>
                </a:ln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91845" y="800620"/>
            <a:ext cx="1280051" cy="1280051"/>
          </a:xfrm>
          <a:custGeom>
            <a:avLst/>
            <a:gdLst/>
            <a:ahLst/>
            <a:cxnLst/>
            <a:rect l="l" t="t" r="r" b="b"/>
            <a:pathLst>
              <a:path w="1280051" h="1280051">
                <a:moveTo>
                  <a:pt x="564613" y="746794"/>
                </a:moveTo>
                <a:lnTo>
                  <a:pt x="803929" y="746794"/>
                </a:lnTo>
                <a:lnTo>
                  <a:pt x="803929" y="861689"/>
                </a:lnTo>
                <a:lnTo>
                  <a:pt x="564613" y="861689"/>
                </a:lnTo>
                <a:close/>
                <a:moveTo>
                  <a:pt x="519369" y="705122"/>
                </a:moveTo>
                <a:lnTo>
                  <a:pt x="519369" y="941461"/>
                </a:lnTo>
                <a:lnTo>
                  <a:pt x="564613" y="941461"/>
                </a:lnTo>
                <a:lnTo>
                  <a:pt x="564613" y="903361"/>
                </a:lnTo>
                <a:lnTo>
                  <a:pt x="803929" y="903361"/>
                </a:lnTo>
                <a:lnTo>
                  <a:pt x="803929" y="941461"/>
                </a:lnTo>
                <a:lnTo>
                  <a:pt x="849173" y="941461"/>
                </a:lnTo>
                <a:lnTo>
                  <a:pt x="849173" y="705122"/>
                </a:lnTo>
                <a:close/>
                <a:moveTo>
                  <a:pt x="394354" y="699169"/>
                </a:moveTo>
                <a:cubicBezTo>
                  <a:pt x="374113" y="774575"/>
                  <a:pt x="348713" y="847005"/>
                  <a:pt x="318154" y="916458"/>
                </a:cubicBezTo>
                <a:lnTo>
                  <a:pt x="367565" y="942056"/>
                </a:lnTo>
                <a:cubicBezTo>
                  <a:pt x="390980" y="873397"/>
                  <a:pt x="415388" y="800769"/>
                  <a:pt x="440788" y="724172"/>
                </a:cubicBezTo>
                <a:cubicBezTo>
                  <a:pt x="427294" y="717425"/>
                  <a:pt x="411816" y="709091"/>
                  <a:pt x="394354" y="699169"/>
                </a:cubicBezTo>
                <a:close/>
                <a:moveTo>
                  <a:pt x="336013" y="522361"/>
                </a:moveTo>
                <a:lnTo>
                  <a:pt x="306248" y="556294"/>
                </a:lnTo>
                <a:cubicBezTo>
                  <a:pt x="336410" y="579313"/>
                  <a:pt x="369549" y="607491"/>
                  <a:pt x="405665" y="640828"/>
                </a:cubicBezTo>
                <a:lnTo>
                  <a:pt x="440193" y="602728"/>
                </a:lnTo>
                <a:cubicBezTo>
                  <a:pt x="403680" y="572169"/>
                  <a:pt x="368954" y="545380"/>
                  <a:pt x="336013" y="522361"/>
                </a:cubicBezTo>
                <a:close/>
                <a:moveTo>
                  <a:pt x="359230" y="368770"/>
                </a:moveTo>
                <a:lnTo>
                  <a:pt x="328869" y="401513"/>
                </a:lnTo>
                <a:cubicBezTo>
                  <a:pt x="357444" y="425325"/>
                  <a:pt x="389591" y="455091"/>
                  <a:pt x="425310" y="490809"/>
                </a:cubicBezTo>
                <a:lnTo>
                  <a:pt x="461029" y="455091"/>
                </a:lnTo>
                <a:cubicBezTo>
                  <a:pt x="427294" y="424531"/>
                  <a:pt x="393362" y="395758"/>
                  <a:pt x="359230" y="368770"/>
                </a:cubicBezTo>
                <a:close/>
                <a:moveTo>
                  <a:pt x="666412" y="356864"/>
                </a:moveTo>
                <a:lnTo>
                  <a:pt x="666412" y="455091"/>
                </a:lnTo>
                <a:lnTo>
                  <a:pt x="576519" y="455091"/>
                </a:lnTo>
                <a:cubicBezTo>
                  <a:pt x="582473" y="435644"/>
                  <a:pt x="588029" y="415602"/>
                  <a:pt x="593188" y="394964"/>
                </a:cubicBezTo>
                <a:lnTo>
                  <a:pt x="547349" y="384248"/>
                </a:lnTo>
                <a:cubicBezTo>
                  <a:pt x="533062" y="450527"/>
                  <a:pt x="510440" y="509264"/>
                  <a:pt x="479483" y="560461"/>
                </a:cubicBezTo>
                <a:cubicBezTo>
                  <a:pt x="494168" y="567605"/>
                  <a:pt x="508257" y="575542"/>
                  <a:pt x="521751" y="584273"/>
                </a:cubicBezTo>
                <a:cubicBezTo>
                  <a:pt x="536435" y="556889"/>
                  <a:pt x="549532" y="528116"/>
                  <a:pt x="561041" y="497953"/>
                </a:cubicBezTo>
                <a:lnTo>
                  <a:pt x="666412" y="497953"/>
                </a:lnTo>
                <a:lnTo>
                  <a:pt x="666412" y="600942"/>
                </a:lnTo>
                <a:lnTo>
                  <a:pt x="454480" y="600942"/>
                </a:lnTo>
                <a:lnTo>
                  <a:pt x="454480" y="643805"/>
                </a:lnTo>
                <a:lnTo>
                  <a:pt x="893821" y="643805"/>
                </a:lnTo>
                <a:lnTo>
                  <a:pt x="893821" y="600942"/>
                </a:lnTo>
                <a:lnTo>
                  <a:pt x="712846" y="600942"/>
                </a:lnTo>
                <a:lnTo>
                  <a:pt x="712846" y="497953"/>
                </a:lnTo>
                <a:lnTo>
                  <a:pt x="863460" y="497953"/>
                </a:lnTo>
                <a:lnTo>
                  <a:pt x="863460" y="455091"/>
                </a:lnTo>
                <a:lnTo>
                  <a:pt x="712846" y="455091"/>
                </a:lnTo>
                <a:lnTo>
                  <a:pt x="712846" y="356864"/>
                </a:lnTo>
                <a:close/>
                <a:moveTo>
                  <a:pt x="0" y="0"/>
                </a:moveTo>
                <a:lnTo>
                  <a:pt x="1280051" y="0"/>
                </a:lnTo>
                <a:lnTo>
                  <a:pt x="1280051" y="1280051"/>
                </a:lnTo>
                <a:lnTo>
                  <a:pt x="0" y="1280051"/>
                </a:ln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59031" y="4230139"/>
            <a:ext cx="344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82781" y="4826466"/>
            <a:ext cx="244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  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刘小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蔡浩杰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56587" y="5546781"/>
            <a:ext cx="19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设计：程泽源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80437" y="4230139"/>
            <a:ext cx="344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80437" y="4826233"/>
            <a:ext cx="244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  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黄晨峰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54243" y="5546548"/>
            <a:ext cx="19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设计：程泽源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79639" y="2687871"/>
            <a:ext cx="1432722" cy="1432722"/>
            <a:chOff x="5379639" y="2687871"/>
            <a:chExt cx="1432722" cy="1432722"/>
          </a:xfrm>
        </p:grpSpPr>
        <p:sp>
          <p:nvSpPr>
            <p:cNvPr id="43" name="椭圆 42"/>
            <p:cNvSpPr/>
            <p:nvPr/>
          </p:nvSpPr>
          <p:spPr>
            <a:xfrm>
              <a:off x="5379639" y="2687871"/>
              <a:ext cx="1432722" cy="1432722"/>
            </a:xfrm>
            <a:prstGeom prst="ellipse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525854" y="2834086"/>
              <a:ext cx="1140292" cy="1140292"/>
            </a:xfrm>
            <a:custGeom>
              <a:avLst/>
              <a:gdLst/>
              <a:ahLst/>
              <a:cxnLst/>
              <a:rect l="l" t="t" r="r" b="b"/>
              <a:pathLst>
                <a:path w="1140292" h="1140292">
                  <a:moveTo>
                    <a:pt x="666070" y="404222"/>
                  </a:moveTo>
                  <a:lnTo>
                    <a:pt x="666070" y="438020"/>
                  </a:lnTo>
                  <a:lnTo>
                    <a:pt x="695868" y="438020"/>
                  </a:lnTo>
                  <a:lnTo>
                    <a:pt x="695868" y="680205"/>
                  </a:lnTo>
                  <a:lnTo>
                    <a:pt x="666070" y="680205"/>
                  </a:lnTo>
                  <a:lnTo>
                    <a:pt x="666070" y="714003"/>
                  </a:lnTo>
                  <a:lnTo>
                    <a:pt x="765664" y="714003"/>
                  </a:lnTo>
                  <a:lnTo>
                    <a:pt x="765664" y="680205"/>
                  </a:lnTo>
                  <a:lnTo>
                    <a:pt x="735865" y="680205"/>
                  </a:lnTo>
                  <a:lnTo>
                    <a:pt x="735865" y="438020"/>
                  </a:lnTo>
                  <a:lnTo>
                    <a:pt x="765664" y="438020"/>
                  </a:lnTo>
                  <a:lnTo>
                    <a:pt x="765664" y="404222"/>
                  </a:lnTo>
                  <a:close/>
                  <a:moveTo>
                    <a:pt x="387268" y="404222"/>
                  </a:moveTo>
                  <a:lnTo>
                    <a:pt x="387268" y="592411"/>
                  </a:lnTo>
                  <a:cubicBezTo>
                    <a:pt x="387268" y="676939"/>
                    <a:pt x="425332" y="719203"/>
                    <a:pt x="501461" y="719203"/>
                  </a:cubicBezTo>
                  <a:cubicBezTo>
                    <a:pt x="580923" y="719203"/>
                    <a:pt x="620654" y="675406"/>
                    <a:pt x="620654" y="587811"/>
                  </a:cubicBezTo>
                  <a:lnTo>
                    <a:pt x="620654" y="404222"/>
                  </a:lnTo>
                  <a:lnTo>
                    <a:pt x="580656" y="404222"/>
                  </a:lnTo>
                  <a:lnTo>
                    <a:pt x="580656" y="593611"/>
                  </a:lnTo>
                  <a:cubicBezTo>
                    <a:pt x="580656" y="653607"/>
                    <a:pt x="555524" y="683605"/>
                    <a:pt x="505261" y="683605"/>
                  </a:cubicBezTo>
                  <a:cubicBezTo>
                    <a:pt x="453264" y="683605"/>
                    <a:pt x="427266" y="652607"/>
                    <a:pt x="427266" y="590611"/>
                  </a:cubicBezTo>
                  <a:lnTo>
                    <a:pt x="427266" y="404222"/>
                  </a:lnTo>
                  <a:close/>
                  <a:moveTo>
                    <a:pt x="570146" y="0"/>
                  </a:moveTo>
                  <a:cubicBezTo>
                    <a:pt x="885029" y="0"/>
                    <a:pt x="1140292" y="255263"/>
                    <a:pt x="1140292" y="570146"/>
                  </a:cubicBezTo>
                  <a:cubicBezTo>
                    <a:pt x="1140292" y="885029"/>
                    <a:pt x="885029" y="1140292"/>
                    <a:pt x="570146" y="1140292"/>
                  </a:cubicBezTo>
                  <a:cubicBezTo>
                    <a:pt x="255263" y="1140292"/>
                    <a:pt x="0" y="885029"/>
                    <a:pt x="0" y="570146"/>
                  </a:cubicBezTo>
                  <a:cubicBezTo>
                    <a:pt x="0" y="255263"/>
                    <a:pt x="255263" y="0"/>
                    <a:pt x="570146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6091911" y="3510628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1693" y="472854"/>
                </a:moveTo>
                <a:cubicBezTo>
                  <a:pt x="386549" y="499011"/>
                  <a:pt x="369226" y="522529"/>
                  <a:pt x="349724" y="543408"/>
                </a:cubicBezTo>
                <a:lnTo>
                  <a:pt x="370029" y="559240"/>
                </a:lnTo>
                <a:cubicBezTo>
                  <a:pt x="388385" y="538360"/>
                  <a:pt x="406281" y="514039"/>
                  <a:pt x="423719" y="486277"/>
                </a:cubicBezTo>
                <a:close/>
                <a:moveTo>
                  <a:pt x="511137" y="471133"/>
                </a:moveTo>
                <a:lnTo>
                  <a:pt x="491175" y="485244"/>
                </a:lnTo>
                <a:cubicBezTo>
                  <a:pt x="510219" y="508418"/>
                  <a:pt x="527886" y="532280"/>
                  <a:pt x="544177" y="556830"/>
                </a:cubicBezTo>
                <a:lnTo>
                  <a:pt x="565859" y="540310"/>
                </a:lnTo>
                <a:cubicBezTo>
                  <a:pt x="550257" y="518513"/>
                  <a:pt x="532016" y="495454"/>
                  <a:pt x="511137" y="471133"/>
                </a:cubicBezTo>
                <a:close/>
                <a:moveTo>
                  <a:pt x="265403" y="423639"/>
                </a:moveTo>
                <a:cubicBezTo>
                  <a:pt x="256225" y="467692"/>
                  <a:pt x="244983" y="513236"/>
                  <a:pt x="231675" y="560272"/>
                </a:cubicBezTo>
                <a:lnTo>
                  <a:pt x="258176" y="569220"/>
                </a:lnTo>
                <a:cubicBezTo>
                  <a:pt x="269877" y="518972"/>
                  <a:pt x="280432" y="474346"/>
                  <a:pt x="289839" y="435340"/>
                </a:cubicBezTo>
                <a:cubicBezTo>
                  <a:pt x="281808" y="432816"/>
                  <a:pt x="273663" y="428916"/>
                  <a:pt x="265403" y="423639"/>
                </a:cubicBezTo>
                <a:close/>
                <a:moveTo>
                  <a:pt x="405823" y="397826"/>
                </a:moveTo>
                <a:lnTo>
                  <a:pt x="516644" y="397826"/>
                </a:lnTo>
                <a:lnTo>
                  <a:pt x="516644" y="430522"/>
                </a:lnTo>
                <a:lnTo>
                  <a:pt x="405823" y="430522"/>
                </a:lnTo>
                <a:close/>
                <a:moveTo>
                  <a:pt x="405823" y="343792"/>
                </a:moveTo>
                <a:lnTo>
                  <a:pt x="516644" y="343792"/>
                </a:lnTo>
                <a:lnTo>
                  <a:pt x="516644" y="375800"/>
                </a:lnTo>
                <a:lnTo>
                  <a:pt x="405823" y="375800"/>
                </a:lnTo>
                <a:close/>
                <a:moveTo>
                  <a:pt x="241656" y="327616"/>
                </a:moveTo>
                <a:lnTo>
                  <a:pt x="224448" y="347234"/>
                </a:lnTo>
                <a:cubicBezTo>
                  <a:pt x="241197" y="360312"/>
                  <a:pt x="260585" y="376603"/>
                  <a:pt x="282611" y="396105"/>
                </a:cubicBezTo>
                <a:cubicBezTo>
                  <a:pt x="287659" y="390828"/>
                  <a:pt x="294198" y="383371"/>
                  <a:pt x="302229" y="373735"/>
                </a:cubicBezTo>
                <a:cubicBezTo>
                  <a:pt x="279743" y="355838"/>
                  <a:pt x="259552" y="340465"/>
                  <a:pt x="241656" y="327616"/>
                </a:cubicBezTo>
                <a:close/>
                <a:moveTo>
                  <a:pt x="327697" y="257063"/>
                </a:moveTo>
                <a:lnTo>
                  <a:pt x="327697" y="379930"/>
                </a:lnTo>
                <a:cubicBezTo>
                  <a:pt x="327697" y="459317"/>
                  <a:pt x="311865" y="516678"/>
                  <a:pt x="280202" y="552012"/>
                </a:cubicBezTo>
                <a:cubicBezTo>
                  <a:pt x="288003" y="559125"/>
                  <a:pt x="294657" y="566238"/>
                  <a:pt x="300164" y="573350"/>
                </a:cubicBezTo>
                <a:cubicBezTo>
                  <a:pt x="335498" y="534345"/>
                  <a:pt x="353165" y="469757"/>
                  <a:pt x="353165" y="379585"/>
                </a:cubicBezTo>
                <a:lnTo>
                  <a:pt x="353165" y="280466"/>
                </a:lnTo>
                <a:lnTo>
                  <a:pt x="440239" y="280466"/>
                </a:lnTo>
                <a:cubicBezTo>
                  <a:pt x="435535" y="294577"/>
                  <a:pt x="430717" y="308114"/>
                  <a:pt x="425784" y="321077"/>
                </a:cubicBezTo>
                <a:lnTo>
                  <a:pt x="381043" y="321077"/>
                </a:lnTo>
                <a:lnTo>
                  <a:pt x="381043" y="462185"/>
                </a:lnTo>
                <a:lnTo>
                  <a:pt x="405823" y="462185"/>
                </a:lnTo>
                <a:lnTo>
                  <a:pt x="405823" y="453237"/>
                </a:lnTo>
                <a:lnTo>
                  <a:pt x="447466" y="453237"/>
                </a:lnTo>
                <a:lnTo>
                  <a:pt x="447466" y="531706"/>
                </a:lnTo>
                <a:cubicBezTo>
                  <a:pt x="447466" y="542720"/>
                  <a:pt x="442189" y="548226"/>
                  <a:pt x="431635" y="548226"/>
                </a:cubicBezTo>
                <a:cubicBezTo>
                  <a:pt x="423145" y="548226"/>
                  <a:pt x="413165" y="547767"/>
                  <a:pt x="401693" y="546850"/>
                </a:cubicBezTo>
                <a:cubicBezTo>
                  <a:pt x="403758" y="555798"/>
                  <a:pt x="405364" y="563714"/>
                  <a:pt x="406511" y="570597"/>
                </a:cubicBezTo>
                <a:cubicBezTo>
                  <a:pt x="418671" y="570826"/>
                  <a:pt x="428652" y="570941"/>
                  <a:pt x="436453" y="570941"/>
                </a:cubicBezTo>
                <a:cubicBezTo>
                  <a:pt x="460315" y="570941"/>
                  <a:pt x="472246" y="558666"/>
                  <a:pt x="472246" y="534116"/>
                </a:cubicBezTo>
                <a:lnTo>
                  <a:pt x="472246" y="453237"/>
                </a:lnTo>
                <a:lnTo>
                  <a:pt x="516644" y="453237"/>
                </a:lnTo>
                <a:lnTo>
                  <a:pt x="516644" y="462185"/>
                </a:lnTo>
                <a:lnTo>
                  <a:pt x="541424" y="462185"/>
                </a:lnTo>
                <a:lnTo>
                  <a:pt x="541424" y="321077"/>
                </a:lnTo>
                <a:lnTo>
                  <a:pt x="450564" y="321077"/>
                </a:lnTo>
                <a:cubicBezTo>
                  <a:pt x="457218" y="307770"/>
                  <a:pt x="463700" y="294232"/>
                  <a:pt x="470009" y="280466"/>
                </a:cubicBezTo>
                <a:lnTo>
                  <a:pt x="566548" y="280466"/>
                </a:lnTo>
                <a:lnTo>
                  <a:pt x="566548" y="257063"/>
                </a:lnTo>
                <a:close/>
                <a:moveTo>
                  <a:pt x="256455" y="239166"/>
                </a:moveTo>
                <a:lnTo>
                  <a:pt x="238902" y="258095"/>
                </a:lnTo>
                <a:cubicBezTo>
                  <a:pt x="254275" y="270715"/>
                  <a:pt x="271942" y="286890"/>
                  <a:pt x="291904" y="306622"/>
                </a:cubicBezTo>
                <a:cubicBezTo>
                  <a:pt x="297640" y="300427"/>
                  <a:pt x="304523" y="293429"/>
                  <a:pt x="312554" y="285628"/>
                </a:cubicBezTo>
                <a:cubicBezTo>
                  <a:pt x="293281" y="268191"/>
                  <a:pt x="274581" y="252703"/>
                  <a:pt x="256455" y="239166"/>
                </a:cubicBezTo>
                <a:close/>
                <a:moveTo>
                  <a:pt x="400050" y="0"/>
                </a:moveTo>
                <a:cubicBezTo>
                  <a:pt x="620992" y="0"/>
                  <a:pt x="800100" y="179108"/>
                  <a:pt x="800100" y="400050"/>
                </a:cubicBezTo>
                <a:cubicBezTo>
                  <a:pt x="800100" y="620992"/>
                  <a:pt x="620992" y="800100"/>
                  <a:pt x="400050" y="800100"/>
                </a:cubicBezTo>
                <a:cubicBezTo>
                  <a:pt x="179108" y="800100"/>
                  <a:pt x="0" y="620992"/>
                  <a:pt x="0" y="400050"/>
                </a:cubicBezTo>
                <a:cubicBezTo>
                  <a:pt x="0" y="179108"/>
                  <a:pt x="179108" y="0"/>
                  <a:pt x="400050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941295" y="2166026"/>
            <a:ext cx="3514793" cy="4464471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803713" y="852594"/>
                </a:moveTo>
                <a:cubicBezTo>
                  <a:pt x="1670550" y="988808"/>
                  <a:pt x="1546177" y="1099394"/>
                  <a:pt x="1430593" y="1184352"/>
                </a:cubicBezTo>
                <a:cubicBezTo>
                  <a:pt x="1315009" y="1269309"/>
                  <a:pt x="1172510" y="1343143"/>
                  <a:pt x="1003095" y="1405854"/>
                </a:cubicBezTo>
                <a:lnTo>
                  <a:pt x="1003095" y="1561810"/>
                </a:lnTo>
                <a:cubicBezTo>
                  <a:pt x="1193504" y="1510576"/>
                  <a:pt x="1358387" y="1439475"/>
                  <a:pt x="1497743" y="1348505"/>
                </a:cubicBezTo>
                <a:cubicBezTo>
                  <a:pt x="1602261" y="1280279"/>
                  <a:pt x="1693227" y="1206717"/>
                  <a:pt x="1770642" y="1127821"/>
                </a:cubicBezTo>
                <a:lnTo>
                  <a:pt x="1788002" y="1109392"/>
                </a:lnTo>
                <a:lnTo>
                  <a:pt x="1788002" y="3852110"/>
                </a:lnTo>
                <a:lnTo>
                  <a:pt x="1961173" y="3852110"/>
                </a:lnTo>
                <a:lnTo>
                  <a:pt x="1961173" y="852594"/>
                </a:ln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56088" y="227503"/>
            <a:ext cx="6794618" cy="6402994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41294" y="242190"/>
            <a:ext cx="3514793" cy="1909150"/>
          </a:xfrm>
          <a:custGeom>
            <a:avLst/>
            <a:gdLst/>
            <a:ahLst/>
            <a:cxnLst/>
            <a:rect l="l" t="t" r="r" b="b"/>
            <a:pathLst>
              <a:path w="3514793" h="1909150">
                <a:moveTo>
                  <a:pt x="1449425" y="965707"/>
                </a:moveTo>
                <a:lnTo>
                  <a:pt x="1534220" y="965707"/>
                </a:lnTo>
                <a:lnTo>
                  <a:pt x="1534220" y="995286"/>
                </a:lnTo>
                <a:lnTo>
                  <a:pt x="1449425" y="995286"/>
                </a:lnTo>
                <a:close/>
                <a:moveTo>
                  <a:pt x="1291667" y="965707"/>
                </a:moveTo>
                <a:lnTo>
                  <a:pt x="1362658" y="965707"/>
                </a:lnTo>
                <a:lnTo>
                  <a:pt x="1362658" y="995286"/>
                </a:lnTo>
                <a:lnTo>
                  <a:pt x="1291667" y="995286"/>
                </a:lnTo>
                <a:close/>
                <a:moveTo>
                  <a:pt x="915355" y="880912"/>
                </a:moveTo>
                <a:cubicBezTo>
                  <a:pt x="908782" y="928239"/>
                  <a:pt x="894978" y="972280"/>
                  <a:pt x="873944" y="1013034"/>
                </a:cubicBezTo>
                <a:lnTo>
                  <a:pt x="806897" y="1013034"/>
                </a:lnTo>
                <a:lnTo>
                  <a:pt x="824644" y="997258"/>
                </a:lnTo>
                <a:cubicBezTo>
                  <a:pt x="807554" y="972280"/>
                  <a:pt x="786520" y="947302"/>
                  <a:pt x="761541" y="922323"/>
                </a:cubicBezTo>
                <a:lnTo>
                  <a:pt x="690550" y="961763"/>
                </a:lnTo>
                <a:cubicBezTo>
                  <a:pt x="691865" y="963077"/>
                  <a:pt x="695151" y="967021"/>
                  <a:pt x="700410" y="973595"/>
                </a:cubicBezTo>
                <a:cubicBezTo>
                  <a:pt x="718815" y="994629"/>
                  <a:pt x="728675" y="1007776"/>
                  <a:pt x="729990" y="1013034"/>
                </a:cubicBezTo>
                <a:lnTo>
                  <a:pt x="658999" y="1013034"/>
                </a:lnTo>
                <a:lnTo>
                  <a:pt x="658999" y="1097829"/>
                </a:lnTo>
                <a:lnTo>
                  <a:pt x="808869" y="1097829"/>
                </a:lnTo>
                <a:cubicBezTo>
                  <a:pt x="760227" y="1120178"/>
                  <a:pt x="703039" y="1134639"/>
                  <a:pt x="637307" y="1141212"/>
                </a:cubicBezTo>
                <a:cubicBezTo>
                  <a:pt x="658341" y="1163561"/>
                  <a:pt x="673460" y="1190512"/>
                  <a:pt x="682662" y="1222063"/>
                </a:cubicBezTo>
                <a:cubicBezTo>
                  <a:pt x="762856" y="1206287"/>
                  <a:pt x="823330" y="1186568"/>
                  <a:pt x="864084" y="1162904"/>
                </a:cubicBezTo>
                <a:cubicBezTo>
                  <a:pt x="921928" y="1174736"/>
                  <a:pt x="995549" y="1194456"/>
                  <a:pt x="1084945" y="1222063"/>
                </a:cubicBezTo>
                <a:lnTo>
                  <a:pt x="1122412" y="1149100"/>
                </a:lnTo>
                <a:cubicBezTo>
                  <a:pt x="1072456" y="1133324"/>
                  <a:pt x="1010667" y="1118206"/>
                  <a:pt x="937047" y="1103745"/>
                </a:cubicBezTo>
                <a:cubicBezTo>
                  <a:pt x="940991" y="1101116"/>
                  <a:pt x="943620" y="1099144"/>
                  <a:pt x="944935" y="1097829"/>
                </a:cubicBezTo>
                <a:lnTo>
                  <a:pt x="1104665" y="1097829"/>
                </a:lnTo>
                <a:lnTo>
                  <a:pt x="1104665" y="1013034"/>
                </a:lnTo>
                <a:lnTo>
                  <a:pt x="978458" y="1013034"/>
                </a:lnTo>
                <a:cubicBezTo>
                  <a:pt x="995549" y="977539"/>
                  <a:pt x="1008038" y="938099"/>
                  <a:pt x="1015926" y="894716"/>
                </a:cubicBezTo>
                <a:close/>
                <a:moveTo>
                  <a:pt x="1449425" y="843444"/>
                </a:moveTo>
                <a:lnTo>
                  <a:pt x="1534220" y="843444"/>
                </a:lnTo>
                <a:lnTo>
                  <a:pt x="1534220" y="874996"/>
                </a:lnTo>
                <a:lnTo>
                  <a:pt x="1449425" y="874996"/>
                </a:lnTo>
                <a:close/>
                <a:moveTo>
                  <a:pt x="1291667" y="843444"/>
                </a:moveTo>
                <a:lnTo>
                  <a:pt x="1360686" y="843444"/>
                </a:lnTo>
                <a:lnTo>
                  <a:pt x="1360686" y="874996"/>
                </a:lnTo>
                <a:lnTo>
                  <a:pt x="1291667" y="874996"/>
                </a:lnTo>
                <a:close/>
                <a:moveTo>
                  <a:pt x="1195040" y="752734"/>
                </a:moveTo>
                <a:cubicBezTo>
                  <a:pt x="1200299" y="970965"/>
                  <a:pt x="1186495" y="1106374"/>
                  <a:pt x="1153629" y="1158960"/>
                </a:cubicBezTo>
                <a:lnTo>
                  <a:pt x="1240396" y="1226007"/>
                </a:lnTo>
                <a:cubicBezTo>
                  <a:pt x="1264059" y="1182624"/>
                  <a:pt x="1278521" y="1135954"/>
                  <a:pt x="1283779" y="1085997"/>
                </a:cubicBezTo>
                <a:lnTo>
                  <a:pt x="1360686" y="1085997"/>
                </a:lnTo>
                <a:lnTo>
                  <a:pt x="1360686" y="1210231"/>
                </a:lnTo>
                <a:lnTo>
                  <a:pt x="1449425" y="1210231"/>
                </a:lnTo>
                <a:lnTo>
                  <a:pt x="1449425" y="1087969"/>
                </a:lnTo>
                <a:lnTo>
                  <a:pt x="1536192" y="1087969"/>
                </a:lnTo>
                <a:lnTo>
                  <a:pt x="1536192" y="1109661"/>
                </a:lnTo>
                <a:cubicBezTo>
                  <a:pt x="1540136" y="1124122"/>
                  <a:pt x="1526989" y="1130695"/>
                  <a:pt x="1496752" y="1129381"/>
                </a:cubicBezTo>
                <a:lnTo>
                  <a:pt x="1467173" y="1129381"/>
                </a:lnTo>
                <a:lnTo>
                  <a:pt x="1498724" y="1220091"/>
                </a:lnTo>
                <a:cubicBezTo>
                  <a:pt x="1557883" y="1221406"/>
                  <a:pt x="1594036" y="1216147"/>
                  <a:pt x="1607183" y="1204316"/>
                </a:cubicBezTo>
                <a:cubicBezTo>
                  <a:pt x="1622959" y="1193798"/>
                  <a:pt x="1630189" y="1167505"/>
                  <a:pt x="1628874" y="1125437"/>
                </a:cubicBezTo>
                <a:lnTo>
                  <a:pt x="1628874" y="752734"/>
                </a:lnTo>
                <a:close/>
                <a:moveTo>
                  <a:pt x="923243" y="744846"/>
                </a:moveTo>
                <a:lnTo>
                  <a:pt x="820700" y="760622"/>
                </a:lnTo>
                <a:cubicBezTo>
                  <a:pt x="825959" y="771139"/>
                  <a:pt x="828588" y="777712"/>
                  <a:pt x="828588" y="780341"/>
                </a:cubicBezTo>
                <a:lnTo>
                  <a:pt x="662943" y="780341"/>
                </a:lnTo>
                <a:lnTo>
                  <a:pt x="662943" y="916407"/>
                </a:lnTo>
                <a:lnTo>
                  <a:pt x="751681" y="916407"/>
                </a:lnTo>
                <a:lnTo>
                  <a:pt x="751681" y="865136"/>
                </a:lnTo>
                <a:lnTo>
                  <a:pt x="832532" y="865136"/>
                </a:lnTo>
                <a:lnTo>
                  <a:pt x="771401" y="906548"/>
                </a:lnTo>
                <a:cubicBezTo>
                  <a:pt x="800323" y="934155"/>
                  <a:pt x="823330" y="958476"/>
                  <a:pt x="840420" y="979511"/>
                </a:cubicBezTo>
                <a:lnTo>
                  <a:pt x="895635" y="936127"/>
                </a:lnTo>
                <a:cubicBezTo>
                  <a:pt x="875916" y="907205"/>
                  <a:pt x="854881" y="883541"/>
                  <a:pt x="832532" y="865136"/>
                </a:cubicBezTo>
                <a:lnTo>
                  <a:pt x="1019870" y="865136"/>
                </a:lnTo>
                <a:lnTo>
                  <a:pt x="1019870" y="904576"/>
                </a:lnTo>
                <a:lnTo>
                  <a:pt x="1106636" y="904576"/>
                </a:lnTo>
                <a:lnTo>
                  <a:pt x="1106636" y="780341"/>
                </a:lnTo>
                <a:lnTo>
                  <a:pt x="933103" y="780341"/>
                </a:lnTo>
                <a:cubicBezTo>
                  <a:pt x="929159" y="764566"/>
                  <a:pt x="925872" y="752734"/>
                  <a:pt x="923243" y="744846"/>
                </a:cubicBezTo>
                <a:close/>
                <a:moveTo>
                  <a:pt x="92384" y="0"/>
                </a:moveTo>
                <a:lnTo>
                  <a:pt x="3422409" y="0"/>
                </a:lnTo>
                <a:cubicBezTo>
                  <a:pt x="3473431" y="0"/>
                  <a:pt x="3514793" y="41362"/>
                  <a:pt x="3514793" y="92384"/>
                </a:cubicBezTo>
                <a:lnTo>
                  <a:pt x="3514793" y="1816766"/>
                </a:lnTo>
                <a:cubicBezTo>
                  <a:pt x="3514793" y="1867788"/>
                  <a:pt x="3473431" y="1909150"/>
                  <a:pt x="3422409" y="1909150"/>
                </a:cubicBezTo>
                <a:lnTo>
                  <a:pt x="92384" y="1909150"/>
                </a:lnTo>
                <a:cubicBezTo>
                  <a:pt x="41362" y="1909150"/>
                  <a:pt x="0" y="1867788"/>
                  <a:pt x="0" y="1816766"/>
                </a:cubicBezTo>
                <a:lnTo>
                  <a:pt x="0" y="92384"/>
                </a:lnTo>
                <a:cubicBezTo>
                  <a:pt x="0" y="41362"/>
                  <a:pt x="41362" y="0"/>
                  <a:pt x="92384" y="0"/>
                </a:cubicBez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177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75" y="1162332"/>
            <a:ext cx="353651" cy="3536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88" y="2962245"/>
            <a:ext cx="353641" cy="3536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15" y="2956973"/>
            <a:ext cx="353627" cy="35362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544489" y="1162332"/>
            <a:ext cx="6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21150444">
            <a:off x="1486762" y="26844"/>
            <a:ext cx="1480457" cy="482657"/>
          </a:xfrm>
          <a:custGeom>
            <a:avLst/>
            <a:gdLst>
              <a:gd name="connsiteX0" fmla="*/ 0 w 1480457"/>
              <a:gd name="connsiteY0" fmla="*/ 0 h 482657"/>
              <a:gd name="connsiteX1" fmla="*/ 1480457 w 1480457"/>
              <a:gd name="connsiteY1" fmla="*/ 0 h 482657"/>
              <a:gd name="connsiteX2" fmla="*/ 1480457 w 1480457"/>
              <a:gd name="connsiteY2" fmla="*/ 396663 h 482657"/>
              <a:gd name="connsiteX3" fmla="*/ 776740 w 1480457"/>
              <a:gd name="connsiteY3" fmla="*/ 396663 h 482657"/>
              <a:gd name="connsiteX4" fmla="*/ 740227 w 1480457"/>
              <a:gd name="connsiteY4" fmla="*/ 482657 h 482657"/>
              <a:gd name="connsiteX5" fmla="*/ 703715 w 1480457"/>
              <a:gd name="connsiteY5" fmla="*/ 396663 h 482657"/>
              <a:gd name="connsiteX6" fmla="*/ 0 w 1480457"/>
              <a:gd name="connsiteY6" fmla="*/ 396663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457" h="482657">
                <a:moveTo>
                  <a:pt x="0" y="0"/>
                </a:moveTo>
                <a:lnTo>
                  <a:pt x="1480457" y="0"/>
                </a:lnTo>
                <a:lnTo>
                  <a:pt x="1480457" y="396663"/>
                </a:lnTo>
                <a:lnTo>
                  <a:pt x="776740" y="396663"/>
                </a:lnTo>
                <a:lnTo>
                  <a:pt x="740227" y="482657"/>
                </a:lnTo>
                <a:lnTo>
                  <a:pt x="703715" y="396663"/>
                </a:lnTo>
                <a:lnTo>
                  <a:pt x="0" y="396663"/>
                </a:lnTo>
                <a:close/>
              </a:path>
            </a:pathLst>
          </a:custGeom>
          <a:solidFill>
            <a:srgbClr val="FDFEF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47732" y="3365279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4028" y="1565366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借还书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56444" y="1568282"/>
            <a:ext cx="11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还书提醒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56444" y="3378604"/>
            <a:ext cx="11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论文收藏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50470" y="3358398"/>
            <a:ext cx="11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自习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室座位查询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27" y="1080548"/>
            <a:ext cx="477654" cy="477654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9970356" y="85943"/>
            <a:ext cx="2221644" cy="2221644"/>
            <a:chOff x="4249057" y="1563914"/>
            <a:chExt cx="3693885" cy="3693885"/>
          </a:xfrm>
        </p:grpSpPr>
        <p:sp>
          <p:nvSpPr>
            <p:cNvPr id="45" name="椭圆 44"/>
            <p:cNvSpPr/>
            <p:nvPr/>
          </p:nvSpPr>
          <p:spPr>
            <a:xfrm>
              <a:off x="4249057" y="1563914"/>
              <a:ext cx="3693885" cy="3693885"/>
            </a:xfrm>
            <a:prstGeom prst="ellipse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4506685" y="1821542"/>
              <a:ext cx="3178630" cy="3178630"/>
            </a:xfrm>
            <a:custGeom>
              <a:avLst/>
              <a:gdLst/>
              <a:ahLst/>
              <a:cxnLst/>
              <a:rect l="l" t="t" r="r" b="b"/>
              <a:pathLst>
                <a:path w="3178630" h="3178630">
                  <a:moveTo>
                    <a:pt x="813912" y="1584972"/>
                  </a:moveTo>
                  <a:lnTo>
                    <a:pt x="855850" y="1584972"/>
                  </a:lnTo>
                  <a:cubicBezTo>
                    <a:pt x="886029" y="1584574"/>
                    <a:pt x="912588" y="1591468"/>
                    <a:pt x="935525" y="1605651"/>
                  </a:cubicBezTo>
                  <a:cubicBezTo>
                    <a:pt x="958462" y="1619834"/>
                    <a:pt x="970534" y="1643691"/>
                    <a:pt x="971741" y="1677220"/>
                  </a:cubicBezTo>
                  <a:cubicBezTo>
                    <a:pt x="970851" y="1710146"/>
                    <a:pt x="959669" y="1734066"/>
                    <a:pt x="938193" y="1748981"/>
                  </a:cubicBezTo>
                  <a:cubicBezTo>
                    <a:pt x="916717" y="1763895"/>
                    <a:pt x="890285" y="1771233"/>
                    <a:pt x="858897" y="1770995"/>
                  </a:cubicBezTo>
                  <a:cubicBezTo>
                    <a:pt x="849064" y="1771011"/>
                    <a:pt x="840518" y="1770788"/>
                    <a:pt x="833259" y="1770328"/>
                  </a:cubicBezTo>
                  <a:cubicBezTo>
                    <a:pt x="826000" y="1769867"/>
                    <a:pt x="819551" y="1769073"/>
                    <a:pt x="813912" y="1767945"/>
                  </a:cubicBezTo>
                  <a:close/>
                  <a:moveTo>
                    <a:pt x="1948577" y="1347227"/>
                  </a:moveTo>
                  <a:cubicBezTo>
                    <a:pt x="1977256" y="1347797"/>
                    <a:pt x="2000953" y="1357752"/>
                    <a:pt x="2019667" y="1377093"/>
                  </a:cubicBezTo>
                  <a:cubicBezTo>
                    <a:pt x="2038381" y="1396434"/>
                    <a:pt x="2052309" y="1421746"/>
                    <a:pt x="2061452" y="1453028"/>
                  </a:cubicBezTo>
                  <a:cubicBezTo>
                    <a:pt x="2070595" y="1484310"/>
                    <a:pt x="2075150" y="1518147"/>
                    <a:pt x="2075117" y="1554538"/>
                  </a:cubicBezTo>
                  <a:cubicBezTo>
                    <a:pt x="2075098" y="1594345"/>
                    <a:pt x="2070308" y="1630158"/>
                    <a:pt x="2060746" y="1661977"/>
                  </a:cubicBezTo>
                  <a:cubicBezTo>
                    <a:pt x="2051184" y="1693795"/>
                    <a:pt x="2036964" y="1719050"/>
                    <a:pt x="2018086" y="1737742"/>
                  </a:cubicBezTo>
                  <a:cubicBezTo>
                    <a:pt x="1999207" y="1756435"/>
                    <a:pt x="1975784" y="1765995"/>
                    <a:pt x="1947815" y="1766423"/>
                  </a:cubicBezTo>
                  <a:cubicBezTo>
                    <a:pt x="1920076" y="1765966"/>
                    <a:pt x="1896699" y="1756378"/>
                    <a:pt x="1877685" y="1737658"/>
                  </a:cubicBezTo>
                  <a:cubicBezTo>
                    <a:pt x="1858670" y="1718937"/>
                    <a:pt x="1844272" y="1693823"/>
                    <a:pt x="1834489" y="1662315"/>
                  </a:cubicBezTo>
                  <a:cubicBezTo>
                    <a:pt x="1824706" y="1630807"/>
                    <a:pt x="1819794" y="1595644"/>
                    <a:pt x="1819752" y="1556825"/>
                  </a:cubicBezTo>
                  <a:cubicBezTo>
                    <a:pt x="1819704" y="1520405"/>
                    <a:pt x="1824288" y="1486371"/>
                    <a:pt x="1833501" y="1454722"/>
                  </a:cubicBezTo>
                  <a:cubicBezTo>
                    <a:pt x="1842714" y="1423073"/>
                    <a:pt x="1856840" y="1397394"/>
                    <a:pt x="1875878" y="1377686"/>
                  </a:cubicBezTo>
                  <a:cubicBezTo>
                    <a:pt x="1894916" y="1357978"/>
                    <a:pt x="1919149" y="1347825"/>
                    <a:pt x="1948577" y="1347227"/>
                  </a:cubicBezTo>
                  <a:close/>
                  <a:moveTo>
                    <a:pt x="1396127" y="1347227"/>
                  </a:moveTo>
                  <a:cubicBezTo>
                    <a:pt x="1424806" y="1347797"/>
                    <a:pt x="1448503" y="1357752"/>
                    <a:pt x="1467217" y="1377093"/>
                  </a:cubicBezTo>
                  <a:cubicBezTo>
                    <a:pt x="1485931" y="1396434"/>
                    <a:pt x="1499859" y="1421746"/>
                    <a:pt x="1509002" y="1453028"/>
                  </a:cubicBezTo>
                  <a:cubicBezTo>
                    <a:pt x="1518145" y="1484310"/>
                    <a:pt x="1522700" y="1518147"/>
                    <a:pt x="1522667" y="1554538"/>
                  </a:cubicBezTo>
                  <a:cubicBezTo>
                    <a:pt x="1522648" y="1594345"/>
                    <a:pt x="1517858" y="1630158"/>
                    <a:pt x="1508296" y="1661977"/>
                  </a:cubicBezTo>
                  <a:cubicBezTo>
                    <a:pt x="1498734" y="1693795"/>
                    <a:pt x="1484514" y="1719050"/>
                    <a:pt x="1465636" y="1737742"/>
                  </a:cubicBezTo>
                  <a:cubicBezTo>
                    <a:pt x="1446757" y="1756435"/>
                    <a:pt x="1423334" y="1765995"/>
                    <a:pt x="1395365" y="1766423"/>
                  </a:cubicBezTo>
                  <a:cubicBezTo>
                    <a:pt x="1367626" y="1765966"/>
                    <a:pt x="1344250" y="1756378"/>
                    <a:pt x="1325235" y="1737658"/>
                  </a:cubicBezTo>
                  <a:cubicBezTo>
                    <a:pt x="1306220" y="1718937"/>
                    <a:pt x="1291822" y="1693823"/>
                    <a:pt x="1282039" y="1662315"/>
                  </a:cubicBezTo>
                  <a:cubicBezTo>
                    <a:pt x="1272256" y="1630807"/>
                    <a:pt x="1267344" y="1595644"/>
                    <a:pt x="1267302" y="1556825"/>
                  </a:cubicBezTo>
                  <a:cubicBezTo>
                    <a:pt x="1267255" y="1520405"/>
                    <a:pt x="1271838" y="1486371"/>
                    <a:pt x="1281051" y="1454722"/>
                  </a:cubicBezTo>
                  <a:cubicBezTo>
                    <a:pt x="1290264" y="1423073"/>
                    <a:pt x="1304390" y="1397394"/>
                    <a:pt x="1323428" y="1377686"/>
                  </a:cubicBezTo>
                  <a:cubicBezTo>
                    <a:pt x="1342466" y="1357978"/>
                    <a:pt x="1366699" y="1347825"/>
                    <a:pt x="1396127" y="1347227"/>
                  </a:cubicBezTo>
                  <a:close/>
                  <a:moveTo>
                    <a:pt x="863475" y="1343417"/>
                  </a:moveTo>
                  <a:cubicBezTo>
                    <a:pt x="889400" y="1343004"/>
                    <a:pt x="911322" y="1348596"/>
                    <a:pt x="929241" y="1360192"/>
                  </a:cubicBezTo>
                  <a:cubicBezTo>
                    <a:pt x="947160" y="1371787"/>
                    <a:pt x="956500" y="1391866"/>
                    <a:pt x="957263" y="1420426"/>
                  </a:cubicBezTo>
                  <a:cubicBezTo>
                    <a:pt x="957009" y="1444872"/>
                    <a:pt x="947986" y="1464600"/>
                    <a:pt x="930194" y="1479611"/>
                  </a:cubicBezTo>
                  <a:cubicBezTo>
                    <a:pt x="912403" y="1494622"/>
                    <a:pt x="887367" y="1502342"/>
                    <a:pt x="855087" y="1502771"/>
                  </a:cubicBezTo>
                  <a:lnTo>
                    <a:pt x="813912" y="1502771"/>
                  </a:lnTo>
                  <a:lnTo>
                    <a:pt x="813912" y="1347230"/>
                  </a:lnTo>
                  <a:cubicBezTo>
                    <a:pt x="818789" y="1346071"/>
                    <a:pt x="825238" y="1345149"/>
                    <a:pt x="833260" y="1344466"/>
                  </a:cubicBezTo>
                  <a:cubicBezTo>
                    <a:pt x="841283" y="1343783"/>
                    <a:pt x="851354" y="1343433"/>
                    <a:pt x="863475" y="1343417"/>
                  </a:cubicBezTo>
                  <a:close/>
                  <a:moveTo>
                    <a:pt x="2283143" y="1264265"/>
                  </a:moveTo>
                  <a:lnTo>
                    <a:pt x="2283143" y="1850148"/>
                  </a:lnTo>
                  <a:lnTo>
                    <a:pt x="2395062" y="1850148"/>
                  </a:lnTo>
                  <a:lnTo>
                    <a:pt x="2395062" y="1649775"/>
                  </a:lnTo>
                  <a:lnTo>
                    <a:pt x="2438496" y="1591111"/>
                  </a:lnTo>
                  <a:lnTo>
                    <a:pt x="2574132" y="1850148"/>
                  </a:lnTo>
                  <a:lnTo>
                    <a:pt x="2702910" y="1850148"/>
                  </a:lnTo>
                  <a:lnTo>
                    <a:pt x="2517744" y="1514924"/>
                  </a:lnTo>
                  <a:lnTo>
                    <a:pt x="2694528" y="1264265"/>
                  </a:lnTo>
                  <a:lnTo>
                    <a:pt x="2560416" y="1264265"/>
                  </a:lnTo>
                  <a:lnTo>
                    <a:pt x="2434686" y="1462355"/>
                  </a:lnTo>
                  <a:cubicBezTo>
                    <a:pt x="2428558" y="1473386"/>
                    <a:pt x="2422335" y="1484465"/>
                    <a:pt x="2416017" y="1495591"/>
                  </a:cubicBezTo>
                  <a:cubicBezTo>
                    <a:pt x="2409698" y="1506718"/>
                    <a:pt x="2403475" y="1517987"/>
                    <a:pt x="2397348" y="1529399"/>
                  </a:cubicBezTo>
                  <a:lnTo>
                    <a:pt x="2395062" y="1529399"/>
                  </a:lnTo>
                  <a:lnTo>
                    <a:pt x="2395062" y="1264265"/>
                  </a:lnTo>
                  <a:close/>
                  <a:moveTo>
                    <a:pt x="850512" y="1259693"/>
                  </a:moveTo>
                  <a:cubicBezTo>
                    <a:pt x="821411" y="1259772"/>
                    <a:pt x="793701" y="1260945"/>
                    <a:pt x="767381" y="1263213"/>
                  </a:cubicBezTo>
                  <a:cubicBezTo>
                    <a:pt x="741061" y="1265480"/>
                    <a:pt x="719265" y="1268366"/>
                    <a:pt x="701993" y="1271870"/>
                  </a:cubicBezTo>
                  <a:lnTo>
                    <a:pt x="701993" y="1847870"/>
                  </a:lnTo>
                  <a:cubicBezTo>
                    <a:pt x="715713" y="1849852"/>
                    <a:pt x="733002" y="1851597"/>
                    <a:pt x="753862" y="1853103"/>
                  </a:cubicBezTo>
                  <a:cubicBezTo>
                    <a:pt x="774722" y="1854609"/>
                    <a:pt x="799059" y="1855402"/>
                    <a:pt x="826874" y="1855482"/>
                  </a:cubicBezTo>
                  <a:cubicBezTo>
                    <a:pt x="878832" y="1855434"/>
                    <a:pt x="921871" y="1850772"/>
                    <a:pt x="955991" y="1841496"/>
                  </a:cubicBezTo>
                  <a:cubicBezTo>
                    <a:pt x="990110" y="1832219"/>
                    <a:pt x="1016933" y="1818614"/>
                    <a:pt x="1036458" y="1800679"/>
                  </a:cubicBezTo>
                  <a:cubicBezTo>
                    <a:pt x="1053669" y="1785201"/>
                    <a:pt x="1066835" y="1767045"/>
                    <a:pt x="1075955" y="1746211"/>
                  </a:cubicBezTo>
                  <a:cubicBezTo>
                    <a:pt x="1085076" y="1725377"/>
                    <a:pt x="1089676" y="1703397"/>
                    <a:pt x="1089756" y="1680270"/>
                  </a:cubicBezTo>
                  <a:cubicBezTo>
                    <a:pt x="1089089" y="1642660"/>
                    <a:pt x="1078240" y="1611539"/>
                    <a:pt x="1057206" y="1586907"/>
                  </a:cubicBezTo>
                  <a:cubicBezTo>
                    <a:pt x="1036173" y="1562274"/>
                    <a:pt x="1008954" y="1545646"/>
                    <a:pt x="975548" y="1537021"/>
                  </a:cubicBezTo>
                  <a:lnTo>
                    <a:pt x="975548" y="1533977"/>
                  </a:lnTo>
                  <a:cubicBezTo>
                    <a:pt x="1006757" y="1521718"/>
                    <a:pt x="1030165" y="1504355"/>
                    <a:pt x="1045771" y="1481887"/>
                  </a:cubicBezTo>
                  <a:cubicBezTo>
                    <a:pt x="1061378" y="1459418"/>
                    <a:pt x="1069181" y="1434611"/>
                    <a:pt x="1069182" y="1407464"/>
                  </a:cubicBezTo>
                  <a:cubicBezTo>
                    <a:pt x="1068991" y="1383320"/>
                    <a:pt x="1063852" y="1361853"/>
                    <a:pt x="1053764" y="1343061"/>
                  </a:cubicBezTo>
                  <a:cubicBezTo>
                    <a:pt x="1043676" y="1324270"/>
                    <a:pt x="1029781" y="1308912"/>
                    <a:pt x="1012080" y="1296988"/>
                  </a:cubicBezTo>
                  <a:cubicBezTo>
                    <a:pt x="992126" y="1283113"/>
                    <a:pt x="969019" y="1273377"/>
                    <a:pt x="942757" y="1267780"/>
                  </a:cubicBezTo>
                  <a:cubicBezTo>
                    <a:pt x="916495" y="1262182"/>
                    <a:pt x="885747" y="1259487"/>
                    <a:pt x="850512" y="1259693"/>
                  </a:cubicBezTo>
                  <a:close/>
                  <a:moveTo>
                    <a:pt x="1951626" y="1255121"/>
                  </a:moveTo>
                  <a:cubicBezTo>
                    <a:pt x="1900313" y="1255627"/>
                    <a:pt x="1856023" y="1268913"/>
                    <a:pt x="1818754" y="1294978"/>
                  </a:cubicBezTo>
                  <a:cubicBezTo>
                    <a:pt x="1781485" y="1321042"/>
                    <a:pt x="1752727" y="1356845"/>
                    <a:pt x="1732480" y="1402388"/>
                  </a:cubicBezTo>
                  <a:cubicBezTo>
                    <a:pt x="1712233" y="1447930"/>
                    <a:pt x="1701985" y="1500171"/>
                    <a:pt x="1701737" y="1559111"/>
                  </a:cubicBezTo>
                  <a:cubicBezTo>
                    <a:pt x="1701863" y="1616315"/>
                    <a:pt x="1711340" y="1667371"/>
                    <a:pt x="1730167" y="1712278"/>
                  </a:cubicBezTo>
                  <a:cubicBezTo>
                    <a:pt x="1748995" y="1757186"/>
                    <a:pt x="1776417" y="1792650"/>
                    <a:pt x="1812435" y="1818673"/>
                  </a:cubicBezTo>
                  <a:cubicBezTo>
                    <a:pt x="1848452" y="1844695"/>
                    <a:pt x="1892308" y="1857980"/>
                    <a:pt x="1944003" y="1858530"/>
                  </a:cubicBezTo>
                  <a:cubicBezTo>
                    <a:pt x="1992909" y="1858503"/>
                    <a:pt x="2036007" y="1846967"/>
                    <a:pt x="2073294" y="1823923"/>
                  </a:cubicBezTo>
                  <a:cubicBezTo>
                    <a:pt x="2110582" y="1800879"/>
                    <a:pt x="2139782" y="1766487"/>
                    <a:pt x="2160894" y="1720747"/>
                  </a:cubicBezTo>
                  <a:cubicBezTo>
                    <a:pt x="2182006" y="1675007"/>
                    <a:pt x="2192752" y="1618080"/>
                    <a:pt x="2193132" y="1549965"/>
                  </a:cubicBezTo>
                  <a:cubicBezTo>
                    <a:pt x="2193156" y="1497137"/>
                    <a:pt x="2184309" y="1448509"/>
                    <a:pt x="2166591" y="1404082"/>
                  </a:cubicBezTo>
                  <a:cubicBezTo>
                    <a:pt x="2148872" y="1359654"/>
                    <a:pt x="2122136" y="1323907"/>
                    <a:pt x="2086381" y="1296841"/>
                  </a:cubicBezTo>
                  <a:cubicBezTo>
                    <a:pt x="2050627" y="1269774"/>
                    <a:pt x="2005709" y="1255867"/>
                    <a:pt x="1951626" y="1255121"/>
                  </a:cubicBezTo>
                  <a:close/>
                  <a:moveTo>
                    <a:pt x="1399176" y="1255121"/>
                  </a:moveTo>
                  <a:cubicBezTo>
                    <a:pt x="1347863" y="1255627"/>
                    <a:pt x="1303573" y="1268913"/>
                    <a:pt x="1266304" y="1294978"/>
                  </a:cubicBezTo>
                  <a:cubicBezTo>
                    <a:pt x="1229035" y="1321042"/>
                    <a:pt x="1200277" y="1356845"/>
                    <a:pt x="1180030" y="1402388"/>
                  </a:cubicBezTo>
                  <a:cubicBezTo>
                    <a:pt x="1159783" y="1447930"/>
                    <a:pt x="1149535" y="1500171"/>
                    <a:pt x="1149287" y="1559111"/>
                  </a:cubicBezTo>
                  <a:cubicBezTo>
                    <a:pt x="1149413" y="1616315"/>
                    <a:pt x="1158890" y="1667371"/>
                    <a:pt x="1177717" y="1712278"/>
                  </a:cubicBezTo>
                  <a:cubicBezTo>
                    <a:pt x="1196545" y="1757186"/>
                    <a:pt x="1223967" y="1792650"/>
                    <a:pt x="1259985" y="1818673"/>
                  </a:cubicBezTo>
                  <a:cubicBezTo>
                    <a:pt x="1296002" y="1844695"/>
                    <a:pt x="1339858" y="1857980"/>
                    <a:pt x="1391553" y="1858530"/>
                  </a:cubicBezTo>
                  <a:cubicBezTo>
                    <a:pt x="1440460" y="1858503"/>
                    <a:pt x="1483557" y="1846967"/>
                    <a:pt x="1520844" y="1823923"/>
                  </a:cubicBezTo>
                  <a:cubicBezTo>
                    <a:pt x="1558132" y="1800879"/>
                    <a:pt x="1587332" y="1766487"/>
                    <a:pt x="1608444" y="1720747"/>
                  </a:cubicBezTo>
                  <a:cubicBezTo>
                    <a:pt x="1629556" y="1675007"/>
                    <a:pt x="1640302" y="1618080"/>
                    <a:pt x="1640682" y="1549965"/>
                  </a:cubicBezTo>
                  <a:cubicBezTo>
                    <a:pt x="1640706" y="1497137"/>
                    <a:pt x="1631859" y="1448509"/>
                    <a:pt x="1614140" y="1404082"/>
                  </a:cubicBezTo>
                  <a:cubicBezTo>
                    <a:pt x="1596422" y="1359654"/>
                    <a:pt x="1569686" y="1323907"/>
                    <a:pt x="1533931" y="1296841"/>
                  </a:cubicBezTo>
                  <a:cubicBezTo>
                    <a:pt x="1498177" y="1269774"/>
                    <a:pt x="1453259" y="1255867"/>
                    <a:pt x="1399176" y="1255121"/>
                  </a:cubicBezTo>
                  <a:close/>
                  <a:moveTo>
                    <a:pt x="1589315" y="0"/>
                  </a:moveTo>
                  <a:cubicBezTo>
                    <a:pt x="2467069" y="0"/>
                    <a:pt x="3178630" y="711561"/>
                    <a:pt x="3178630" y="1589315"/>
                  </a:cubicBezTo>
                  <a:cubicBezTo>
                    <a:pt x="3178630" y="2467069"/>
                    <a:pt x="2467069" y="3178630"/>
                    <a:pt x="1589315" y="3178630"/>
                  </a:cubicBezTo>
                  <a:cubicBezTo>
                    <a:pt x="711561" y="3178630"/>
                    <a:pt x="0" y="2467069"/>
                    <a:pt x="0" y="1589315"/>
                  </a:cubicBezTo>
                  <a:cubicBezTo>
                    <a:pt x="0" y="711561"/>
                    <a:pt x="711561" y="0"/>
                    <a:pt x="158931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707689" y="4763615"/>
            <a:ext cx="44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这些是图书馆必要的东西，吸引用户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7732" y="1563986"/>
            <a:ext cx="105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图书馆通知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20" y="1170172"/>
            <a:ext cx="353651" cy="35365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20" y="2939683"/>
            <a:ext cx="448106" cy="4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941295" y="2166026"/>
            <a:ext cx="3514793" cy="4464471"/>
          </a:xfrm>
          <a:custGeom>
            <a:avLst/>
            <a:gdLst/>
            <a:ahLst/>
            <a:cxnLst/>
            <a:rect l="l" t="t" r="r" b="b"/>
            <a:pathLst>
              <a:path w="3514793" h="4464471">
                <a:moveTo>
                  <a:pt x="1782224" y="1139730"/>
                </a:moveTo>
                <a:cubicBezTo>
                  <a:pt x="1555984" y="1139730"/>
                  <a:pt x="1386067" y="1203823"/>
                  <a:pt x="1272472" y="1332008"/>
                </a:cubicBezTo>
                <a:cubicBezTo>
                  <a:pt x="1158877" y="1460194"/>
                  <a:pt x="1101083" y="1648849"/>
                  <a:pt x="1099089" y="1897972"/>
                </a:cubicBezTo>
                <a:lnTo>
                  <a:pt x="1219441" y="1897972"/>
                </a:lnTo>
                <a:cubicBezTo>
                  <a:pt x="1219441" y="1786593"/>
                  <a:pt x="1229854" y="1693524"/>
                  <a:pt x="1250680" y="1618765"/>
                </a:cubicBezTo>
                <a:cubicBezTo>
                  <a:pt x="1271506" y="1544005"/>
                  <a:pt x="1304305" y="1480039"/>
                  <a:pt x="1349075" y="1426866"/>
                </a:cubicBezTo>
                <a:cubicBezTo>
                  <a:pt x="1393845" y="1373693"/>
                  <a:pt x="1451861" y="1332103"/>
                  <a:pt x="1523122" y="1302099"/>
                </a:cubicBezTo>
                <a:cubicBezTo>
                  <a:pt x="1594384" y="1272093"/>
                  <a:pt x="1680751" y="1257091"/>
                  <a:pt x="1782224" y="1257091"/>
                </a:cubicBezTo>
                <a:cubicBezTo>
                  <a:pt x="1857837" y="1257091"/>
                  <a:pt x="1928980" y="1267093"/>
                  <a:pt x="1995653" y="1287096"/>
                </a:cubicBezTo>
                <a:cubicBezTo>
                  <a:pt x="2062325" y="1307099"/>
                  <a:pt x="2118830" y="1336107"/>
                  <a:pt x="2165166" y="1374120"/>
                </a:cubicBezTo>
                <a:cubicBezTo>
                  <a:pt x="2211503" y="1412133"/>
                  <a:pt x="2248091" y="1459395"/>
                  <a:pt x="2274931" y="1515907"/>
                </a:cubicBezTo>
                <a:cubicBezTo>
                  <a:pt x="2301771" y="1572420"/>
                  <a:pt x="2315191" y="1637977"/>
                  <a:pt x="2315191" y="1712577"/>
                </a:cubicBezTo>
                <a:cubicBezTo>
                  <a:pt x="2315191" y="1787811"/>
                  <a:pt x="2298527" y="1858290"/>
                  <a:pt x="2265199" y="1924013"/>
                </a:cubicBezTo>
                <a:cubicBezTo>
                  <a:pt x="2231870" y="1989735"/>
                  <a:pt x="2187077" y="2052190"/>
                  <a:pt x="2130817" y="2111377"/>
                </a:cubicBezTo>
                <a:cubicBezTo>
                  <a:pt x="2074558" y="2170564"/>
                  <a:pt x="2009634" y="2228002"/>
                  <a:pt x="1936046" y="2283692"/>
                </a:cubicBezTo>
                <a:cubicBezTo>
                  <a:pt x="1862458" y="2339382"/>
                  <a:pt x="1784170" y="2397152"/>
                  <a:pt x="1701182" y="2457004"/>
                </a:cubicBezTo>
                <a:cubicBezTo>
                  <a:pt x="1633892" y="2502296"/>
                  <a:pt x="1561823" y="2552399"/>
                  <a:pt x="1484975" y="2607313"/>
                </a:cubicBezTo>
                <a:cubicBezTo>
                  <a:pt x="1408127" y="2662227"/>
                  <a:pt x="1337720" y="2721137"/>
                  <a:pt x="1273754" y="2784043"/>
                </a:cubicBezTo>
                <a:cubicBezTo>
                  <a:pt x="1209787" y="2846949"/>
                  <a:pt x="1158220" y="2914540"/>
                  <a:pt x="1119053" y="2986814"/>
                </a:cubicBezTo>
                <a:cubicBezTo>
                  <a:pt x="1079885" y="3059089"/>
                  <a:pt x="1061519" y="3150203"/>
                  <a:pt x="1063956" y="3260158"/>
                </a:cubicBezTo>
                <a:lnTo>
                  <a:pt x="2489239" y="3260158"/>
                </a:lnTo>
                <a:lnTo>
                  <a:pt x="2489239" y="3142797"/>
                </a:lnTo>
                <a:lnTo>
                  <a:pt x="1183691" y="3142797"/>
                </a:lnTo>
                <a:cubicBezTo>
                  <a:pt x="1190718" y="3082122"/>
                  <a:pt x="1225012" y="3016273"/>
                  <a:pt x="1286572" y="2945249"/>
                </a:cubicBezTo>
                <a:cubicBezTo>
                  <a:pt x="1348133" y="2874224"/>
                  <a:pt x="1425298" y="2803675"/>
                  <a:pt x="1518066" y="2733600"/>
                </a:cubicBezTo>
                <a:cubicBezTo>
                  <a:pt x="1610835" y="2663525"/>
                  <a:pt x="1710091" y="2593078"/>
                  <a:pt x="1815837" y="2522260"/>
                </a:cubicBezTo>
                <a:cubicBezTo>
                  <a:pt x="1921582" y="2451441"/>
                  <a:pt x="2020119" y="2375883"/>
                  <a:pt x="2111447" y="2295585"/>
                </a:cubicBezTo>
                <a:cubicBezTo>
                  <a:pt x="2202775" y="2215287"/>
                  <a:pt x="2279631" y="2127298"/>
                  <a:pt x="2342015" y="2031617"/>
                </a:cubicBezTo>
                <a:cubicBezTo>
                  <a:pt x="2404399" y="1935937"/>
                  <a:pt x="2435591" y="1829590"/>
                  <a:pt x="2435591" y="1712577"/>
                </a:cubicBezTo>
                <a:cubicBezTo>
                  <a:pt x="2435591" y="1618037"/>
                  <a:pt x="2418270" y="1535088"/>
                  <a:pt x="2383628" y="1463731"/>
                </a:cubicBezTo>
                <a:cubicBezTo>
                  <a:pt x="2348986" y="1392374"/>
                  <a:pt x="2302238" y="1332515"/>
                  <a:pt x="2243383" y="1284152"/>
                </a:cubicBezTo>
                <a:cubicBezTo>
                  <a:pt x="2184529" y="1235790"/>
                  <a:pt x="2115032" y="1199629"/>
                  <a:pt x="2034892" y="1175669"/>
                </a:cubicBezTo>
                <a:cubicBezTo>
                  <a:pt x="1954752" y="1151710"/>
                  <a:pt x="1870529" y="1139730"/>
                  <a:pt x="1782224" y="1139730"/>
                </a:cubicBezTo>
                <a:close/>
                <a:moveTo>
                  <a:pt x="81965" y="0"/>
                </a:moveTo>
                <a:lnTo>
                  <a:pt x="3432828" y="0"/>
                </a:lnTo>
                <a:cubicBezTo>
                  <a:pt x="3478096" y="0"/>
                  <a:pt x="3514793" y="36697"/>
                  <a:pt x="3514793" y="81965"/>
                </a:cubicBezTo>
                <a:lnTo>
                  <a:pt x="3514793" y="4382506"/>
                </a:lnTo>
                <a:cubicBezTo>
                  <a:pt x="3514793" y="4427774"/>
                  <a:pt x="3478096" y="4464471"/>
                  <a:pt x="3432828" y="4464471"/>
                </a:cubicBezTo>
                <a:lnTo>
                  <a:pt x="81965" y="4464471"/>
                </a:lnTo>
                <a:cubicBezTo>
                  <a:pt x="36697" y="4464471"/>
                  <a:pt x="0" y="4427774"/>
                  <a:pt x="0" y="4382506"/>
                </a:cubicBezTo>
                <a:lnTo>
                  <a:pt x="0" y="81965"/>
                </a:lnTo>
                <a:cubicBezTo>
                  <a:pt x="0" y="36697"/>
                  <a:pt x="36697" y="0"/>
                  <a:pt x="81965" y="0"/>
                </a:cubicBezTo>
                <a:close/>
              </a:path>
            </a:pathLst>
          </a:custGeom>
          <a:solidFill>
            <a:srgbClr val="F8C864"/>
          </a:solidFill>
          <a:ln>
            <a:noFill/>
          </a:ln>
          <a:effectLst>
            <a:outerShdw blurRad="368300" dist="101600" dir="10800000" sx="98000" sy="98000" algn="r" rotWithShape="0">
              <a:prstClr val="black">
                <a:alpha val="7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56088" y="227503"/>
            <a:ext cx="6794618" cy="6402994"/>
          </a:xfrm>
          <a:prstGeom prst="roundRect">
            <a:avLst>
              <a:gd name="adj" fmla="val 1536"/>
            </a:avLst>
          </a:prstGeom>
          <a:solidFill>
            <a:schemeClr val="bg1">
              <a:alpha val="29000"/>
            </a:schemeClr>
          </a:solidFill>
          <a:ln>
            <a:noFill/>
          </a:ln>
          <a:effectLst>
            <a:outerShdw blurRad="292100" dist="38100" sx="102000" sy="102000" algn="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41294" y="242190"/>
            <a:ext cx="3514793" cy="1909150"/>
          </a:xfrm>
          <a:custGeom>
            <a:avLst/>
            <a:gdLst/>
            <a:ahLst/>
            <a:cxnLst/>
            <a:rect l="l" t="t" r="r" b="b"/>
            <a:pathLst>
              <a:path w="3514793" h="1909150">
                <a:moveTo>
                  <a:pt x="725659" y="934256"/>
                </a:moveTo>
                <a:lnTo>
                  <a:pt x="724536" y="943258"/>
                </a:lnTo>
                <a:cubicBezTo>
                  <a:pt x="724536" y="946904"/>
                  <a:pt x="725739" y="949931"/>
                  <a:pt x="728145" y="952337"/>
                </a:cubicBezTo>
                <a:cubicBezTo>
                  <a:pt x="728864" y="953775"/>
                  <a:pt x="729224" y="955425"/>
                  <a:pt x="729224" y="957285"/>
                </a:cubicBezTo>
                <a:cubicBezTo>
                  <a:pt x="729224" y="961651"/>
                  <a:pt x="728443" y="966153"/>
                  <a:pt x="726880" y="970791"/>
                </a:cubicBezTo>
                <a:lnTo>
                  <a:pt x="726880" y="1017970"/>
                </a:lnTo>
                <a:cubicBezTo>
                  <a:pt x="726880" y="1019954"/>
                  <a:pt x="724387" y="1022819"/>
                  <a:pt x="719401" y="1026565"/>
                </a:cubicBezTo>
                <a:cubicBezTo>
                  <a:pt x="708835" y="1033609"/>
                  <a:pt x="703551" y="1040864"/>
                  <a:pt x="703551" y="1048331"/>
                </a:cubicBezTo>
                <a:lnTo>
                  <a:pt x="704146" y="1053878"/>
                </a:lnTo>
                <a:lnTo>
                  <a:pt x="691124" y="1045838"/>
                </a:lnTo>
                <a:cubicBezTo>
                  <a:pt x="689561" y="1042638"/>
                  <a:pt x="682455" y="1037441"/>
                  <a:pt x="669804" y="1030248"/>
                </a:cubicBezTo>
                <a:cubicBezTo>
                  <a:pt x="656683" y="1022385"/>
                  <a:pt x="650122" y="1015961"/>
                  <a:pt x="650122" y="1010975"/>
                </a:cubicBezTo>
                <a:cubicBezTo>
                  <a:pt x="650122" y="1007502"/>
                  <a:pt x="651883" y="1002839"/>
                  <a:pt x="655405" y="996985"/>
                </a:cubicBezTo>
                <a:cubicBezTo>
                  <a:pt x="661210" y="989246"/>
                  <a:pt x="664112" y="983925"/>
                  <a:pt x="664112" y="981023"/>
                </a:cubicBezTo>
                <a:cubicBezTo>
                  <a:pt x="673463" y="970357"/>
                  <a:pt x="685059" y="960410"/>
                  <a:pt x="698900" y="951183"/>
                </a:cubicBezTo>
                <a:cubicBezTo>
                  <a:pt x="700016" y="950067"/>
                  <a:pt x="702571" y="948839"/>
                  <a:pt x="706565" y="947500"/>
                </a:cubicBezTo>
                <a:close/>
                <a:moveTo>
                  <a:pt x="1189847" y="929380"/>
                </a:moveTo>
                <a:cubicBezTo>
                  <a:pt x="1192774" y="929380"/>
                  <a:pt x="1194238" y="932456"/>
                  <a:pt x="1194238" y="938607"/>
                </a:cubicBezTo>
                <a:cubicBezTo>
                  <a:pt x="1194238" y="943940"/>
                  <a:pt x="1194424" y="947785"/>
                  <a:pt x="1194796" y="950141"/>
                </a:cubicBezTo>
                <a:cubicBezTo>
                  <a:pt x="1194498" y="946594"/>
                  <a:pt x="1192848" y="939674"/>
                  <a:pt x="1189847" y="929380"/>
                </a:cubicBezTo>
                <a:close/>
                <a:moveTo>
                  <a:pt x="605941" y="926861"/>
                </a:moveTo>
                <a:lnTo>
                  <a:pt x="605473" y="931054"/>
                </a:lnTo>
                <a:cubicBezTo>
                  <a:pt x="603911" y="945069"/>
                  <a:pt x="603129" y="953031"/>
                  <a:pt x="603129" y="954941"/>
                </a:cubicBezTo>
                <a:cubicBezTo>
                  <a:pt x="603129" y="958042"/>
                  <a:pt x="603129" y="962705"/>
                  <a:pt x="603129" y="968931"/>
                </a:cubicBezTo>
                <a:cubicBezTo>
                  <a:pt x="603129" y="976323"/>
                  <a:pt x="603030" y="980949"/>
                  <a:pt x="602832" y="982809"/>
                </a:cubicBezTo>
                <a:cubicBezTo>
                  <a:pt x="598057" y="979659"/>
                  <a:pt x="594162" y="976515"/>
                  <a:pt x="591149" y="973377"/>
                </a:cubicBezTo>
                <a:lnTo>
                  <a:pt x="585273" y="964752"/>
                </a:lnTo>
                <a:close/>
                <a:moveTo>
                  <a:pt x="771380" y="885029"/>
                </a:moveTo>
                <a:cubicBezTo>
                  <a:pt x="774331" y="885029"/>
                  <a:pt x="778598" y="887113"/>
                  <a:pt x="784179" y="891280"/>
                </a:cubicBezTo>
                <a:lnTo>
                  <a:pt x="801604" y="895513"/>
                </a:lnTo>
                <a:lnTo>
                  <a:pt x="801601" y="896628"/>
                </a:lnTo>
                <a:cubicBezTo>
                  <a:pt x="801595" y="900107"/>
                  <a:pt x="801592" y="903980"/>
                  <a:pt x="801592" y="908246"/>
                </a:cubicBezTo>
                <a:cubicBezTo>
                  <a:pt x="801592" y="912910"/>
                  <a:pt x="801592" y="916022"/>
                  <a:pt x="801592" y="917585"/>
                </a:cubicBezTo>
                <a:cubicBezTo>
                  <a:pt x="801592" y="919148"/>
                  <a:pt x="801592" y="925175"/>
                  <a:pt x="801592" y="935668"/>
                </a:cubicBezTo>
                <a:cubicBezTo>
                  <a:pt x="800029" y="948169"/>
                  <a:pt x="799248" y="955077"/>
                  <a:pt x="799248" y="956392"/>
                </a:cubicBezTo>
                <a:cubicBezTo>
                  <a:pt x="794237" y="963536"/>
                  <a:pt x="788042" y="970286"/>
                  <a:pt x="780663" y="976642"/>
                </a:cubicBezTo>
                <a:lnTo>
                  <a:pt x="761307" y="990118"/>
                </a:lnTo>
                <a:lnTo>
                  <a:pt x="760431" y="985451"/>
                </a:lnTo>
                <a:cubicBezTo>
                  <a:pt x="760041" y="983082"/>
                  <a:pt x="759845" y="981470"/>
                  <a:pt x="759845" y="980614"/>
                </a:cubicBezTo>
                <a:cubicBezTo>
                  <a:pt x="759845" y="968881"/>
                  <a:pt x="762177" y="956789"/>
                  <a:pt x="766840" y="944337"/>
                </a:cubicBezTo>
                <a:cubicBezTo>
                  <a:pt x="766840" y="944287"/>
                  <a:pt x="766840" y="944263"/>
                  <a:pt x="766840" y="944263"/>
                </a:cubicBezTo>
                <a:cubicBezTo>
                  <a:pt x="771454" y="940567"/>
                  <a:pt x="773749" y="938719"/>
                  <a:pt x="773724" y="938719"/>
                </a:cubicBezTo>
                <a:cubicBezTo>
                  <a:pt x="775286" y="938719"/>
                  <a:pt x="776837" y="938719"/>
                  <a:pt x="778374" y="938719"/>
                </a:cubicBezTo>
                <a:cubicBezTo>
                  <a:pt x="790926" y="938719"/>
                  <a:pt x="797201" y="933225"/>
                  <a:pt x="797201" y="922236"/>
                </a:cubicBezTo>
                <a:cubicBezTo>
                  <a:pt x="797201" y="917250"/>
                  <a:pt x="791682" y="912910"/>
                  <a:pt x="780644" y="909214"/>
                </a:cubicBezTo>
                <a:cubicBezTo>
                  <a:pt x="778337" y="906956"/>
                  <a:pt x="775249" y="905828"/>
                  <a:pt x="771380" y="905828"/>
                </a:cubicBezTo>
                <a:cubicBezTo>
                  <a:pt x="771380" y="905828"/>
                  <a:pt x="769110" y="905828"/>
                  <a:pt x="764571" y="905828"/>
                </a:cubicBezTo>
                <a:cubicBezTo>
                  <a:pt x="761420" y="907366"/>
                  <a:pt x="759796" y="908135"/>
                  <a:pt x="759697" y="908135"/>
                </a:cubicBezTo>
                <a:cubicBezTo>
                  <a:pt x="762921" y="908135"/>
                  <a:pt x="764509" y="907328"/>
                  <a:pt x="764459" y="905716"/>
                </a:cubicBezTo>
                <a:cubicBezTo>
                  <a:pt x="762946" y="891925"/>
                  <a:pt x="765253" y="885029"/>
                  <a:pt x="771380" y="885029"/>
                </a:cubicBezTo>
                <a:close/>
                <a:moveTo>
                  <a:pt x="1406987" y="873699"/>
                </a:moveTo>
                <a:lnTo>
                  <a:pt x="1406987" y="874239"/>
                </a:lnTo>
                <a:cubicBezTo>
                  <a:pt x="1405425" y="875058"/>
                  <a:pt x="1403825" y="875467"/>
                  <a:pt x="1402188" y="875467"/>
                </a:cubicBezTo>
                <a:close/>
                <a:moveTo>
                  <a:pt x="1125025" y="836927"/>
                </a:moveTo>
                <a:cubicBezTo>
                  <a:pt x="1119821" y="836923"/>
                  <a:pt x="1117219" y="840455"/>
                  <a:pt x="1117219" y="847524"/>
                </a:cubicBezTo>
                <a:cubicBezTo>
                  <a:pt x="1117219" y="858190"/>
                  <a:pt x="1122440" y="872242"/>
                  <a:pt x="1132883" y="889680"/>
                </a:cubicBezTo>
                <a:cubicBezTo>
                  <a:pt x="1133925" y="890722"/>
                  <a:pt x="1137410" y="900135"/>
                  <a:pt x="1143338" y="917920"/>
                </a:cubicBezTo>
                <a:cubicBezTo>
                  <a:pt x="1149267" y="930149"/>
                  <a:pt x="1152231" y="936263"/>
                  <a:pt x="1152231" y="936263"/>
                </a:cubicBezTo>
                <a:cubicBezTo>
                  <a:pt x="1157092" y="937057"/>
                  <a:pt x="1157961" y="940083"/>
                  <a:pt x="1154835" y="945342"/>
                </a:cubicBezTo>
                <a:cubicBezTo>
                  <a:pt x="1156199" y="952337"/>
                  <a:pt x="1156894" y="956566"/>
                  <a:pt x="1156919" y="958029"/>
                </a:cubicBezTo>
                <a:cubicBezTo>
                  <a:pt x="1156919" y="958029"/>
                  <a:pt x="1157725" y="962134"/>
                  <a:pt x="1159337" y="970345"/>
                </a:cubicBezTo>
                <a:cubicBezTo>
                  <a:pt x="1166307" y="1006857"/>
                  <a:pt x="1178040" y="1025113"/>
                  <a:pt x="1194535" y="1025113"/>
                </a:cubicBezTo>
                <a:lnTo>
                  <a:pt x="1194535" y="1018900"/>
                </a:lnTo>
                <a:cubicBezTo>
                  <a:pt x="1199980" y="1013989"/>
                  <a:pt x="1203480" y="1008528"/>
                  <a:pt x="1205037" y="1002520"/>
                </a:cubicBezTo>
                <a:lnTo>
                  <a:pt x="1204000" y="984970"/>
                </a:lnTo>
                <a:lnTo>
                  <a:pt x="1210311" y="981879"/>
                </a:lnTo>
                <a:cubicBezTo>
                  <a:pt x="1238390" y="953800"/>
                  <a:pt x="1254141" y="929442"/>
                  <a:pt x="1257564" y="908804"/>
                </a:cubicBezTo>
                <a:cubicBezTo>
                  <a:pt x="1257564" y="906870"/>
                  <a:pt x="1257564" y="902740"/>
                  <a:pt x="1257564" y="896414"/>
                </a:cubicBezTo>
                <a:cubicBezTo>
                  <a:pt x="1246203" y="900582"/>
                  <a:pt x="1237100" y="906088"/>
                  <a:pt x="1230254" y="912934"/>
                </a:cubicBezTo>
                <a:lnTo>
                  <a:pt x="1228276" y="916450"/>
                </a:lnTo>
                <a:lnTo>
                  <a:pt x="1226845" y="912697"/>
                </a:lnTo>
                <a:cubicBezTo>
                  <a:pt x="1221440" y="906046"/>
                  <a:pt x="1207930" y="900693"/>
                  <a:pt x="1186312" y="896638"/>
                </a:cubicBezTo>
                <a:cubicBezTo>
                  <a:pt x="1179714" y="895298"/>
                  <a:pt x="1176229" y="894529"/>
                  <a:pt x="1175857" y="894331"/>
                </a:cubicBezTo>
                <a:cubicBezTo>
                  <a:pt x="1175857" y="893735"/>
                  <a:pt x="1174084" y="890796"/>
                  <a:pt x="1170537" y="885513"/>
                </a:cubicBezTo>
                <a:cubicBezTo>
                  <a:pt x="1157217" y="853912"/>
                  <a:pt x="1144070" y="838111"/>
                  <a:pt x="1131097" y="838111"/>
                </a:cubicBezTo>
                <a:cubicBezTo>
                  <a:pt x="1128784" y="837323"/>
                  <a:pt x="1126760" y="836929"/>
                  <a:pt x="1125025" y="836927"/>
                </a:cubicBezTo>
                <a:close/>
                <a:moveTo>
                  <a:pt x="778374" y="768311"/>
                </a:moveTo>
                <a:cubicBezTo>
                  <a:pt x="779937" y="768311"/>
                  <a:pt x="779999" y="768311"/>
                  <a:pt x="778561" y="768311"/>
                </a:cubicBezTo>
                <a:cubicBezTo>
                  <a:pt x="779007" y="769204"/>
                  <a:pt x="781797" y="773085"/>
                  <a:pt x="786932" y="779956"/>
                </a:cubicBezTo>
                <a:cubicBezTo>
                  <a:pt x="790479" y="783503"/>
                  <a:pt x="792253" y="786889"/>
                  <a:pt x="792253" y="790114"/>
                </a:cubicBezTo>
                <a:cubicBezTo>
                  <a:pt x="796916" y="813430"/>
                  <a:pt x="799248" y="836461"/>
                  <a:pt x="799248" y="859207"/>
                </a:cubicBezTo>
                <a:lnTo>
                  <a:pt x="799248" y="860754"/>
                </a:lnTo>
                <a:lnTo>
                  <a:pt x="793983" y="856659"/>
                </a:lnTo>
                <a:cubicBezTo>
                  <a:pt x="791242" y="855183"/>
                  <a:pt x="788606" y="854445"/>
                  <a:pt x="786076" y="854445"/>
                </a:cubicBezTo>
                <a:cubicBezTo>
                  <a:pt x="778511" y="853180"/>
                  <a:pt x="772806" y="851270"/>
                  <a:pt x="768961" y="848715"/>
                </a:cubicBezTo>
                <a:cubicBezTo>
                  <a:pt x="767547" y="847996"/>
                  <a:pt x="766840" y="847599"/>
                  <a:pt x="766840" y="847524"/>
                </a:cubicBezTo>
                <a:lnTo>
                  <a:pt x="766840" y="789295"/>
                </a:lnTo>
                <a:cubicBezTo>
                  <a:pt x="771528" y="789295"/>
                  <a:pt x="773872" y="784582"/>
                  <a:pt x="773872" y="775157"/>
                </a:cubicBezTo>
                <a:cubicBezTo>
                  <a:pt x="773872" y="772329"/>
                  <a:pt x="769978" y="771597"/>
                  <a:pt x="762190" y="772961"/>
                </a:cubicBezTo>
                <a:cubicBezTo>
                  <a:pt x="760155" y="772961"/>
                  <a:pt x="760900" y="772081"/>
                  <a:pt x="764422" y="770320"/>
                </a:cubicBezTo>
                <a:cubicBezTo>
                  <a:pt x="769879" y="768980"/>
                  <a:pt x="774530" y="768311"/>
                  <a:pt x="778374" y="768311"/>
                </a:cubicBezTo>
                <a:close/>
                <a:moveTo>
                  <a:pt x="1357093" y="702677"/>
                </a:moveTo>
                <a:cubicBezTo>
                  <a:pt x="1345038" y="705108"/>
                  <a:pt x="1339010" y="709685"/>
                  <a:pt x="1339010" y="716407"/>
                </a:cubicBezTo>
                <a:cubicBezTo>
                  <a:pt x="1354563" y="744436"/>
                  <a:pt x="1362339" y="767914"/>
                  <a:pt x="1362339" y="786840"/>
                </a:cubicBezTo>
                <a:cubicBezTo>
                  <a:pt x="1362339" y="788105"/>
                  <a:pt x="1362041" y="789630"/>
                  <a:pt x="1361446" y="791416"/>
                </a:cubicBezTo>
                <a:cubicBezTo>
                  <a:pt x="1362140" y="791416"/>
                  <a:pt x="1360156" y="791416"/>
                  <a:pt x="1355493" y="791416"/>
                </a:cubicBezTo>
                <a:cubicBezTo>
                  <a:pt x="1337658" y="793053"/>
                  <a:pt x="1320357" y="795385"/>
                  <a:pt x="1303589" y="798411"/>
                </a:cubicBezTo>
                <a:cubicBezTo>
                  <a:pt x="1297636" y="798411"/>
                  <a:pt x="1294659" y="802330"/>
                  <a:pt x="1294659" y="810168"/>
                </a:cubicBezTo>
                <a:cubicBezTo>
                  <a:pt x="1294659" y="822720"/>
                  <a:pt x="1299769" y="828995"/>
                  <a:pt x="1309989" y="828995"/>
                </a:cubicBezTo>
                <a:cubicBezTo>
                  <a:pt x="1322465" y="825895"/>
                  <a:pt x="1338415" y="824344"/>
                  <a:pt x="1357837" y="824344"/>
                </a:cubicBezTo>
                <a:lnTo>
                  <a:pt x="1365147" y="824344"/>
                </a:lnTo>
                <a:lnTo>
                  <a:pt x="1366515" y="836558"/>
                </a:lnTo>
                <a:cubicBezTo>
                  <a:pt x="1366856" y="840284"/>
                  <a:pt x="1367027" y="843171"/>
                  <a:pt x="1367027" y="845217"/>
                </a:cubicBezTo>
                <a:cubicBezTo>
                  <a:pt x="1367027" y="848938"/>
                  <a:pt x="1367821" y="854829"/>
                  <a:pt x="1369408" y="862891"/>
                </a:cubicBezTo>
                <a:cubicBezTo>
                  <a:pt x="1370921" y="872143"/>
                  <a:pt x="1371678" y="878704"/>
                  <a:pt x="1371678" y="882573"/>
                </a:cubicBezTo>
                <a:cubicBezTo>
                  <a:pt x="1371678" y="883243"/>
                  <a:pt x="1371107" y="884148"/>
                  <a:pt x="1369966" y="885289"/>
                </a:cubicBezTo>
                <a:cubicBezTo>
                  <a:pt x="1358879" y="886679"/>
                  <a:pt x="1348895" y="888849"/>
                  <a:pt x="1340015" y="891801"/>
                </a:cubicBezTo>
                <a:cubicBezTo>
                  <a:pt x="1339444" y="891801"/>
                  <a:pt x="1337299" y="891801"/>
                  <a:pt x="1333578" y="891801"/>
                </a:cubicBezTo>
                <a:cubicBezTo>
                  <a:pt x="1282728" y="900309"/>
                  <a:pt x="1257303" y="910131"/>
                  <a:pt x="1257303" y="921269"/>
                </a:cubicBezTo>
                <a:cubicBezTo>
                  <a:pt x="1259536" y="930298"/>
                  <a:pt x="1264621" y="936114"/>
                  <a:pt x="1272558" y="938719"/>
                </a:cubicBezTo>
                <a:lnTo>
                  <a:pt x="1276874" y="938682"/>
                </a:lnTo>
                <a:lnTo>
                  <a:pt x="1353000" y="921385"/>
                </a:lnTo>
                <a:lnTo>
                  <a:pt x="1353000" y="923389"/>
                </a:lnTo>
                <a:cubicBezTo>
                  <a:pt x="1356125" y="933063"/>
                  <a:pt x="1356944" y="938446"/>
                  <a:pt x="1355456" y="939537"/>
                </a:cubicBezTo>
                <a:cubicBezTo>
                  <a:pt x="1350743" y="967765"/>
                  <a:pt x="1335141" y="999800"/>
                  <a:pt x="1308649" y="1035643"/>
                </a:cubicBezTo>
                <a:cubicBezTo>
                  <a:pt x="1308649" y="1036983"/>
                  <a:pt x="1307744" y="1038558"/>
                  <a:pt x="1305933" y="1040368"/>
                </a:cubicBezTo>
                <a:cubicBezTo>
                  <a:pt x="1302188" y="1042254"/>
                  <a:pt x="1299397" y="1045044"/>
                  <a:pt x="1297561" y="1048740"/>
                </a:cubicBezTo>
                <a:cubicBezTo>
                  <a:pt x="1296024" y="1050278"/>
                  <a:pt x="1294510" y="1052535"/>
                  <a:pt x="1293022" y="1055512"/>
                </a:cubicBezTo>
                <a:cubicBezTo>
                  <a:pt x="1282108" y="1075827"/>
                  <a:pt x="1277296" y="1087398"/>
                  <a:pt x="1278586" y="1090226"/>
                </a:cubicBezTo>
                <a:cubicBezTo>
                  <a:pt x="1278586" y="1085587"/>
                  <a:pt x="1275423" y="1083268"/>
                  <a:pt x="1269098" y="1083268"/>
                </a:cubicBezTo>
                <a:cubicBezTo>
                  <a:pt x="1258110" y="1083268"/>
                  <a:pt x="1253397" y="1091379"/>
                  <a:pt x="1254959" y="1107601"/>
                </a:cubicBezTo>
                <a:cubicBezTo>
                  <a:pt x="1254959" y="1108544"/>
                  <a:pt x="1254959" y="1109015"/>
                  <a:pt x="1254959" y="1109015"/>
                </a:cubicBezTo>
                <a:cubicBezTo>
                  <a:pt x="1254959" y="1120004"/>
                  <a:pt x="1259672" y="1125498"/>
                  <a:pt x="1269098" y="1125498"/>
                </a:cubicBezTo>
                <a:cubicBezTo>
                  <a:pt x="1272670" y="1125498"/>
                  <a:pt x="1274456" y="1125498"/>
                  <a:pt x="1274456" y="1125498"/>
                </a:cubicBezTo>
                <a:cubicBezTo>
                  <a:pt x="1280459" y="1119495"/>
                  <a:pt x="1287503" y="1112451"/>
                  <a:pt x="1295589" y="1104364"/>
                </a:cubicBezTo>
                <a:cubicBezTo>
                  <a:pt x="1303378" y="1095038"/>
                  <a:pt x="1308848" y="1088787"/>
                  <a:pt x="1311998" y="1085612"/>
                </a:cubicBezTo>
                <a:cubicBezTo>
                  <a:pt x="1323755" y="1069154"/>
                  <a:pt x="1335320" y="1051797"/>
                  <a:pt x="1346693" y="1033541"/>
                </a:cubicBezTo>
                <a:lnTo>
                  <a:pt x="1374022" y="986720"/>
                </a:lnTo>
                <a:lnTo>
                  <a:pt x="1374022" y="999292"/>
                </a:lnTo>
                <a:cubicBezTo>
                  <a:pt x="1374022" y="1017040"/>
                  <a:pt x="1373709" y="1034270"/>
                  <a:pt x="1373082" y="1050982"/>
                </a:cubicBezTo>
                <a:lnTo>
                  <a:pt x="1371214" y="1083187"/>
                </a:lnTo>
                <a:lnTo>
                  <a:pt x="1369631" y="1076608"/>
                </a:lnTo>
                <a:cubicBezTo>
                  <a:pt x="1366283" y="1061353"/>
                  <a:pt x="1360044" y="1050327"/>
                  <a:pt x="1350916" y="1043531"/>
                </a:cubicBezTo>
                <a:lnTo>
                  <a:pt x="1343661" y="1054581"/>
                </a:lnTo>
                <a:cubicBezTo>
                  <a:pt x="1343661" y="1058203"/>
                  <a:pt x="1343661" y="1062345"/>
                  <a:pt x="1343661" y="1067009"/>
                </a:cubicBezTo>
                <a:cubicBezTo>
                  <a:pt x="1343661" y="1074797"/>
                  <a:pt x="1343661" y="1081470"/>
                  <a:pt x="1343661" y="1087026"/>
                </a:cubicBezTo>
                <a:cubicBezTo>
                  <a:pt x="1343661" y="1087026"/>
                  <a:pt x="1344479" y="1090288"/>
                  <a:pt x="1346117" y="1096811"/>
                </a:cubicBezTo>
                <a:cubicBezTo>
                  <a:pt x="1349168" y="1108966"/>
                  <a:pt x="1350693" y="1116680"/>
                  <a:pt x="1350693" y="1119954"/>
                </a:cubicBezTo>
                <a:cubicBezTo>
                  <a:pt x="1358407" y="1139228"/>
                  <a:pt x="1367015" y="1148864"/>
                  <a:pt x="1376515" y="1148864"/>
                </a:cubicBezTo>
                <a:cubicBezTo>
                  <a:pt x="1378499" y="1148839"/>
                  <a:pt x="1379491" y="1148827"/>
                  <a:pt x="1379491" y="1148827"/>
                </a:cubicBezTo>
                <a:cubicBezTo>
                  <a:pt x="1390579" y="1146644"/>
                  <a:pt x="1398194" y="1138335"/>
                  <a:pt x="1402336" y="1123898"/>
                </a:cubicBezTo>
                <a:cubicBezTo>
                  <a:pt x="1402336" y="1113703"/>
                  <a:pt x="1403068" y="1100408"/>
                  <a:pt x="1404532" y="1084012"/>
                </a:cubicBezTo>
                <a:cubicBezTo>
                  <a:pt x="1406894" y="1041708"/>
                  <a:pt x="1407945" y="1008710"/>
                  <a:pt x="1407685" y="985018"/>
                </a:cubicBezTo>
                <a:lnTo>
                  <a:pt x="1407066" y="966746"/>
                </a:lnTo>
                <a:lnTo>
                  <a:pt x="1411082" y="968436"/>
                </a:lnTo>
                <a:cubicBezTo>
                  <a:pt x="1424258" y="975426"/>
                  <a:pt x="1448380" y="991367"/>
                  <a:pt x="1483448" y="1016258"/>
                </a:cubicBezTo>
                <a:cubicBezTo>
                  <a:pt x="1493519" y="1022980"/>
                  <a:pt x="1507744" y="1032468"/>
                  <a:pt x="1526124" y="1044722"/>
                </a:cubicBezTo>
                <a:cubicBezTo>
                  <a:pt x="1538948" y="1054321"/>
                  <a:pt x="1546911" y="1059902"/>
                  <a:pt x="1550011" y="1061465"/>
                </a:cubicBezTo>
                <a:cubicBezTo>
                  <a:pt x="1561843" y="1069923"/>
                  <a:pt x="1568367" y="1074152"/>
                  <a:pt x="1569582" y="1074152"/>
                </a:cubicBezTo>
                <a:cubicBezTo>
                  <a:pt x="1569111" y="1073681"/>
                  <a:pt x="1569520" y="1074710"/>
                  <a:pt x="1570810" y="1077241"/>
                </a:cubicBezTo>
                <a:cubicBezTo>
                  <a:pt x="1573687" y="1082970"/>
                  <a:pt x="1578177" y="1085835"/>
                  <a:pt x="1584279" y="1085835"/>
                </a:cubicBezTo>
                <a:cubicBezTo>
                  <a:pt x="1598393" y="1085835"/>
                  <a:pt x="1605450" y="1081891"/>
                  <a:pt x="1605450" y="1074004"/>
                </a:cubicBezTo>
                <a:lnTo>
                  <a:pt x="1605450" y="1055437"/>
                </a:lnTo>
                <a:cubicBezTo>
                  <a:pt x="1597463" y="1051419"/>
                  <a:pt x="1589054" y="1046470"/>
                  <a:pt x="1580223" y="1040592"/>
                </a:cubicBezTo>
                <a:cubicBezTo>
                  <a:pt x="1573600" y="1035655"/>
                  <a:pt x="1568714" y="1032394"/>
                  <a:pt x="1565564" y="1030806"/>
                </a:cubicBezTo>
                <a:cubicBezTo>
                  <a:pt x="1559040" y="1025920"/>
                  <a:pt x="1549850" y="1018478"/>
                  <a:pt x="1537993" y="1008482"/>
                </a:cubicBezTo>
                <a:cubicBezTo>
                  <a:pt x="1519018" y="995410"/>
                  <a:pt x="1504222" y="985835"/>
                  <a:pt x="1493605" y="979758"/>
                </a:cubicBezTo>
                <a:cubicBezTo>
                  <a:pt x="1488620" y="976434"/>
                  <a:pt x="1481451" y="972428"/>
                  <a:pt x="1472100" y="967740"/>
                </a:cubicBezTo>
                <a:cubicBezTo>
                  <a:pt x="1443004" y="950898"/>
                  <a:pt x="1421684" y="935705"/>
                  <a:pt x="1408141" y="922162"/>
                </a:cubicBezTo>
                <a:lnTo>
                  <a:pt x="1406987" y="922162"/>
                </a:lnTo>
                <a:cubicBezTo>
                  <a:pt x="1406987" y="922881"/>
                  <a:pt x="1407769" y="920909"/>
                  <a:pt x="1409331" y="916246"/>
                </a:cubicBezTo>
                <a:cubicBezTo>
                  <a:pt x="1409331" y="909350"/>
                  <a:pt x="1409331" y="906832"/>
                  <a:pt x="1409331" y="908693"/>
                </a:cubicBezTo>
                <a:lnTo>
                  <a:pt x="1463021" y="890015"/>
                </a:lnTo>
                <a:cubicBezTo>
                  <a:pt x="1463021" y="888030"/>
                  <a:pt x="1463827" y="886629"/>
                  <a:pt x="1465440" y="885810"/>
                </a:cubicBezTo>
                <a:cubicBezTo>
                  <a:pt x="1471616" y="875516"/>
                  <a:pt x="1474704" y="868174"/>
                  <a:pt x="1474704" y="863784"/>
                </a:cubicBezTo>
                <a:cubicBezTo>
                  <a:pt x="1472596" y="857409"/>
                  <a:pt x="1467511" y="852212"/>
                  <a:pt x="1459449" y="848194"/>
                </a:cubicBezTo>
                <a:cubicBezTo>
                  <a:pt x="1448386" y="844548"/>
                  <a:pt x="1441788" y="849037"/>
                  <a:pt x="1439655" y="861663"/>
                </a:cubicBezTo>
                <a:lnTo>
                  <a:pt x="1406987" y="873699"/>
                </a:lnTo>
                <a:lnTo>
                  <a:pt x="1406987" y="870369"/>
                </a:lnTo>
                <a:cubicBezTo>
                  <a:pt x="1405325" y="867021"/>
                  <a:pt x="1403775" y="855908"/>
                  <a:pt x="1402336" y="837032"/>
                </a:cubicBezTo>
                <a:cubicBezTo>
                  <a:pt x="1402336" y="830037"/>
                  <a:pt x="1402336" y="825473"/>
                  <a:pt x="1402336" y="823340"/>
                </a:cubicBezTo>
                <a:cubicBezTo>
                  <a:pt x="1407645" y="822447"/>
                  <a:pt x="1413040" y="822000"/>
                  <a:pt x="1418522" y="822000"/>
                </a:cubicBezTo>
                <a:lnTo>
                  <a:pt x="1430073" y="822000"/>
                </a:lnTo>
                <a:lnTo>
                  <a:pt x="1430872" y="829063"/>
                </a:lnTo>
                <a:cubicBezTo>
                  <a:pt x="1432504" y="835244"/>
                  <a:pt x="1436586" y="838334"/>
                  <a:pt x="1443115" y="838334"/>
                </a:cubicBezTo>
                <a:cubicBezTo>
                  <a:pt x="1455270" y="834291"/>
                  <a:pt x="1465018" y="822199"/>
                  <a:pt x="1472360" y="802057"/>
                </a:cubicBezTo>
                <a:cubicBezTo>
                  <a:pt x="1472360" y="796526"/>
                  <a:pt x="1469346" y="793773"/>
                  <a:pt x="1463319" y="793797"/>
                </a:cubicBezTo>
                <a:cubicBezTo>
                  <a:pt x="1439903" y="790647"/>
                  <a:pt x="1417554" y="789060"/>
                  <a:pt x="1396272" y="789035"/>
                </a:cubicBezTo>
                <a:cubicBezTo>
                  <a:pt x="1396966" y="791193"/>
                  <a:pt x="1395800" y="784731"/>
                  <a:pt x="1392774" y="769650"/>
                </a:cubicBezTo>
                <a:cubicBezTo>
                  <a:pt x="1384489" y="725002"/>
                  <a:pt x="1372596" y="702677"/>
                  <a:pt x="1357093" y="702677"/>
                </a:cubicBezTo>
                <a:close/>
                <a:moveTo>
                  <a:pt x="591595" y="695682"/>
                </a:moveTo>
                <a:cubicBezTo>
                  <a:pt x="581425" y="695682"/>
                  <a:pt x="574381" y="702553"/>
                  <a:pt x="570462" y="716295"/>
                </a:cubicBezTo>
                <a:cubicBezTo>
                  <a:pt x="570462" y="722844"/>
                  <a:pt x="570462" y="729231"/>
                  <a:pt x="570462" y="735457"/>
                </a:cubicBezTo>
                <a:cubicBezTo>
                  <a:pt x="570462" y="742576"/>
                  <a:pt x="572049" y="752510"/>
                  <a:pt x="575224" y="765260"/>
                </a:cubicBezTo>
                <a:cubicBezTo>
                  <a:pt x="575968" y="771188"/>
                  <a:pt x="576526" y="776338"/>
                  <a:pt x="576898" y="780710"/>
                </a:cubicBezTo>
                <a:lnTo>
                  <a:pt x="577435" y="791072"/>
                </a:lnTo>
                <a:lnTo>
                  <a:pt x="565811" y="794309"/>
                </a:lnTo>
                <a:cubicBezTo>
                  <a:pt x="560726" y="795481"/>
                  <a:pt x="556869" y="796067"/>
                  <a:pt x="554239" y="796067"/>
                </a:cubicBezTo>
                <a:cubicBezTo>
                  <a:pt x="552776" y="796067"/>
                  <a:pt x="552714" y="794442"/>
                  <a:pt x="554053" y="791193"/>
                </a:cubicBezTo>
                <a:cubicBezTo>
                  <a:pt x="555839" y="781990"/>
                  <a:pt x="552788" y="777389"/>
                  <a:pt x="544900" y="777389"/>
                </a:cubicBezTo>
                <a:cubicBezTo>
                  <a:pt x="538600" y="777389"/>
                  <a:pt x="535450" y="777389"/>
                  <a:pt x="535450" y="777389"/>
                </a:cubicBezTo>
                <a:cubicBezTo>
                  <a:pt x="535450" y="780887"/>
                  <a:pt x="533589" y="783875"/>
                  <a:pt x="529869" y="786356"/>
                </a:cubicBezTo>
                <a:cubicBezTo>
                  <a:pt x="521138" y="796824"/>
                  <a:pt x="516772" y="803992"/>
                  <a:pt x="516772" y="807862"/>
                </a:cubicBezTo>
                <a:cubicBezTo>
                  <a:pt x="516772" y="821951"/>
                  <a:pt x="529261" y="828995"/>
                  <a:pt x="554239" y="828995"/>
                </a:cubicBezTo>
                <a:cubicBezTo>
                  <a:pt x="558158" y="828995"/>
                  <a:pt x="563231" y="828214"/>
                  <a:pt x="569457" y="826651"/>
                </a:cubicBezTo>
                <a:cubicBezTo>
                  <a:pt x="574145" y="825113"/>
                  <a:pt x="577643" y="824344"/>
                  <a:pt x="579949" y="824344"/>
                </a:cubicBezTo>
                <a:cubicBezTo>
                  <a:pt x="579850" y="824344"/>
                  <a:pt x="579801" y="828189"/>
                  <a:pt x="579801" y="835879"/>
                </a:cubicBezTo>
                <a:cubicBezTo>
                  <a:pt x="579801" y="837416"/>
                  <a:pt x="579801" y="839599"/>
                  <a:pt x="579801" y="842427"/>
                </a:cubicBezTo>
                <a:cubicBezTo>
                  <a:pt x="578238" y="848033"/>
                  <a:pt x="578238" y="851989"/>
                  <a:pt x="579801" y="854296"/>
                </a:cubicBezTo>
                <a:cubicBezTo>
                  <a:pt x="577023" y="856330"/>
                  <a:pt x="571640" y="866153"/>
                  <a:pt x="563653" y="883764"/>
                </a:cubicBezTo>
                <a:cubicBezTo>
                  <a:pt x="562363" y="886344"/>
                  <a:pt x="561718" y="887634"/>
                  <a:pt x="561718" y="887634"/>
                </a:cubicBezTo>
                <a:cubicBezTo>
                  <a:pt x="561098" y="888254"/>
                  <a:pt x="558431" y="890920"/>
                  <a:pt x="553718" y="895633"/>
                </a:cubicBezTo>
                <a:cubicBezTo>
                  <a:pt x="552131" y="896427"/>
                  <a:pt x="547195" y="897518"/>
                  <a:pt x="538910" y="898907"/>
                </a:cubicBezTo>
                <a:cubicBezTo>
                  <a:pt x="519463" y="902826"/>
                  <a:pt x="509740" y="910603"/>
                  <a:pt x="509740" y="922236"/>
                </a:cubicBezTo>
                <a:cubicBezTo>
                  <a:pt x="509740" y="930124"/>
                  <a:pt x="512902" y="934068"/>
                  <a:pt x="519227" y="934068"/>
                </a:cubicBezTo>
                <a:cubicBezTo>
                  <a:pt x="523891" y="934068"/>
                  <a:pt x="528566" y="934068"/>
                  <a:pt x="533255" y="934068"/>
                </a:cubicBezTo>
                <a:cubicBezTo>
                  <a:pt x="538736" y="934068"/>
                  <a:pt x="546476" y="932394"/>
                  <a:pt x="556472" y="929045"/>
                </a:cubicBezTo>
                <a:cubicBezTo>
                  <a:pt x="560813" y="927606"/>
                  <a:pt x="563954" y="926527"/>
                  <a:pt x="565895" y="925808"/>
                </a:cubicBezTo>
                <a:lnTo>
                  <a:pt x="567184" y="925182"/>
                </a:lnTo>
                <a:lnTo>
                  <a:pt x="567157" y="925266"/>
                </a:lnTo>
                <a:cubicBezTo>
                  <a:pt x="565877" y="928041"/>
                  <a:pt x="563315" y="932326"/>
                  <a:pt x="559474" y="938121"/>
                </a:cubicBezTo>
                <a:lnTo>
                  <a:pt x="552834" y="947826"/>
                </a:lnTo>
                <a:lnTo>
                  <a:pt x="547244" y="947834"/>
                </a:lnTo>
                <a:cubicBezTo>
                  <a:pt x="545682" y="947834"/>
                  <a:pt x="543239" y="947847"/>
                  <a:pt x="539915" y="947872"/>
                </a:cubicBezTo>
                <a:cubicBezTo>
                  <a:pt x="518260" y="949856"/>
                  <a:pt x="507433" y="955326"/>
                  <a:pt x="507433" y="964280"/>
                </a:cubicBezTo>
                <a:lnTo>
                  <a:pt x="507433" y="972503"/>
                </a:lnTo>
                <a:lnTo>
                  <a:pt x="532633" y="977543"/>
                </a:lnTo>
                <a:lnTo>
                  <a:pt x="530590" y="984374"/>
                </a:lnTo>
                <a:cubicBezTo>
                  <a:pt x="525557" y="994778"/>
                  <a:pt x="512977" y="1011161"/>
                  <a:pt x="492848" y="1033522"/>
                </a:cubicBezTo>
                <a:cubicBezTo>
                  <a:pt x="481165" y="1045205"/>
                  <a:pt x="475013" y="1051667"/>
                  <a:pt x="474393" y="1052907"/>
                </a:cubicBezTo>
                <a:cubicBezTo>
                  <a:pt x="473823" y="1052907"/>
                  <a:pt x="471491" y="1054929"/>
                  <a:pt x="467398" y="1058972"/>
                </a:cubicBezTo>
                <a:cubicBezTo>
                  <a:pt x="467423" y="1058005"/>
                  <a:pt x="464322" y="1056739"/>
                  <a:pt x="458096" y="1055177"/>
                </a:cubicBezTo>
                <a:cubicBezTo>
                  <a:pt x="453632" y="1060683"/>
                  <a:pt x="451399" y="1067740"/>
                  <a:pt x="451399" y="1076348"/>
                </a:cubicBezTo>
                <a:cubicBezTo>
                  <a:pt x="451399" y="1085773"/>
                  <a:pt x="457303" y="1089705"/>
                  <a:pt x="469110" y="1088142"/>
                </a:cubicBezTo>
                <a:cubicBezTo>
                  <a:pt x="469829" y="1088142"/>
                  <a:pt x="470189" y="1088142"/>
                  <a:pt x="470189" y="1088142"/>
                </a:cubicBezTo>
                <a:cubicBezTo>
                  <a:pt x="471751" y="1088142"/>
                  <a:pt x="474840" y="1088142"/>
                  <a:pt x="479453" y="1088142"/>
                </a:cubicBezTo>
                <a:cubicBezTo>
                  <a:pt x="495006" y="1077774"/>
                  <a:pt x="508487" y="1066897"/>
                  <a:pt x="519897" y="1055512"/>
                </a:cubicBezTo>
                <a:cubicBezTo>
                  <a:pt x="544628" y="1016866"/>
                  <a:pt x="559250" y="995844"/>
                  <a:pt x="563764" y="992446"/>
                </a:cubicBezTo>
                <a:cubicBezTo>
                  <a:pt x="576316" y="999391"/>
                  <a:pt x="589065" y="1009338"/>
                  <a:pt x="602013" y="1022286"/>
                </a:cubicBezTo>
                <a:cubicBezTo>
                  <a:pt x="603129" y="1024543"/>
                  <a:pt x="604283" y="1027445"/>
                  <a:pt x="605473" y="1030992"/>
                </a:cubicBezTo>
                <a:cubicBezTo>
                  <a:pt x="605473" y="1040120"/>
                  <a:pt x="610521" y="1045949"/>
                  <a:pt x="620617" y="1048480"/>
                </a:cubicBezTo>
                <a:cubicBezTo>
                  <a:pt x="625082" y="1048480"/>
                  <a:pt x="628765" y="1047016"/>
                  <a:pt x="631667" y="1044089"/>
                </a:cubicBezTo>
                <a:cubicBezTo>
                  <a:pt x="631816" y="1043891"/>
                  <a:pt x="631890" y="1043791"/>
                  <a:pt x="631890" y="1043791"/>
                </a:cubicBezTo>
                <a:cubicBezTo>
                  <a:pt x="631717" y="1043791"/>
                  <a:pt x="656546" y="1057707"/>
                  <a:pt x="706379" y="1085538"/>
                </a:cubicBezTo>
                <a:lnTo>
                  <a:pt x="904618" y="1201177"/>
                </a:lnTo>
                <a:cubicBezTo>
                  <a:pt x="907098" y="1203658"/>
                  <a:pt x="915321" y="1204898"/>
                  <a:pt x="929286" y="1204898"/>
                </a:cubicBezTo>
                <a:cubicBezTo>
                  <a:pt x="940200" y="1200507"/>
                  <a:pt x="946761" y="1192793"/>
                  <a:pt x="948969" y="1181755"/>
                </a:cubicBezTo>
                <a:cubicBezTo>
                  <a:pt x="948969" y="1175926"/>
                  <a:pt x="940027" y="1164888"/>
                  <a:pt x="922142" y="1148641"/>
                </a:cubicBezTo>
                <a:cubicBezTo>
                  <a:pt x="916289" y="1140852"/>
                  <a:pt x="912084" y="1136958"/>
                  <a:pt x="909529" y="1136958"/>
                </a:cubicBezTo>
                <a:cubicBezTo>
                  <a:pt x="904816" y="1133832"/>
                  <a:pt x="897635" y="1132270"/>
                  <a:pt x="887986" y="1132270"/>
                </a:cubicBezTo>
                <a:lnTo>
                  <a:pt x="887986" y="1143730"/>
                </a:lnTo>
                <a:lnTo>
                  <a:pt x="902280" y="1168729"/>
                </a:lnTo>
                <a:lnTo>
                  <a:pt x="836231" y="1137925"/>
                </a:lnTo>
                <a:cubicBezTo>
                  <a:pt x="826756" y="1131625"/>
                  <a:pt x="807780" y="1118726"/>
                  <a:pt x="779305" y="1099230"/>
                </a:cubicBezTo>
                <a:cubicBezTo>
                  <a:pt x="774865" y="1094815"/>
                  <a:pt x="770722" y="1092607"/>
                  <a:pt x="766878" y="1092607"/>
                </a:cubicBezTo>
                <a:lnTo>
                  <a:pt x="722608" y="1065276"/>
                </a:lnTo>
                <a:lnTo>
                  <a:pt x="724782" y="1064444"/>
                </a:lnTo>
                <a:cubicBezTo>
                  <a:pt x="733963" y="1059016"/>
                  <a:pt x="749409" y="1045447"/>
                  <a:pt x="771119" y="1023737"/>
                </a:cubicBezTo>
                <a:cubicBezTo>
                  <a:pt x="780458" y="1014075"/>
                  <a:pt x="787419" y="1007025"/>
                  <a:pt x="792002" y="1002585"/>
                </a:cubicBezTo>
                <a:lnTo>
                  <a:pt x="796941" y="998022"/>
                </a:lnTo>
                <a:lnTo>
                  <a:pt x="796941" y="998743"/>
                </a:lnTo>
                <a:cubicBezTo>
                  <a:pt x="796941" y="999890"/>
                  <a:pt x="796941" y="1001636"/>
                  <a:pt x="796941" y="1003980"/>
                </a:cubicBezTo>
                <a:lnTo>
                  <a:pt x="796321" y="1027544"/>
                </a:lnTo>
                <a:lnTo>
                  <a:pt x="793667" y="1024890"/>
                </a:lnTo>
                <a:cubicBezTo>
                  <a:pt x="783397" y="1024890"/>
                  <a:pt x="779032" y="1029256"/>
                  <a:pt x="780570" y="1037987"/>
                </a:cubicBezTo>
                <a:cubicBezTo>
                  <a:pt x="780570" y="1038657"/>
                  <a:pt x="780570" y="1038992"/>
                  <a:pt x="780570" y="1038992"/>
                </a:cubicBezTo>
                <a:cubicBezTo>
                  <a:pt x="780570" y="1059232"/>
                  <a:pt x="785977" y="1077451"/>
                  <a:pt x="796792" y="1093649"/>
                </a:cubicBezTo>
                <a:cubicBezTo>
                  <a:pt x="801927" y="1096204"/>
                  <a:pt x="805908" y="1097481"/>
                  <a:pt x="808735" y="1097481"/>
                </a:cubicBezTo>
                <a:cubicBezTo>
                  <a:pt x="812307" y="1097481"/>
                  <a:pt x="814093" y="1097481"/>
                  <a:pt x="814093" y="1097481"/>
                </a:cubicBezTo>
                <a:lnTo>
                  <a:pt x="829422" y="1082189"/>
                </a:lnTo>
                <a:cubicBezTo>
                  <a:pt x="831283" y="1069092"/>
                  <a:pt x="832213" y="1060138"/>
                  <a:pt x="832213" y="1055326"/>
                </a:cubicBezTo>
                <a:cubicBezTo>
                  <a:pt x="832139" y="1053391"/>
                  <a:pt x="831370" y="1049422"/>
                  <a:pt x="829906" y="1043419"/>
                </a:cubicBezTo>
                <a:cubicBezTo>
                  <a:pt x="829906" y="1042105"/>
                  <a:pt x="830675" y="1041447"/>
                  <a:pt x="832213" y="1041447"/>
                </a:cubicBezTo>
                <a:cubicBezTo>
                  <a:pt x="832213" y="1035147"/>
                  <a:pt x="832213" y="1029653"/>
                  <a:pt x="832213" y="1024965"/>
                </a:cubicBezTo>
                <a:cubicBezTo>
                  <a:pt x="832163" y="1022087"/>
                  <a:pt x="832945" y="1010975"/>
                  <a:pt x="834557" y="991627"/>
                </a:cubicBezTo>
                <a:cubicBezTo>
                  <a:pt x="834557" y="974958"/>
                  <a:pt x="834557" y="965061"/>
                  <a:pt x="834557" y="961936"/>
                </a:cubicBezTo>
                <a:lnTo>
                  <a:pt x="834557" y="954941"/>
                </a:lnTo>
                <a:cubicBezTo>
                  <a:pt x="834557" y="939364"/>
                  <a:pt x="834557" y="927730"/>
                  <a:pt x="834557" y="920041"/>
                </a:cubicBezTo>
                <a:cubicBezTo>
                  <a:pt x="836120" y="920041"/>
                  <a:pt x="836901" y="916655"/>
                  <a:pt x="836901" y="909883"/>
                </a:cubicBezTo>
                <a:cubicBezTo>
                  <a:pt x="838464" y="906559"/>
                  <a:pt x="839245" y="904898"/>
                  <a:pt x="839245" y="904898"/>
                </a:cubicBezTo>
                <a:cubicBezTo>
                  <a:pt x="838824" y="901772"/>
                  <a:pt x="838410" y="898129"/>
                  <a:pt x="838003" y="893968"/>
                </a:cubicBezTo>
                <a:lnTo>
                  <a:pt x="837644" y="889753"/>
                </a:lnTo>
                <a:lnTo>
                  <a:pt x="838880" y="890703"/>
                </a:lnTo>
                <a:cubicBezTo>
                  <a:pt x="840940" y="891584"/>
                  <a:pt x="843344" y="892024"/>
                  <a:pt x="846091" y="892024"/>
                </a:cubicBezTo>
                <a:cubicBezTo>
                  <a:pt x="851226" y="892024"/>
                  <a:pt x="857576" y="888241"/>
                  <a:pt x="865141" y="880676"/>
                </a:cubicBezTo>
                <a:cubicBezTo>
                  <a:pt x="868465" y="877352"/>
                  <a:pt x="870313" y="875690"/>
                  <a:pt x="870685" y="875690"/>
                </a:cubicBezTo>
                <a:cubicBezTo>
                  <a:pt x="880706" y="872366"/>
                  <a:pt x="896333" y="866922"/>
                  <a:pt x="917566" y="859356"/>
                </a:cubicBezTo>
                <a:lnTo>
                  <a:pt x="939332" y="859356"/>
                </a:lnTo>
                <a:lnTo>
                  <a:pt x="939332" y="878964"/>
                </a:lnTo>
                <a:lnTo>
                  <a:pt x="937211" y="881122"/>
                </a:lnTo>
                <a:cubicBezTo>
                  <a:pt x="935525" y="887993"/>
                  <a:pt x="932486" y="896538"/>
                  <a:pt x="928096" y="906758"/>
                </a:cubicBezTo>
                <a:cubicBezTo>
                  <a:pt x="920580" y="918763"/>
                  <a:pt x="917231" y="923886"/>
                  <a:pt x="918050" y="922124"/>
                </a:cubicBezTo>
                <a:lnTo>
                  <a:pt x="915520" y="922906"/>
                </a:lnTo>
                <a:lnTo>
                  <a:pt x="889847" y="901512"/>
                </a:lnTo>
                <a:cubicBezTo>
                  <a:pt x="887366" y="896600"/>
                  <a:pt x="882021" y="894145"/>
                  <a:pt x="873811" y="894145"/>
                </a:cubicBezTo>
                <a:cubicBezTo>
                  <a:pt x="868155" y="890995"/>
                  <a:pt x="861210" y="893686"/>
                  <a:pt x="852975" y="902219"/>
                </a:cubicBezTo>
                <a:cubicBezTo>
                  <a:pt x="852975" y="904377"/>
                  <a:pt x="852193" y="907775"/>
                  <a:pt x="850631" y="912413"/>
                </a:cubicBezTo>
                <a:cubicBezTo>
                  <a:pt x="847505" y="926428"/>
                  <a:pt x="845943" y="939091"/>
                  <a:pt x="845943" y="950402"/>
                </a:cubicBezTo>
                <a:lnTo>
                  <a:pt x="864918" y="950402"/>
                </a:lnTo>
                <a:cubicBezTo>
                  <a:pt x="864918" y="944746"/>
                  <a:pt x="865551" y="940033"/>
                  <a:pt x="866816" y="936263"/>
                </a:cubicBezTo>
                <a:cubicBezTo>
                  <a:pt x="867981" y="932716"/>
                  <a:pt x="868564" y="930943"/>
                  <a:pt x="868564" y="930943"/>
                </a:cubicBezTo>
                <a:cubicBezTo>
                  <a:pt x="869383" y="930124"/>
                  <a:pt x="869445" y="929603"/>
                  <a:pt x="868750" y="929380"/>
                </a:cubicBezTo>
                <a:lnTo>
                  <a:pt x="896321" y="942625"/>
                </a:lnTo>
                <a:cubicBezTo>
                  <a:pt x="900091" y="944511"/>
                  <a:pt x="901976" y="947053"/>
                  <a:pt x="901976" y="950253"/>
                </a:cubicBezTo>
                <a:cubicBezTo>
                  <a:pt x="901976" y="951518"/>
                  <a:pt x="901307" y="954172"/>
                  <a:pt x="899967" y="958215"/>
                </a:cubicBezTo>
                <a:cubicBezTo>
                  <a:pt x="896643" y="963201"/>
                  <a:pt x="894981" y="967182"/>
                  <a:pt x="894981" y="970159"/>
                </a:cubicBezTo>
                <a:cubicBezTo>
                  <a:pt x="887639" y="978989"/>
                  <a:pt x="879937" y="989854"/>
                  <a:pt x="871876" y="1002752"/>
                </a:cubicBezTo>
                <a:cubicBezTo>
                  <a:pt x="870561" y="1005034"/>
                  <a:pt x="869420" y="1006187"/>
                  <a:pt x="868453" y="1006212"/>
                </a:cubicBezTo>
                <a:cubicBezTo>
                  <a:pt x="866245" y="1006212"/>
                  <a:pt x="864050" y="1004042"/>
                  <a:pt x="861867" y="999701"/>
                </a:cubicBezTo>
                <a:cubicBezTo>
                  <a:pt x="860776" y="998610"/>
                  <a:pt x="860230" y="995311"/>
                  <a:pt x="860230" y="989804"/>
                </a:cubicBezTo>
                <a:cubicBezTo>
                  <a:pt x="849167" y="995311"/>
                  <a:pt x="843636" y="1000036"/>
                  <a:pt x="843636" y="1003980"/>
                </a:cubicBezTo>
                <a:cubicBezTo>
                  <a:pt x="843636" y="1015018"/>
                  <a:pt x="848076" y="1025176"/>
                  <a:pt x="856956" y="1034452"/>
                </a:cubicBezTo>
                <a:cubicBezTo>
                  <a:pt x="859635" y="1032890"/>
                  <a:pt x="861904" y="1033448"/>
                  <a:pt x="863765" y="1036127"/>
                </a:cubicBezTo>
                <a:cubicBezTo>
                  <a:pt x="869767" y="1038136"/>
                  <a:pt x="873997" y="1039141"/>
                  <a:pt x="876452" y="1039141"/>
                </a:cubicBezTo>
                <a:cubicBezTo>
                  <a:pt x="885307" y="1039141"/>
                  <a:pt x="892761" y="1034118"/>
                  <a:pt x="898814" y="1024072"/>
                </a:cubicBezTo>
                <a:lnTo>
                  <a:pt x="924710" y="981730"/>
                </a:lnTo>
                <a:cubicBezTo>
                  <a:pt x="926421" y="978332"/>
                  <a:pt x="927277" y="976633"/>
                  <a:pt x="927277" y="976633"/>
                </a:cubicBezTo>
                <a:lnTo>
                  <a:pt x="926338" y="975126"/>
                </a:lnTo>
                <a:lnTo>
                  <a:pt x="930365" y="978828"/>
                </a:lnTo>
                <a:cubicBezTo>
                  <a:pt x="933751" y="981829"/>
                  <a:pt x="938067" y="985575"/>
                  <a:pt x="943313" y="990064"/>
                </a:cubicBezTo>
                <a:cubicBezTo>
                  <a:pt x="952913" y="999614"/>
                  <a:pt x="958481" y="1005171"/>
                  <a:pt x="960019" y="1006733"/>
                </a:cubicBezTo>
                <a:cubicBezTo>
                  <a:pt x="961359" y="1008073"/>
                  <a:pt x="964248" y="1011719"/>
                  <a:pt x="968688" y="1017672"/>
                </a:cubicBezTo>
                <a:cubicBezTo>
                  <a:pt x="982381" y="1038210"/>
                  <a:pt x="992885" y="1048480"/>
                  <a:pt x="1000203" y="1048480"/>
                </a:cubicBezTo>
                <a:cubicBezTo>
                  <a:pt x="1014292" y="1048480"/>
                  <a:pt x="1021336" y="1042204"/>
                  <a:pt x="1021336" y="1029653"/>
                </a:cubicBezTo>
                <a:cubicBezTo>
                  <a:pt x="1021336" y="1027147"/>
                  <a:pt x="1021336" y="1025895"/>
                  <a:pt x="1021336" y="1025895"/>
                </a:cubicBezTo>
                <a:lnTo>
                  <a:pt x="1008612" y="1015737"/>
                </a:lnTo>
                <a:lnTo>
                  <a:pt x="951313" y="956094"/>
                </a:lnTo>
                <a:cubicBezTo>
                  <a:pt x="951313" y="954507"/>
                  <a:pt x="948969" y="951382"/>
                  <a:pt x="944281" y="946718"/>
                </a:cubicBezTo>
                <a:cubicBezTo>
                  <a:pt x="944281" y="946718"/>
                  <a:pt x="944281" y="946681"/>
                  <a:pt x="944281" y="946607"/>
                </a:cubicBezTo>
                <a:cubicBezTo>
                  <a:pt x="945397" y="943258"/>
                  <a:pt x="948969" y="936313"/>
                  <a:pt x="954996" y="925771"/>
                </a:cubicBezTo>
                <a:cubicBezTo>
                  <a:pt x="968093" y="901264"/>
                  <a:pt x="974642" y="881742"/>
                  <a:pt x="974642" y="867207"/>
                </a:cubicBezTo>
                <a:cubicBezTo>
                  <a:pt x="976204" y="835333"/>
                  <a:pt x="964621" y="820959"/>
                  <a:pt x="939890" y="824084"/>
                </a:cubicBezTo>
                <a:cubicBezTo>
                  <a:pt x="916574" y="824084"/>
                  <a:pt x="886672" y="832021"/>
                  <a:pt x="850184" y="847896"/>
                </a:cubicBezTo>
                <a:lnTo>
                  <a:pt x="835379" y="857641"/>
                </a:lnTo>
                <a:lnTo>
                  <a:pt x="834557" y="842539"/>
                </a:lnTo>
                <a:cubicBezTo>
                  <a:pt x="834483" y="839264"/>
                  <a:pt x="833639" y="834390"/>
                  <a:pt x="832027" y="827916"/>
                </a:cubicBezTo>
                <a:cubicBezTo>
                  <a:pt x="828852" y="781358"/>
                  <a:pt x="821919" y="759927"/>
                  <a:pt x="811228" y="763622"/>
                </a:cubicBezTo>
                <a:cubicBezTo>
                  <a:pt x="813486" y="763622"/>
                  <a:pt x="821001" y="762035"/>
                  <a:pt x="833776" y="758860"/>
                </a:cubicBezTo>
                <a:cubicBezTo>
                  <a:pt x="845632" y="757372"/>
                  <a:pt x="854413" y="756628"/>
                  <a:pt x="860118" y="756628"/>
                </a:cubicBezTo>
                <a:cubicBezTo>
                  <a:pt x="864682" y="756628"/>
                  <a:pt x="866964" y="755797"/>
                  <a:pt x="866964" y="754135"/>
                </a:cubicBezTo>
                <a:cubicBezTo>
                  <a:pt x="866964" y="757285"/>
                  <a:pt x="863851" y="760410"/>
                  <a:pt x="857625" y="763511"/>
                </a:cubicBezTo>
                <a:cubicBezTo>
                  <a:pt x="857625" y="772937"/>
                  <a:pt x="861569" y="777650"/>
                  <a:pt x="869457" y="777650"/>
                </a:cubicBezTo>
                <a:cubicBezTo>
                  <a:pt x="893692" y="777650"/>
                  <a:pt x="907743" y="766115"/>
                  <a:pt x="911613" y="743047"/>
                </a:cubicBezTo>
                <a:cubicBezTo>
                  <a:pt x="911613" y="731711"/>
                  <a:pt x="903006" y="726043"/>
                  <a:pt x="885791" y="726043"/>
                </a:cubicBezTo>
                <a:cubicBezTo>
                  <a:pt x="865625" y="726043"/>
                  <a:pt x="853843" y="726899"/>
                  <a:pt x="850444" y="728611"/>
                </a:cubicBezTo>
                <a:cubicBezTo>
                  <a:pt x="764620" y="734861"/>
                  <a:pt x="710980" y="744238"/>
                  <a:pt x="689524" y="756739"/>
                </a:cubicBezTo>
                <a:cubicBezTo>
                  <a:pt x="689524" y="756739"/>
                  <a:pt x="689524" y="758537"/>
                  <a:pt x="689524" y="762134"/>
                </a:cubicBezTo>
                <a:cubicBezTo>
                  <a:pt x="687961" y="763697"/>
                  <a:pt x="687192" y="766004"/>
                  <a:pt x="687217" y="769055"/>
                </a:cubicBezTo>
                <a:cubicBezTo>
                  <a:pt x="689276" y="777662"/>
                  <a:pt x="693976" y="784409"/>
                  <a:pt x="701319" y="789295"/>
                </a:cubicBezTo>
                <a:cubicBezTo>
                  <a:pt x="705932" y="789295"/>
                  <a:pt x="711067" y="787398"/>
                  <a:pt x="716722" y="783603"/>
                </a:cubicBezTo>
                <a:cubicBezTo>
                  <a:pt x="720009" y="781618"/>
                  <a:pt x="722899" y="780130"/>
                  <a:pt x="725392" y="779138"/>
                </a:cubicBezTo>
                <a:lnTo>
                  <a:pt x="729615" y="778138"/>
                </a:lnTo>
                <a:lnTo>
                  <a:pt x="731075" y="815108"/>
                </a:lnTo>
                <a:cubicBezTo>
                  <a:pt x="731404" y="828310"/>
                  <a:pt x="731568" y="842229"/>
                  <a:pt x="731568" y="856863"/>
                </a:cubicBezTo>
                <a:cubicBezTo>
                  <a:pt x="731568" y="874003"/>
                  <a:pt x="731568" y="891131"/>
                  <a:pt x="731568" y="908246"/>
                </a:cubicBezTo>
                <a:lnTo>
                  <a:pt x="730951" y="911300"/>
                </a:lnTo>
                <a:lnTo>
                  <a:pt x="728145" y="905828"/>
                </a:lnTo>
                <a:cubicBezTo>
                  <a:pt x="722738" y="905828"/>
                  <a:pt x="719252" y="905828"/>
                  <a:pt x="717690" y="905828"/>
                </a:cubicBezTo>
                <a:cubicBezTo>
                  <a:pt x="708289" y="905828"/>
                  <a:pt x="696779" y="909722"/>
                  <a:pt x="683162" y="917511"/>
                </a:cubicBezTo>
                <a:cubicBezTo>
                  <a:pt x="681549" y="922372"/>
                  <a:pt x="678064" y="926813"/>
                  <a:pt x="672707" y="930831"/>
                </a:cubicBezTo>
                <a:cubicBezTo>
                  <a:pt x="668018" y="933981"/>
                  <a:pt x="665079" y="936176"/>
                  <a:pt x="663888" y="937417"/>
                </a:cubicBezTo>
                <a:cubicBezTo>
                  <a:pt x="647418" y="950662"/>
                  <a:pt x="639716" y="960348"/>
                  <a:pt x="640783" y="966475"/>
                </a:cubicBezTo>
                <a:lnTo>
                  <a:pt x="640783" y="936933"/>
                </a:lnTo>
                <a:cubicBezTo>
                  <a:pt x="643611" y="934105"/>
                  <a:pt x="645930" y="926254"/>
                  <a:pt x="647741" y="913381"/>
                </a:cubicBezTo>
                <a:cubicBezTo>
                  <a:pt x="649030" y="907006"/>
                  <a:pt x="649874" y="903409"/>
                  <a:pt x="650271" y="902591"/>
                </a:cubicBezTo>
                <a:cubicBezTo>
                  <a:pt x="685965" y="892892"/>
                  <a:pt x="703812" y="878431"/>
                  <a:pt x="703812" y="859207"/>
                </a:cubicBezTo>
                <a:cubicBezTo>
                  <a:pt x="703812" y="853949"/>
                  <a:pt x="698677" y="850030"/>
                  <a:pt x="688408" y="847450"/>
                </a:cubicBezTo>
                <a:cubicBezTo>
                  <a:pt x="683794" y="847450"/>
                  <a:pt x="681487" y="847450"/>
                  <a:pt x="681487" y="847450"/>
                </a:cubicBezTo>
                <a:cubicBezTo>
                  <a:pt x="674220" y="849261"/>
                  <a:pt x="663529" y="853304"/>
                  <a:pt x="649415" y="859579"/>
                </a:cubicBezTo>
                <a:cubicBezTo>
                  <a:pt x="633490" y="864367"/>
                  <a:pt x="622824" y="868100"/>
                  <a:pt x="617417" y="870779"/>
                </a:cubicBezTo>
                <a:lnTo>
                  <a:pt x="617305" y="870779"/>
                </a:lnTo>
                <a:cubicBezTo>
                  <a:pt x="615792" y="870779"/>
                  <a:pt x="613792" y="871213"/>
                  <a:pt x="611306" y="872081"/>
                </a:cubicBezTo>
                <a:lnTo>
                  <a:pt x="604027" y="875269"/>
                </a:lnTo>
                <a:lnTo>
                  <a:pt x="605771" y="871895"/>
                </a:lnTo>
                <a:cubicBezTo>
                  <a:pt x="607210" y="867554"/>
                  <a:pt x="608723" y="858178"/>
                  <a:pt x="610310" y="843766"/>
                </a:cubicBezTo>
                <a:cubicBezTo>
                  <a:pt x="611774" y="830645"/>
                  <a:pt x="613113" y="822868"/>
                  <a:pt x="614329" y="820438"/>
                </a:cubicBezTo>
                <a:cubicBezTo>
                  <a:pt x="614056" y="819917"/>
                  <a:pt x="614602" y="820438"/>
                  <a:pt x="615966" y="822000"/>
                </a:cubicBezTo>
                <a:cubicBezTo>
                  <a:pt x="618397" y="822000"/>
                  <a:pt x="619612" y="822000"/>
                  <a:pt x="619612" y="822000"/>
                </a:cubicBezTo>
                <a:cubicBezTo>
                  <a:pt x="621175" y="822000"/>
                  <a:pt x="625206" y="822000"/>
                  <a:pt x="631704" y="822000"/>
                </a:cubicBezTo>
                <a:cubicBezTo>
                  <a:pt x="670449" y="818478"/>
                  <a:pt x="689822" y="806435"/>
                  <a:pt x="689822" y="785872"/>
                </a:cubicBezTo>
                <a:cubicBezTo>
                  <a:pt x="680793" y="775008"/>
                  <a:pt x="665042" y="764404"/>
                  <a:pt x="642569" y="754060"/>
                </a:cubicBezTo>
                <a:cubicBezTo>
                  <a:pt x="633416" y="754060"/>
                  <a:pt x="628839" y="758699"/>
                  <a:pt x="628839" y="767976"/>
                </a:cubicBezTo>
                <a:cubicBezTo>
                  <a:pt x="636926" y="772044"/>
                  <a:pt x="645483" y="777389"/>
                  <a:pt x="654512" y="784012"/>
                </a:cubicBezTo>
                <a:cubicBezTo>
                  <a:pt x="651337" y="784409"/>
                  <a:pt x="637645" y="785314"/>
                  <a:pt x="613436" y="786728"/>
                </a:cubicBezTo>
                <a:cubicBezTo>
                  <a:pt x="611327" y="786728"/>
                  <a:pt x="610323" y="786728"/>
                  <a:pt x="610422" y="786728"/>
                </a:cubicBezTo>
                <a:cubicBezTo>
                  <a:pt x="610422" y="785041"/>
                  <a:pt x="609591" y="780911"/>
                  <a:pt x="607929" y="774338"/>
                </a:cubicBezTo>
                <a:cubicBezTo>
                  <a:pt x="606490" y="762680"/>
                  <a:pt x="605771" y="752832"/>
                  <a:pt x="605771" y="744796"/>
                </a:cubicBezTo>
                <a:lnTo>
                  <a:pt x="605771" y="741747"/>
                </a:lnTo>
                <a:lnTo>
                  <a:pt x="606406" y="742470"/>
                </a:lnTo>
                <a:cubicBezTo>
                  <a:pt x="610894" y="746396"/>
                  <a:pt x="615668" y="747084"/>
                  <a:pt x="620728" y="744535"/>
                </a:cubicBezTo>
                <a:lnTo>
                  <a:pt x="624449" y="735978"/>
                </a:lnTo>
                <a:cubicBezTo>
                  <a:pt x="610509" y="709114"/>
                  <a:pt x="599557" y="695682"/>
                  <a:pt x="591595" y="695682"/>
                </a:cubicBezTo>
                <a:close/>
                <a:moveTo>
                  <a:pt x="92384" y="0"/>
                </a:moveTo>
                <a:lnTo>
                  <a:pt x="3422409" y="0"/>
                </a:lnTo>
                <a:cubicBezTo>
                  <a:pt x="3473431" y="0"/>
                  <a:pt x="3514793" y="41362"/>
                  <a:pt x="3514793" y="92384"/>
                </a:cubicBezTo>
                <a:lnTo>
                  <a:pt x="3514793" y="1816766"/>
                </a:lnTo>
                <a:cubicBezTo>
                  <a:pt x="3514793" y="1867788"/>
                  <a:pt x="3473431" y="1909150"/>
                  <a:pt x="3422409" y="1909150"/>
                </a:cubicBezTo>
                <a:lnTo>
                  <a:pt x="92384" y="1909150"/>
                </a:lnTo>
                <a:cubicBezTo>
                  <a:pt x="41362" y="1909150"/>
                  <a:pt x="0" y="1867788"/>
                  <a:pt x="0" y="1816766"/>
                </a:cubicBezTo>
                <a:lnTo>
                  <a:pt x="0" y="92384"/>
                </a:lnTo>
                <a:cubicBezTo>
                  <a:pt x="0" y="41362"/>
                  <a:pt x="41362" y="0"/>
                  <a:pt x="92384" y="0"/>
                </a:cubicBezTo>
                <a:close/>
              </a:path>
            </a:pathLst>
          </a:custGeom>
          <a:solidFill>
            <a:srgbClr val="F26667"/>
          </a:solidFill>
          <a:ln>
            <a:noFill/>
          </a:ln>
          <a:effectLst>
            <a:outerShdw blurRad="177800" dist="38100" dir="13500000" sx="102000" sy="102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970356" y="85943"/>
            <a:ext cx="2221644" cy="2221644"/>
            <a:chOff x="4249057" y="1563914"/>
            <a:chExt cx="3693885" cy="3693885"/>
          </a:xfrm>
        </p:grpSpPr>
        <p:sp>
          <p:nvSpPr>
            <p:cNvPr id="20" name="椭圆 19"/>
            <p:cNvSpPr/>
            <p:nvPr/>
          </p:nvSpPr>
          <p:spPr>
            <a:xfrm>
              <a:off x="4249057" y="1563914"/>
              <a:ext cx="3693885" cy="3693885"/>
            </a:xfrm>
            <a:prstGeom prst="ellipse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506685" y="1821542"/>
              <a:ext cx="3178630" cy="3178630"/>
            </a:xfrm>
            <a:custGeom>
              <a:avLst/>
              <a:gdLst/>
              <a:ahLst/>
              <a:cxnLst/>
              <a:rect l="l" t="t" r="r" b="b"/>
              <a:pathLst>
                <a:path w="3178630" h="3178630">
                  <a:moveTo>
                    <a:pt x="813912" y="1584972"/>
                  </a:moveTo>
                  <a:lnTo>
                    <a:pt x="855850" y="1584972"/>
                  </a:lnTo>
                  <a:cubicBezTo>
                    <a:pt x="886029" y="1584574"/>
                    <a:pt x="912588" y="1591468"/>
                    <a:pt x="935525" y="1605651"/>
                  </a:cubicBezTo>
                  <a:cubicBezTo>
                    <a:pt x="958462" y="1619834"/>
                    <a:pt x="970534" y="1643691"/>
                    <a:pt x="971741" y="1677220"/>
                  </a:cubicBezTo>
                  <a:cubicBezTo>
                    <a:pt x="970851" y="1710146"/>
                    <a:pt x="959669" y="1734066"/>
                    <a:pt x="938193" y="1748981"/>
                  </a:cubicBezTo>
                  <a:cubicBezTo>
                    <a:pt x="916717" y="1763895"/>
                    <a:pt x="890285" y="1771233"/>
                    <a:pt x="858897" y="1770995"/>
                  </a:cubicBezTo>
                  <a:cubicBezTo>
                    <a:pt x="849064" y="1771011"/>
                    <a:pt x="840518" y="1770788"/>
                    <a:pt x="833259" y="1770328"/>
                  </a:cubicBezTo>
                  <a:cubicBezTo>
                    <a:pt x="826000" y="1769867"/>
                    <a:pt x="819551" y="1769073"/>
                    <a:pt x="813912" y="1767945"/>
                  </a:cubicBezTo>
                  <a:close/>
                  <a:moveTo>
                    <a:pt x="1948577" y="1347227"/>
                  </a:moveTo>
                  <a:cubicBezTo>
                    <a:pt x="1977256" y="1347797"/>
                    <a:pt x="2000953" y="1357752"/>
                    <a:pt x="2019667" y="1377093"/>
                  </a:cubicBezTo>
                  <a:cubicBezTo>
                    <a:pt x="2038381" y="1396434"/>
                    <a:pt x="2052309" y="1421746"/>
                    <a:pt x="2061452" y="1453028"/>
                  </a:cubicBezTo>
                  <a:cubicBezTo>
                    <a:pt x="2070595" y="1484310"/>
                    <a:pt x="2075150" y="1518147"/>
                    <a:pt x="2075117" y="1554538"/>
                  </a:cubicBezTo>
                  <a:cubicBezTo>
                    <a:pt x="2075098" y="1594345"/>
                    <a:pt x="2070308" y="1630158"/>
                    <a:pt x="2060746" y="1661977"/>
                  </a:cubicBezTo>
                  <a:cubicBezTo>
                    <a:pt x="2051184" y="1693795"/>
                    <a:pt x="2036964" y="1719050"/>
                    <a:pt x="2018086" y="1737742"/>
                  </a:cubicBezTo>
                  <a:cubicBezTo>
                    <a:pt x="1999207" y="1756435"/>
                    <a:pt x="1975784" y="1765995"/>
                    <a:pt x="1947815" y="1766423"/>
                  </a:cubicBezTo>
                  <a:cubicBezTo>
                    <a:pt x="1920076" y="1765966"/>
                    <a:pt x="1896699" y="1756378"/>
                    <a:pt x="1877685" y="1737658"/>
                  </a:cubicBezTo>
                  <a:cubicBezTo>
                    <a:pt x="1858670" y="1718937"/>
                    <a:pt x="1844272" y="1693823"/>
                    <a:pt x="1834489" y="1662315"/>
                  </a:cubicBezTo>
                  <a:cubicBezTo>
                    <a:pt x="1824706" y="1630807"/>
                    <a:pt x="1819794" y="1595644"/>
                    <a:pt x="1819752" y="1556825"/>
                  </a:cubicBezTo>
                  <a:cubicBezTo>
                    <a:pt x="1819704" y="1520405"/>
                    <a:pt x="1824288" y="1486371"/>
                    <a:pt x="1833501" y="1454722"/>
                  </a:cubicBezTo>
                  <a:cubicBezTo>
                    <a:pt x="1842714" y="1423073"/>
                    <a:pt x="1856840" y="1397394"/>
                    <a:pt x="1875878" y="1377686"/>
                  </a:cubicBezTo>
                  <a:cubicBezTo>
                    <a:pt x="1894916" y="1357978"/>
                    <a:pt x="1919149" y="1347825"/>
                    <a:pt x="1948577" y="1347227"/>
                  </a:cubicBezTo>
                  <a:close/>
                  <a:moveTo>
                    <a:pt x="1396127" y="1347227"/>
                  </a:moveTo>
                  <a:cubicBezTo>
                    <a:pt x="1424806" y="1347797"/>
                    <a:pt x="1448503" y="1357752"/>
                    <a:pt x="1467217" y="1377093"/>
                  </a:cubicBezTo>
                  <a:cubicBezTo>
                    <a:pt x="1485931" y="1396434"/>
                    <a:pt x="1499859" y="1421746"/>
                    <a:pt x="1509002" y="1453028"/>
                  </a:cubicBezTo>
                  <a:cubicBezTo>
                    <a:pt x="1518145" y="1484310"/>
                    <a:pt x="1522700" y="1518147"/>
                    <a:pt x="1522667" y="1554538"/>
                  </a:cubicBezTo>
                  <a:cubicBezTo>
                    <a:pt x="1522648" y="1594345"/>
                    <a:pt x="1517858" y="1630158"/>
                    <a:pt x="1508296" y="1661977"/>
                  </a:cubicBezTo>
                  <a:cubicBezTo>
                    <a:pt x="1498734" y="1693795"/>
                    <a:pt x="1484514" y="1719050"/>
                    <a:pt x="1465636" y="1737742"/>
                  </a:cubicBezTo>
                  <a:cubicBezTo>
                    <a:pt x="1446757" y="1756435"/>
                    <a:pt x="1423334" y="1765995"/>
                    <a:pt x="1395365" y="1766423"/>
                  </a:cubicBezTo>
                  <a:cubicBezTo>
                    <a:pt x="1367626" y="1765966"/>
                    <a:pt x="1344250" y="1756378"/>
                    <a:pt x="1325235" y="1737658"/>
                  </a:cubicBezTo>
                  <a:cubicBezTo>
                    <a:pt x="1306220" y="1718937"/>
                    <a:pt x="1291822" y="1693823"/>
                    <a:pt x="1282039" y="1662315"/>
                  </a:cubicBezTo>
                  <a:cubicBezTo>
                    <a:pt x="1272256" y="1630807"/>
                    <a:pt x="1267344" y="1595644"/>
                    <a:pt x="1267302" y="1556825"/>
                  </a:cubicBezTo>
                  <a:cubicBezTo>
                    <a:pt x="1267255" y="1520405"/>
                    <a:pt x="1271838" y="1486371"/>
                    <a:pt x="1281051" y="1454722"/>
                  </a:cubicBezTo>
                  <a:cubicBezTo>
                    <a:pt x="1290264" y="1423073"/>
                    <a:pt x="1304390" y="1397394"/>
                    <a:pt x="1323428" y="1377686"/>
                  </a:cubicBezTo>
                  <a:cubicBezTo>
                    <a:pt x="1342466" y="1357978"/>
                    <a:pt x="1366699" y="1347825"/>
                    <a:pt x="1396127" y="1347227"/>
                  </a:cubicBezTo>
                  <a:close/>
                  <a:moveTo>
                    <a:pt x="863475" y="1343417"/>
                  </a:moveTo>
                  <a:cubicBezTo>
                    <a:pt x="889400" y="1343004"/>
                    <a:pt x="911322" y="1348596"/>
                    <a:pt x="929241" y="1360192"/>
                  </a:cubicBezTo>
                  <a:cubicBezTo>
                    <a:pt x="947160" y="1371787"/>
                    <a:pt x="956500" y="1391866"/>
                    <a:pt x="957263" y="1420426"/>
                  </a:cubicBezTo>
                  <a:cubicBezTo>
                    <a:pt x="957009" y="1444872"/>
                    <a:pt x="947986" y="1464600"/>
                    <a:pt x="930194" y="1479611"/>
                  </a:cubicBezTo>
                  <a:cubicBezTo>
                    <a:pt x="912403" y="1494622"/>
                    <a:pt x="887367" y="1502342"/>
                    <a:pt x="855087" y="1502771"/>
                  </a:cubicBezTo>
                  <a:lnTo>
                    <a:pt x="813912" y="1502771"/>
                  </a:lnTo>
                  <a:lnTo>
                    <a:pt x="813912" y="1347230"/>
                  </a:lnTo>
                  <a:cubicBezTo>
                    <a:pt x="818789" y="1346071"/>
                    <a:pt x="825238" y="1345149"/>
                    <a:pt x="833260" y="1344466"/>
                  </a:cubicBezTo>
                  <a:cubicBezTo>
                    <a:pt x="841283" y="1343783"/>
                    <a:pt x="851354" y="1343433"/>
                    <a:pt x="863475" y="1343417"/>
                  </a:cubicBezTo>
                  <a:close/>
                  <a:moveTo>
                    <a:pt x="2283143" y="1264265"/>
                  </a:moveTo>
                  <a:lnTo>
                    <a:pt x="2283143" y="1850148"/>
                  </a:lnTo>
                  <a:lnTo>
                    <a:pt x="2395062" y="1850148"/>
                  </a:lnTo>
                  <a:lnTo>
                    <a:pt x="2395062" y="1649775"/>
                  </a:lnTo>
                  <a:lnTo>
                    <a:pt x="2438496" y="1591111"/>
                  </a:lnTo>
                  <a:lnTo>
                    <a:pt x="2574132" y="1850148"/>
                  </a:lnTo>
                  <a:lnTo>
                    <a:pt x="2702910" y="1850148"/>
                  </a:lnTo>
                  <a:lnTo>
                    <a:pt x="2517744" y="1514924"/>
                  </a:lnTo>
                  <a:lnTo>
                    <a:pt x="2694528" y="1264265"/>
                  </a:lnTo>
                  <a:lnTo>
                    <a:pt x="2560416" y="1264265"/>
                  </a:lnTo>
                  <a:lnTo>
                    <a:pt x="2434686" y="1462355"/>
                  </a:lnTo>
                  <a:cubicBezTo>
                    <a:pt x="2428558" y="1473386"/>
                    <a:pt x="2422335" y="1484465"/>
                    <a:pt x="2416017" y="1495591"/>
                  </a:cubicBezTo>
                  <a:cubicBezTo>
                    <a:pt x="2409698" y="1506718"/>
                    <a:pt x="2403475" y="1517987"/>
                    <a:pt x="2397348" y="1529399"/>
                  </a:cubicBezTo>
                  <a:lnTo>
                    <a:pt x="2395062" y="1529399"/>
                  </a:lnTo>
                  <a:lnTo>
                    <a:pt x="2395062" y="1264265"/>
                  </a:lnTo>
                  <a:close/>
                  <a:moveTo>
                    <a:pt x="850512" y="1259693"/>
                  </a:moveTo>
                  <a:cubicBezTo>
                    <a:pt x="821411" y="1259772"/>
                    <a:pt x="793701" y="1260945"/>
                    <a:pt x="767381" y="1263213"/>
                  </a:cubicBezTo>
                  <a:cubicBezTo>
                    <a:pt x="741061" y="1265480"/>
                    <a:pt x="719265" y="1268366"/>
                    <a:pt x="701993" y="1271870"/>
                  </a:cubicBezTo>
                  <a:lnTo>
                    <a:pt x="701993" y="1847870"/>
                  </a:lnTo>
                  <a:cubicBezTo>
                    <a:pt x="715713" y="1849852"/>
                    <a:pt x="733002" y="1851597"/>
                    <a:pt x="753862" y="1853103"/>
                  </a:cubicBezTo>
                  <a:cubicBezTo>
                    <a:pt x="774722" y="1854609"/>
                    <a:pt x="799059" y="1855402"/>
                    <a:pt x="826874" y="1855482"/>
                  </a:cubicBezTo>
                  <a:cubicBezTo>
                    <a:pt x="878832" y="1855434"/>
                    <a:pt x="921871" y="1850772"/>
                    <a:pt x="955991" y="1841496"/>
                  </a:cubicBezTo>
                  <a:cubicBezTo>
                    <a:pt x="990110" y="1832219"/>
                    <a:pt x="1016933" y="1818614"/>
                    <a:pt x="1036458" y="1800679"/>
                  </a:cubicBezTo>
                  <a:cubicBezTo>
                    <a:pt x="1053669" y="1785201"/>
                    <a:pt x="1066835" y="1767045"/>
                    <a:pt x="1075955" y="1746211"/>
                  </a:cubicBezTo>
                  <a:cubicBezTo>
                    <a:pt x="1085076" y="1725377"/>
                    <a:pt x="1089676" y="1703397"/>
                    <a:pt x="1089756" y="1680270"/>
                  </a:cubicBezTo>
                  <a:cubicBezTo>
                    <a:pt x="1089089" y="1642660"/>
                    <a:pt x="1078240" y="1611539"/>
                    <a:pt x="1057206" y="1586907"/>
                  </a:cubicBezTo>
                  <a:cubicBezTo>
                    <a:pt x="1036173" y="1562274"/>
                    <a:pt x="1008954" y="1545646"/>
                    <a:pt x="975548" y="1537021"/>
                  </a:cubicBezTo>
                  <a:lnTo>
                    <a:pt x="975548" y="1533977"/>
                  </a:lnTo>
                  <a:cubicBezTo>
                    <a:pt x="1006757" y="1521718"/>
                    <a:pt x="1030165" y="1504355"/>
                    <a:pt x="1045771" y="1481887"/>
                  </a:cubicBezTo>
                  <a:cubicBezTo>
                    <a:pt x="1061378" y="1459418"/>
                    <a:pt x="1069181" y="1434611"/>
                    <a:pt x="1069182" y="1407464"/>
                  </a:cubicBezTo>
                  <a:cubicBezTo>
                    <a:pt x="1068991" y="1383320"/>
                    <a:pt x="1063852" y="1361853"/>
                    <a:pt x="1053764" y="1343061"/>
                  </a:cubicBezTo>
                  <a:cubicBezTo>
                    <a:pt x="1043676" y="1324270"/>
                    <a:pt x="1029781" y="1308912"/>
                    <a:pt x="1012080" y="1296988"/>
                  </a:cubicBezTo>
                  <a:cubicBezTo>
                    <a:pt x="992126" y="1283113"/>
                    <a:pt x="969019" y="1273377"/>
                    <a:pt x="942757" y="1267780"/>
                  </a:cubicBezTo>
                  <a:cubicBezTo>
                    <a:pt x="916495" y="1262182"/>
                    <a:pt x="885747" y="1259487"/>
                    <a:pt x="850512" y="1259693"/>
                  </a:cubicBezTo>
                  <a:close/>
                  <a:moveTo>
                    <a:pt x="1951626" y="1255121"/>
                  </a:moveTo>
                  <a:cubicBezTo>
                    <a:pt x="1900313" y="1255627"/>
                    <a:pt x="1856023" y="1268913"/>
                    <a:pt x="1818754" y="1294978"/>
                  </a:cubicBezTo>
                  <a:cubicBezTo>
                    <a:pt x="1781485" y="1321042"/>
                    <a:pt x="1752727" y="1356845"/>
                    <a:pt x="1732480" y="1402388"/>
                  </a:cubicBezTo>
                  <a:cubicBezTo>
                    <a:pt x="1712233" y="1447930"/>
                    <a:pt x="1701985" y="1500171"/>
                    <a:pt x="1701737" y="1559111"/>
                  </a:cubicBezTo>
                  <a:cubicBezTo>
                    <a:pt x="1701863" y="1616315"/>
                    <a:pt x="1711340" y="1667371"/>
                    <a:pt x="1730167" y="1712278"/>
                  </a:cubicBezTo>
                  <a:cubicBezTo>
                    <a:pt x="1748995" y="1757186"/>
                    <a:pt x="1776417" y="1792650"/>
                    <a:pt x="1812435" y="1818673"/>
                  </a:cubicBezTo>
                  <a:cubicBezTo>
                    <a:pt x="1848452" y="1844695"/>
                    <a:pt x="1892308" y="1857980"/>
                    <a:pt x="1944003" y="1858530"/>
                  </a:cubicBezTo>
                  <a:cubicBezTo>
                    <a:pt x="1992909" y="1858503"/>
                    <a:pt x="2036007" y="1846967"/>
                    <a:pt x="2073294" y="1823923"/>
                  </a:cubicBezTo>
                  <a:cubicBezTo>
                    <a:pt x="2110582" y="1800879"/>
                    <a:pt x="2139782" y="1766487"/>
                    <a:pt x="2160894" y="1720747"/>
                  </a:cubicBezTo>
                  <a:cubicBezTo>
                    <a:pt x="2182006" y="1675007"/>
                    <a:pt x="2192752" y="1618080"/>
                    <a:pt x="2193132" y="1549965"/>
                  </a:cubicBezTo>
                  <a:cubicBezTo>
                    <a:pt x="2193156" y="1497137"/>
                    <a:pt x="2184309" y="1448509"/>
                    <a:pt x="2166591" y="1404082"/>
                  </a:cubicBezTo>
                  <a:cubicBezTo>
                    <a:pt x="2148872" y="1359654"/>
                    <a:pt x="2122136" y="1323907"/>
                    <a:pt x="2086381" y="1296841"/>
                  </a:cubicBezTo>
                  <a:cubicBezTo>
                    <a:pt x="2050627" y="1269774"/>
                    <a:pt x="2005709" y="1255867"/>
                    <a:pt x="1951626" y="1255121"/>
                  </a:cubicBezTo>
                  <a:close/>
                  <a:moveTo>
                    <a:pt x="1399176" y="1255121"/>
                  </a:moveTo>
                  <a:cubicBezTo>
                    <a:pt x="1347863" y="1255627"/>
                    <a:pt x="1303573" y="1268913"/>
                    <a:pt x="1266304" y="1294978"/>
                  </a:cubicBezTo>
                  <a:cubicBezTo>
                    <a:pt x="1229035" y="1321042"/>
                    <a:pt x="1200277" y="1356845"/>
                    <a:pt x="1180030" y="1402388"/>
                  </a:cubicBezTo>
                  <a:cubicBezTo>
                    <a:pt x="1159783" y="1447930"/>
                    <a:pt x="1149535" y="1500171"/>
                    <a:pt x="1149287" y="1559111"/>
                  </a:cubicBezTo>
                  <a:cubicBezTo>
                    <a:pt x="1149413" y="1616315"/>
                    <a:pt x="1158890" y="1667371"/>
                    <a:pt x="1177717" y="1712278"/>
                  </a:cubicBezTo>
                  <a:cubicBezTo>
                    <a:pt x="1196545" y="1757186"/>
                    <a:pt x="1223967" y="1792650"/>
                    <a:pt x="1259985" y="1818673"/>
                  </a:cubicBezTo>
                  <a:cubicBezTo>
                    <a:pt x="1296002" y="1844695"/>
                    <a:pt x="1339858" y="1857980"/>
                    <a:pt x="1391553" y="1858530"/>
                  </a:cubicBezTo>
                  <a:cubicBezTo>
                    <a:pt x="1440460" y="1858503"/>
                    <a:pt x="1483557" y="1846967"/>
                    <a:pt x="1520844" y="1823923"/>
                  </a:cubicBezTo>
                  <a:cubicBezTo>
                    <a:pt x="1558132" y="1800879"/>
                    <a:pt x="1587332" y="1766487"/>
                    <a:pt x="1608444" y="1720747"/>
                  </a:cubicBezTo>
                  <a:cubicBezTo>
                    <a:pt x="1629556" y="1675007"/>
                    <a:pt x="1640302" y="1618080"/>
                    <a:pt x="1640682" y="1549965"/>
                  </a:cubicBezTo>
                  <a:cubicBezTo>
                    <a:pt x="1640706" y="1497137"/>
                    <a:pt x="1631859" y="1448509"/>
                    <a:pt x="1614140" y="1404082"/>
                  </a:cubicBezTo>
                  <a:cubicBezTo>
                    <a:pt x="1596422" y="1359654"/>
                    <a:pt x="1569686" y="1323907"/>
                    <a:pt x="1533931" y="1296841"/>
                  </a:cubicBezTo>
                  <a:cubicBezTo>
                    <a:pt x="1498177" y="1269774"/>
                    <a:pt x="1453259" y="1255867"/>
                    <a:pt x="1399176" y="1255121"/>
                  </a:cubicBezTo>
                  <a:close/>
                  <a:moveTo>
                    <a:pt x="1589315" y="0"/>
                  </a:moveTo>
                  <a:cubicBezTo>
                    <a:pt x="2467069" y="0"/>
                    <a:pt x="3178630" y="711561"/>
                    <a:pt x="3178630" y="1589315"/>
                  </a:cubicBezTo>
                  <a:cubicBezTo>
                    <a:pt x="3178630" y="2467069"/>
                    <a:pt x="2467069" y="3178630"/>
                    <a:pt x="1589315" y="3178630"/>
                  </a:cubicBezTo>
                  <a:cubicBezTo>
                    <a:pt x="711561" y="3178630"/>
                    <a:pt x="0" y="2467069"/>
                    <a:pt x="0" y="1589315"/>
                  </a:cubicBezTo>
                  <a:cubicBezTo>
                    <a:pt x="0" y="711561"/>
                    <a:pt x="711561" y="0"/>
                    <a:pt x="158931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544489" y="1162332"/>
            <a:ext cx="6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1150444">
            <a:off x="1486762" y="26844"/>
            <a:ext cx="1480457" cy="482657"/>
          </a:xfrm>
          <a:custGeom>
            <a:avLst/>
            <a:gdLst>
              <a:gd name="connsiteX0" fmla="*/ 0 w 1480457"/>
              <a:gd name="connsiteY0" fmla="*/ 0 h 482657"/>
              <a:gd name="connsiteX1" fmla="*/ 1480457 w 1480457"/>
              <a:gd name="connsiteY1" fmla="*/ 0 h 482657"/>
              <a:gd name="connsiteX2" fmla="*/ 1480457 w 1480457"/>
              <a:gd name="connsiteY2" fmla="*/ 396663 h 482657"/>
              <a:gd name="connsiteX3" fmla="*/ 776740 w 1480457"/>
              <a:gd name="connsiteY3" fmla="*/ 396663 h 482657"/>
              <a:gd name="connsiteX4" fmla="*/ 740227 w 1480457"/>
              <a:gd name="connsiteY4" fmla="*/ 482657 h 482657"/>
              <a:gd name="connsiteX5" fmla="*/ 703715 w 1480457"/>
              <a:gd name="connsiteY5" fmla="*/ 396663 h 482657"/>
              <a:gd name="connsiteX6" fmla="*/ 0 w 1480457"/>
              <a:gd name="connsiteY6" fmla="*/ 396663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457" h="482657">
                <a:moveTo>
                  <a:pt x="0" y="0"/>
                </a:moveTo>
                <a:lnTo>
                  <a:pt x="1480457" y="0"/>
                </a:lnTo>
                <a:lnTo>
                  <a:pt x="1480457" y="396663"/>
                </a:lnTo>
                <a:lnTo>
                  <a:pt x="776740" y="396663"/>
                </a:lnTo>
                <a:lnTo>
                  <a:pt x="740227" y="482657"/>
                </a:lnTo>
                <a:lnTo>
                  <a:pt x="703715" y="396663"/>
                </a:lnTo>
                <a:lnTo>
                  <a:pt x="0" y="396663"/>
                </a:lnTo>
                <a:close/>
              </a:path>
            </a:pathLst>
          </a:custGeom>
          <a:solidFill>
            <a:srgbClr val="FDFEF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64357" y="1796694"/>
            <a:ext cx="11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摇一摇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878495" y="1106382"/>
            <a:ext cx="699017" cy="657762"/>
            <a:chOff x="5916936" y="1162332"/>
            <a:chExt cx="437425" cy="411609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936" y="1346998"/>
              <a:ext cx="226943" cy="2269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358" y="1162332"/>
              <a:ext cx="254003" cy="254003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47" y="1138932"/>
            <a:ext cx="625212" cy="62521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173686" y="1796694"/>
            <a:ext cx="11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后评论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07689" y="4763615"/>
            <a:ext cx="44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这些是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需要满足的特质，留住用户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37737" y="2807058"/>
            <a:ext cx="699017" cy="657762"/>
            <a:chOff x="5916936" y="1162332"/>
            <a:chExt cx="437425" cy="41160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936" y="1346998"/>
              <a:ext cx="226943" cy="22694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358" y="1162332"/>
              <a:ext cx="254003" cy="254003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5758084" y="3532014"/>
            <a:ext cx="116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社交化</a:t>
            </a:r>
          </a:p>
        </p:txBody>
      </p:sp>
    </p:spTree>
    <p:extLst>
      <p:ext uri="{BB962C8B-B14F-4D97-AF65-F5344CB8AC3E}">
        <p14:creationId xmlns:p14="http://schemas.microsoft.com/office/powerpoint/2010/main" val="16013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6629" y="3465513"/>
            <a:ext cx="9085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8C8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趣味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化，则是让学生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爱上他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8194" y="2518621"/>
            <a:ext cx="68018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>
                <a:solidFill>
                  <a:srgbClr val="F26667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实用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化，是为了让学生离不开他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圆角矩形 97"/>
          <p:cNvSpPr/>
          <p:nvPr/>
        </p:nvSpPr>
        <p:spPr>
          <a:xfrm>
            <a:off x="0" y="1306286"/>
            <a:ext cx="12192000" cy="4804228"/>
          </a:xfrm>
          <a:prstGeom prst="roundRect">
            <a:avLst>
              <a:gd name="adj" fmla="val 3978"/>
            </a:avLst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641797" y="3542558"/>
            <a:ext cx="10908405" cy="28138"/>
          </a:xfrm>
          <a:prstGeom prst="line">
            <a:avLst/>
          </a:prstGeom>
          <a:ln w="38100">
            <a:solidFill>
              <a:schemeClr val="bg1">
                <a:lumMod val="65000"/>
                <a:alpha val="66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7741534" y="3482537"/>
            <a:ext cx="917568" cy="1434740"/>
            <a:chOff x="8021967" y="3455940"/>
            <a:chExt cx="917568" cy="1434740"/>
          </a:xfrm>
        </p:grpSpPr>
        <p:sp>
          <p:nvSpPr>
            <p:cNvPr id="7" name="椭圆 6"/>
            <p:cNvSpPr/>
            <p:nvPr/>
          </p:nvSpPr>
          <p:spPr>
            <a:xfrm>
              <a:off x="8021967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210190" y="4151016"/>
              <a:ext cx="729345" cy="739664"/>
              <a:chOff x="1210613" y="2107574"/>
              <a:chExt cx="927279" cy="9833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肘形连接符 46"/>
            <p:cNvCxnSpPr/>
            <p:nvPr/>
          </p:nvCxnSpPr>
          <p:spPr>
            <a:xfrm rot="16200000" flipV="1">
              <a:off x="8065633" y="373652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8374223" y="4367940"/>
              <a:ext cx="401276" cy="312505"/>
              <a:chOff x="1691680" y="404664"/>
              <a:chExt cx="5796644" cy="4795390"/>
            </a:xfrm>
            <a:solidFill>
              <a:schemeClr val="bg1">
                <a:lumMod val="95000"/>
              </a:schemeClr>
            </a:solidFill>
          </p:grpSpPr>
          <p:sp>
            <p:nvSpPr>
              <p:cNvPr id="44" name="任意多边形 43"/>
              <p:cNvSpPr/>
              <p:nvPr/>
            </p:nvSpPr>
            <p:spPr>
              <a:xfrm>
                <a:off x="1691680" y="404664"/>
                <a:ext cx="4169989" cy="3858837"/>
              </a:xfrm>
              <a:custGeom>
                <a:avLst/>
                <a:gdLst>
                  <a:gd name="connsiteX0" fmla="*/ 2866873 w 4157625"/>
                  <a:gd name="connsiteY0" fmla="*/ 936104 h 3858837"/>
                  <a:gd name="connsiteX1" fmla="*/ 2578841 w 4157625"/>
                  <a:gd name="connsiteY1" fmla="*/ 1224136 h 3858837"/>
                  <a:gd name="connsiteX2" fmla="*/ 2866873 w 4157625"/>
                  <a:gd name="connsiteY2" fmla="*/ 1512168 h 3858837"/>
                  <a:gd name="connsiteX3" fmla="*/ 3154905 w 4157625"/>
                  <a:gd name="connsiteY3" fmla="*/ 1224136 h 3858837"/>
                  <a:gd name="connsiteX4" fmla="*/ 2866873 w 4157625"/>
                  <a:gd name="connsiteY4" fmla="*/ 936104 h 3858837"/>
                  <a:gd name="connsiteX5" fmla="*/ 1440160 w 4157625"/>
                  <a:gd name="connsiteY5" fmla="*/ 936104 h 3858837"/>
                  <a:gd name="connsiteX6" fmla="*/ 1152128 w 4157625"/>
                  <a:gd name="connsiteY6" fmla="*/ 1224136 h 3858837"/>
                  <a:gd name="connsiteX7" fmla="*/ 1440160 w 4157625"/>
                  <a:gd name="connsiteY7" fmla="*/ 1512168 h 3858837"/>
                  <a:gd name="connsiteX8" fmla="*/ 1728192 w 4157625"/>
                  <a:gd name="connsiteY8" fmla="*/ 1224136 h 3858837"/>
                  <a:gd name="connsiteX9" fmla="*/ 1440160 w 4157625"/>
                  <a:gd name="connsiteY9" fmla="*/ 936104 h 3858837"/>
                  <a:gd name="connsiteX10" fmla="*/ 2144227 w 4157625"/>
                  <a:gd name="connsiteY10" fmla="*/ 332 h 3858837"/>
                  <a:gd name="connsiteX11" fmla="*/ 2380391 w 4157625"/>
                  <a:gd name="connsiteY11" fmla="*/ 12939 h 3858837"/>
                  <a:gd name="connsiteX12" fmla="*/ 2972061 w 4157625"/>
                  <a:gd name="connsiteY12" fmla="*/ 147410 h 3858837"/>
                  <a:gd name="connsiteX13" fmla="*/ 3604073 w 4157625"/>
                  <a:gd name="connsiteY13" fmla="*/ 523927 h 3858837"/>
                  <a:gd name="connsiteX14" fmla="*/ 4074720 w 4157625"/>
                  <a:gd name="connsiteY14" fmla="*/ 1088704 h 3858837"/>
                  <a:gd name="connsiteX15" fmla="*/ 4155403 w 4157625"/>
                  <a:gd name="connsiteY15" fmla="*/ 1424880 h 3858837"/>
                  <a:gd name="connsiteX16" fmla="*/ 4047826 w 4157625"/>
                  <a:gd name="connsiteY16" fmla="*/ 1451774 h 3858837"/>
                  <a:gd name="connsiteX17" fmla="*/ 3859567 w 4157625"/>
                  <a:gd name="connsiteY17" fmla="*/ 1451774 h 3858837"/>
                  <a:gd name="connsiteX18" fmla="*/ 3604073 w 4157625"/>
                  <a:gd name="connsiteY18" fmla="*/ 1492115 h 3858837"/>
                  <a:gd name="connsiteX19" fmla="*/ 3267897 w 4157625"/>
                  <a:gd name="connsiteY19" fmla="*/ 1599692 h 3858837"/>
                  <a:gd name="connsiteX20" fmla="*/ 3025850 w 4157625"/>
                  <a:gd name="connsiteY20" fmla="*/ 1707268 h 3858837"/>
                  <a:gd name="connsiteX21" fmla="*/ 2703120 w 4157625"/>
                  <a:gd name="connsiteY21" fmla="*/ 1949315 h 3858837"/>
                  <a:gd name="connsiteX22" fmla="*/ 2501414 w 4157625"/>
                  <a:gd name="connsiteY22" fmla="*/ 2151021 h 3858837"/>
                  <a:gd name="connsiteX23" fmla="*/ 2326603 w 4157625"/>
                  <a:gd name="connsiteY23" fmla="*/ 2406515 h 3858837"/>
                  <a:gd name="connsiteX24" fmla="*/ 2219026 w 4157625"/>
                  <a:gd name="connsiteY24" fmla="*/ 2742692 h 3858837"/>
                  <a:gd name="connsiteX25" fmla="*/ 2178685 w 4157625"/>
                  <a:gd name="connsiteY25" fmla="*/ 3172998 h 3858837"/>
                  <a:gd name="connsiteX26" fmla="*/ 2192132 w 4157625"/>
                  <a:gd name="connsiteY26" fmla="*/ 3509174 h 3858837"/>
                  <a:gd name="connsiteX27" fmla="*/ 2151791 w 4157625"/>
                  <a:gd name="connsiteY27" fmla="*/ 3603304 h 3858837"/>
                  <a:gd name="connsiteX28" fmla="*/ 1869403 w 4157625"/>
                  <a:gd name="connsiteY28" fmla="*/ 3603304 h 3858837"/>
                  <a:gd name="connsiteX29" fmla="*/ 1600461 w 4157625"/>
                  <a:gd name="connsiteY29" fmla="*/ 3536068 h 3858837"/>
                  <a:gd name="connsiteX30" fmla="*/ 1344967 w 4157625"/>
                  <a:gd name="connsiteY30" fmla="*/ 3468833 h 3858837"/>
                  <a:gd name="connsiteX31" fmla="*/ 1170156 w 4157625"/>
                  <a:gd name="connsiteY31" fmla="*/ 3562963 h 3858837"/>
                  <a:gd name="connsiteX32" fmla="*/ 726403 w 4157625"/>
                  <a:gd name="connsiteY32" fmla="*/ 3831904 h 3858837"/>
                  <a:gd name="connsiteX33" fmla="*/ 645720 w 4157625"/>
                  <a:gd name="connsiteY33" fmla="*/ 3791563 h 3858837"/>
                  <a:gd name="connsiteX34" fmla="*/ 833979 w 4157625"/>
                  <a:gd name="connsiteY34" fmla="*/ 3320915 h 3858837"/>
                  <a:gd name="connsiteX35" fmla="*/ 833979 w 4157625"/>
                  <a:gd name="connsiteY35" fmla="*/ 3199892 h 3858837"/>
                  <a:gd name="connsiteX36" fmla="*/ 659167 w 4157625"/>
                  <a:gd name="connsiteY36" fmla="*/ 3078868 h 3858837"/>
                  <a:gd name="connsiteX37" fmla="*/ 349885 w 4157625"/>
                  <a:gd name="connsiteY37" fmla="*/ 2796480 h 3858837"/>
                  <a:gd name="connsiteX38" fmla="*/ 107838 w 4157625"/>
                  <a:gd name="connsiteY38" fmla="*/ 2393068 h 3858837"/>
                  <a:gd name="connsiteX39" fmla="*/ 261 w 4157625"/>
                  <a:gd name="connsiteY39" fmla="*/ 1747610 h 3858837"/>
                  <a:gd name="connsiteX40" fmla="*/ 134732 w 4157625"/>
                  <a:gd name="connsiteY40" fmla="*/ 1182833 h 3858837"/>
                  <a:gd name="connsiteX41" fmla="*/ 511250 w 4157625"/>
                  <a:gd name="connsiteY41" fmla="*/ 658398 h 3858837"/>
                  <a:gd name="connsiteX42" fmla="*/ 955003 w 4157625"/>
                  <a:gd name="connsiteY42" fmla="*/ 308774 h 3858837"/>
                  <a:gd name="connsiteX43" fmla="*/ 1452544 w 4157625"/>
                  <a:gd name="connsiteY43" fmla="*/ 80174 h 3858837"/>
                  <a:gd name="connsiteX44" fmla="*/ 1923191 w 4157625"/>
                  <a:gd name="connsiteY44" fmla="*/ 12939 h 3858837"/>
                  <a:gd name="connsiteX45" fmla="*/ 2144227 w 4157625"/>
                  <a:gd name="connsiteY45" fmla="*/ 332 h 3858837"/>
                  <a:gd name="connsiteX0" fmla="*/ 2866873 w 4157625"/>
                  <a:gd name="connsiteY0" fmla="*/ 936104 h 3858837"/>
                  <a:gd name="connsiteX1" fmla="*/ 2578841 w 4157625"/>
                  <a:gd name="connsiteY1" fmla="*/ 1224136 h 3858837"/>
                  <a:gd name="connsiteX2" fmla="*/ 2866873 w 4157625"/>
                  <a:gd name="connsiteY2" fmla="*/ 1512168 h 3858837"/>
                  <a:gd name="connsiteX3" fmla="*/ 3154905 w 4157625"/>
                  <a:gd name="connsiteY3" fmla="*/ 1224136 h 3858837"/>
                  <a:gd name="connsiteX4" fmla="*/ 2866873 w 4157625"/>
                  <a:gd name="connsiteY4" fmla="*/ 936104 h 3858837"/>
                  <a:gd name="connsiteX5" fmla="*/ 1440160 w 4157625"/>
                  <a:gd name="connsiteY5" fmla="*/ 936104 h 3858837"/>
                  <a:gd name="connsiteX6" fmla="*/ 1152128 w 4157625"/>
                  <a:gd name="connsiteY6" fmla="*/ 1224136 h 3858837"/>
                  <a:gd name="connsiteX7" fmla="*/ 1440160 w 4157625"/>
                  <a:gd name="connsiteY7" fmla="*/ 1512168 h 3858837"/>
                  <a:gd name="connsiteX8" fmla="*/ 1728192 w 4157625"/>
                  <a:gd name="connsiteY8" fmla="*/ 1224136 h 3858837"/>
                  <a:gd name="connsiteX9" fmla="*/ 1440160 w 4157625"/>
                  <a:gd name="connsiteY9" fmla="*/ 936104 h 3858837"/>
                  <a:gd name="connsiteX10" fmla="*/ 2144227 w 4157625"/>
                  <a:gd name="connsiteY10" fmla="*/ 332 h 3858837"/>
                  <a:gd name="connsiteX11" fmla="*/ 2380391 w 4157625"/>
                  <a:gd name="connsiteY11" fmla="*/ 12939 h 3858837"/>
                  <a:gd name="connsiteX12" fmla="*/ 2972061 w 4157625"/>
                  <a:gd name="connsiteY12" fmla="*/ 147410 h 3858837"/>
                  <a:gd name="connsiteX13" fmla="*/ 3604073 w 4157625"/>
                  <a:gd name="connsiteY13" fmla="*/ 523927 h 3858837"/>
                  <a:gd name="connsiteX14" fmla="*/ 4074720 w 4157625"/>
                  <a:gd name="connsiteY14" fmla="*/ 1088704 h 3858837"/>
                  <a:gd name="connsiteX15" fmla="*/ 4155403 w 4157625"/>
                  <a:gd name="connsiteY15" fmla="*/ 1424880 h 3858837"/>
                  <a:gd name="connsiteX16" fmla="*/ 4047826 w 4157625"/>
                  <a:gd name="connsiteY16" fmla="*/ 1451774 h 3858837"/>
                  <a:gd name="connsiteX17" fmla="*/ 3859567 w 4157625"/>
                  <a:gd name="connsiteY17" fmla="*/ 1451774 h 3858837"/>
                  <a:gd name="connsiteX18" fmla="*/ 3604073 w 4157625"/>
                  <a:gd name="connsiteY18" fmla="*/ 1492115 h 3858837"/>
                  <a:gd name="connsiteX19" fmla="*/ 3267897 w 4157625"/>
                  <a:gd name="connsiteY19" fmla="*/ 1599692 h 3858837"/>
                  <a:gd name="connsiteX20" fmla="*/ 3025850 w 4157625"/>
                  <a:gd name="connsiteY20" fmla="*/ 1707268 h 3858837"/>
                  <a:gd name="connsiteX21" fmla="*/ 2770356 w 4157625"/>
                  <a:gd name="connsiteY21" fmla="*/ 1882080 h 3858837"/>
                  <a:gd name="connsiteX22" fmla="*/ 2501414 w 4157625"/>
                  <a:gd name="connsiteY22" fmla="*/ 2151021 h 3858837"/>
                  <a:gd name="connsiteX23" fmla="*/ 2326603 w 4157625"/>
                  <a:gd name="connsiteY23" fmla="*/ 2406515 h 3858837"/>
                  <a:gd name="connsiteX24" fmla="*/ 2219026 w 4157625"/>
                  <a:gd name="connsiteY24" fmla="*/ 2742692 h 3858837"/>
                  <a:gd name="connsiteX25" fmla="*/ 2178685 w 4157625"/>
                  <a:gd name="connsiteY25" fmla="*/ 3172998 h 3858837"/>
                  <a:gd name="connsiteX26" fmla="*/ 2192132 w 4157625"/>
                  <a:gd name="connsiteY26" fmla="*/ 3509174 h 3858837"/>
                  <a:gd name="connsiteX27" fmla="*/ 2151791 w 4157625"/>
                  <a:gd name="connsiteY27" fmla="*/ 3603304 h 3858837"/>
                  <a:gd name="connsiteX28" fmla="*/ 1869403 w 4157625"/>
                  <a:gd name="connsiteY28" fmla="*/ 3603304 h 3858837"/>
                  <a:gd name="connsiteX29" fmla="*/ 1600461 w 4157625"/>
                  <a:gd name="connsiteY29" fmla="*/ 3536068 h 3858837"/>
                  <a:gd name="connsiteX30" fmla="*/ 1344967 w 4157625"/>
                  <a:gd name="connsiteY30" fmla="*/ 3468833 h 3858837"/>
                  <a:gd name="connsiteX31" fmla="*/ 1170156 w 4157625"/>
                  <a:gd name="connsiteY31" fmla="*/ 3562963 h 3858837"/>
                  <a:gd name="connsiteX32" fmla="*/ 726403 w 4157625"/>
                  <a:gd name="connsiteY32" fmla="*/ 3831904 h 3858837"/>
                  <a:gd name="connsiteX33" fmla="*/ 645720 w 4157625"/>
                  <a:gd name="connsiteY33" fmla="*/ 3791563 h 3858837"/>
                  <a:gd name="connsiteX34" fmla="*/ 833979 w 4157625"/>
                  <a:gd name="connsiteY34" fmla="*/ 3320915 h 3858837"/>
                  <a:gd name="connsiteX35" fmla="*/ 833979 w 4157625"/>
                  <a:gd name="connsiteY35" fmla="*/ 3199892 h 3858837"/>
                  <a:gd name="connsiteX36" fmla="*/ 659167 w 4157625"/>
                  <a:gd name="connsiteY36" fmla="*/ 3078868 h 3858837"/>
                  <a:gd name="connsiteX37" fmla="*/ 349885 w 4157625"/>
                  <a:gd name="connsiteY37" fmla="*/ 2796480 h 3858837"/>
                  <a:gd name="connsiteX38" fmla="*/ 107838 w 4157625"/>
                  <a:gd name="connsiteY38" fmla="*/ 2393068 h 3858837"/>
                  <a:gd name="connsiteX39" fmla="*/ 261 w 4157625"/>
                  <a:gd name="connsiteY39" fmla="*/ 1747610 h 3858837"/>
                  <a:gd name="connsiteX40" fmla="*/ 134732 w 4157625"/>
                  <a:gd name="connsiteY40" fmla="*/ 1182833 h 3858837"/>
                  <a:gd name="connsiteX41" fmla="*/ 511250 w 4157625"/>
                  <a:gd name="connsiteY41" fmla="*/ 658398 h 3858837"/>
                  <a:gd name="connsiteX42" fmla="*/ 955003 w 4157625"/>
                  <a:gd name="connsiteY42" fmla="*/ 308774 h 3858837"/>
                  <a:gd name="connsiteX43" fmla="*/ 1452544 w 4157625"/>
                  <a:gd name="connsiteY43" fmla="*/ 80174 h 3858837"/>
                  <a:gd name="connsiteX44" fmla="*/ 1923191 w 4157625"/>
                  <a:gd name="connsiteY44" fmla="*/ 12939 h 3858837"/>
                  <a:gd name="connsiteX45" fmla="*/ 2144227 w 4157625"/>
                  <a:gd name="connsiteY45" fmla="*/ 332 h 3858837"/>
                  <a:gd name="connsiteX0" fmla="*/ 2866873 w 4169989"/>
                  <a:gd name="connsiteY0" fmla="*/ 936104 h 3858837"/>
                  <a:gd name="connsiteX1" fmla="*/ 2578841 w 4169989"/>
                  <a:gd name="connsiteY1" fmla="*/ 1224136 h 3858837"/>
                  <a:gd name="connsiteX2" fmla="*/ 2866873 w 4169989"/>
                  <a:gd name="connsiteY2" fmla="*/ 1512168 h 3858837"/>
                  <a:gd name="connsiteX3" fmla="*/ 3154905 w 4169989"/>
                  <a:gd name="connsiteY3" fmla="*/ 1224136 h 3858837"/>
                  <a:gd name="connsiteX4" fmla="*/ 2866873 w 4169989"/>
                  <a:gd name="connsiteY4" fmla="*/ 936104 h 3858837"/>
                  <a:gd name="connsiteX5" fmla="*/ 1440160 w 4169989"/>
                  <a:gd name="connsiteY5" fmla="*/ 936104 h 3858837"/>
                  <a:gd name="connsiteX6" fmla="*/ 1152128 w 4169989"/>
                  <a:gd name="connsiteY6" fmla="*/ 1224136 h 3858837"/>
                  <a:gd name="connsiteX7" fmla="*/ 1440160 w 4169989"/>
                  <a:gd name="connsiteY7" fmla="*/ 1512168 h 3858837"/>
                  <a:gd name="connsiteX8" fmla="*/ 1728192 w 4169989"/>
                  <a:gd name="connsiteY8" fmla="*/ 1224136 h 3858837"/>
                  <a:gd name="connsiteX9" fmla="*/ 1440160 w 4169989"/>
                  <a:gd name="connsiteY9" fmla="*/ 936104 h 3858837"/>
                  <a:gd name="connsiteX10" fmla="*/ 2144227 w 4169989"/>
                  <a:gd name="connsiteY10" fmla="*/ 332 h 3858837"/>
                  <a:gd name="connsiteX11" fmla="*/ 2380391 w 4169989"/>
                  <a:gd name="connsiteY11" fmla="*/ 12939 h 3858837"/>
                  <a:gd name="connsiteX12" fmla="*/ 2972061 w 4169989"/>
                  <a:gd name="connsiteY12" fmla="*/ 147410 h 3858837"/>
                  <a:gd name="connsiteX13" fmla="*/ 3604073 w 4169989"/>
                  <a:gd name="connsiteY13" fmla="*/ 523927 h 3858837"/>
                  <a:gd name="connsiteX14" fmla="*/ 4074720 w 4169989"/>
                  <a:gd name="connsiteY14" fmla="*/ 1088704 h 3858837"/>
                  <a:gd name="connsiteX15" fmla="*/ 4168850 w 4169989"/>
                  <a:gd name="connsiteY15" fmla="*/ 1411433 h 3858837"/>
                  <a:gd name="connsiteX16" fmla="*/ 4047826 w 4169989"/>
                  <a:gd name="connsiteY16" fmla="*/ 1451774 h 3858837"/>
                  <a:gd name="connsiteX17" fmla="*/ 3859567 w 4169989"/>
                  <a:gd name="connsiteY17" fmla="*/ 1451774 h 3858837"/>
                  <a:gd name="connsiteX18" fmla="*/ 3604073 w 4169989"/>
                  <a:gd name="connsiteY18" fmla="*/ 1492115 h 3858837"/>
                  <a:gd name="connsiteX19" fmla="*/ 3267897 w 4169989"/>
                  <a:gd name="connsiteY19" fmla="*/ 1599692 h 3858837"/>
                  <a:gd name="connsiteX20" fmla="*/ 3025850 w 4169989"/>
                  <a:gd name="connsiteY20" fmla="*/ 1707268 h 3858837"/>
                  <a:gd name="connsiteX21" fmla="*/ 2770356 w 4169989"/>
                  <a:gd name="connsiteY21" fmla="*/ 1882080 h 3858837"/>
                  <a:gd name="connsiteX22" fmla="*/ 2501414 w 4169989"/>
                  <a:gd name="connsiteY22" fmla="*/ 2151021 h 3858837"/>
                  <a:gd name="connsiteX23" fmla="*/ 2326603 w 4169989"/>
                  <a:gd name="connsiteY23" fmla="*/ 2406515 h 3858837"/>
                  <a:gd name="connsiteX24" fmla="*/ 2219026 w 4169989"/>
                  <a:gd name="connsiteY24" fmla="*/ 2742692 h 3858837"/>
                  <a:gd name="connsiteX25" fmla="*/ 2178685 w 4169989"/>
                  <a:gd name="connsiteY25" fmla="*/ 3172998 h 3858837"/>
                  <a:gd name="connsiteX26" fmla="*/ 2192132 w 4169989"/>
                  <a:gd name="connsiteY26" fmla="*/ 3509174 h 3858837"/>
                  <a:gd name="connsiteX27" fmla="*/ 2151791 w 4169989"/>
                  <a:gd name="connsiteY27" fmla="*/ 3603304 h 3858837"/>
                  <a:gd name="connsiteX28" fmla="*/ 1869403 w 4169989"/>
                  <a:gd name="connsiteY28" fmla="*/ 3603304 h 3858837"/>
                  <a:gd name="connsiteX29" fmla="*/ 1600461 w 4169989"/>
                  <a:gd name="connsiteY29" fmla="*/ 3536068 h 3858837"/>
                  <a:gd name="connsiteX30" fmla="*/ 1344967 w 4169989"/>
                  <a:gd name="connsiteY30" fmla="*/ 3468833 h 3858837"/>
                  <a:gd name="connsiteX31" fmla="*/ 1170156 w 4169989"/>
                  <a:gd name="connsiteY31" fmla="*/ 3562963 h 3858837"/>
                  <a:gd name="connsiteX32" fmla="*/ 726403 w 4169989"/>
                  <a:gd name="connsiteY32" fmla="*/ 3831904 h 3858837"/>
                  <a:gd name="connsiteX33" fmla="*/ 645720 w 4169989"/>
                  <a:gd name="connsiteY33" fmla="*/ 3791563 h 3858837"/>
                  <a:gd name="connsiteX34" fmla="*/ 833979 w 4169989"/>
                  <a:gd name="connsiteY34" fmla="*/ 3320915 h 3858837"/>
                  <a:gd name="connsiteX35" fmla="*/ 833979 w 4169989"/>
                  <a:gd name="connsiteY35" fmla="*/ 3199892 h 3858837"/>
                  <a:gd name="connsiteX36" fmla="*/ 659167 w 4169989"/>
                  <a:gd name="connsiteY36" fmla="*/ 3078868 h 3858837"/>
                  <a:gd name="connsiteX37" fmla="*/ 349885 w 4169989"/>
                  <a:gd name="connsiteY37" fmla="*/ 2796480 h 3858837"/>
                  <a:gd name="connsiteX38" fmla="*/ 107838 w 4169989"/>
                  <a:gd name="connsiteY38" fmla="*/ 2393068 h 3858837"/>
                  <a:gd name="connsiteX39" fmla="*/ 261 w 4169989"/>
                  <a:gd name="connsiteY39" fmla="*/ 1747610 h 3858837"/>
                  <a:gd name="connsiteX40" fmla="*/ 134732 w 4169989"/>
                  <a:gd name="connsiteY40" fmla="*/ 1182833 h 3858837"/>
                  <a:gd name="connsiteX41" fmla="*/ 511250 w 4169989"/>
                  <a:gd name="connsiteY41" fmla="*/ 658398 h 3858837"/>
                  <a:gd name="connsiteX42" fmla="*/ 955003 w 4169989"/>
                  <a:gd name="connsiteY42" fmla="*/ 308774 h 3858837"/>
                  <a:gd name="connsiteX43" fmla="*/ 1452544 w 4169989"/>
                  <a:gd name="connsiteY43" fmla="*/ 80174 h 3858837"/>
                  <a:gd name="connsiteX44" fmla="*/ 1923191 w 4169989"/>
                  <a:gd name="connsiteY44" fmla="*/ 12939 h 3858837"/>
                  <a:gd name="connsiteX45" fmla="*/ 2144227 w 4169989"/>
                  <a:gd name="connsiteY45" fmla="*/ 332 h 38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169989" h="3858837">
                    <a:moveTo>
                      <a:pt x="2866873" y="936104"/>
                    </a:moveTo>
                    <a:cubicBezTo>
                      <a:pt x="2707797" y="936104"/>
                      <a:pt x="2578841" y="1065060"/>
                      <a:pt x="2578841" y="1224136"/>
                    </a:cubicBezTo>
                    <a:cubicBezTo>
                      <a:pt x="2578841" y="1383212"/>
                      <a:pt x="2707797" y="1512168"/>
                      <a:pt x="2866873" y="1512168"/>
                    </a:cubicBezTo>
                    <a:cubicBezTo>
                      <a:pt x="3025949" y="1512168"/>
                      <a:pt x="3154905" y="1383212"/>
                      <a:pt x="3154905" y="1224136"/>
                    </a:cubicBezTo>
                    <a:cubicBezTo>
                      <a:pt x="3154905" y="1065060"/>
                      <a:pt x="3025949" y="936104"/>
                      <a:pt x="2866873" y="936104"/>
                    </a:cubicBezTo>
                    <a:close/>
                    <a:moveTo>
                      <a:pt x="1440160" y="936104"/>
                    </a:moveTo>
                    <a:cubicBezTo>
                      <a:pt x="1281084" y="936104"/>
                      <a:pt x="1152128" y="1065060"/>
                      <a:pt x="1152128" y="1224136"/>
                    </a:cubicBezTo>
                    <a:cubicBezTo>
                      <a:pt x="1152128" y="1383212"/>
                      <a:pt x="1281084" y="1512168"/>
                      <a:pt x="1440160" y="1512168"/>
                    </a:cubicBezTo>
                    <a:cubicBezTo>
                      <a:pt x="1599236" y="1512168"/>
                      <a:pt x="1728192" y="1383212"/>
                      <a:pt x="1728192" y="1224136"/>
                    </a:cubicBezTo>
                    <a:cubicBezTo>
                      <a:pt x="1728192" y="1065060"/>
                      <a:pt x="1599236" y="936104"/>
                      <a:pt x="1440160" y="936104"/>
                    </a:cubicBezTo>
                    <a:close/>
                    <a:moveTo>
                      <a:pt x="2144227" y="332"/>
                    </a:moveTo>
                    <a:cubicBezTo>
                      <a:pt x="2217345" y="-1069"/>
                      <a:pt x="2292985" y="1733"/>
                      <a:pt x="2380391" y="12939"/>
                    </a:cubicBezTo>
                    <a:cubicBezTo>
                      <a:pt x="2555203" y="35351"/>
                      <a:pt x="2768114" y="62245"/>
                      <a:pt x="2972061" y="147410"/>
                    </a:cubicBezTo>
                    <a:cubicBezTo>
                      <a:pt x="3176008" y="232575"/>
                      <a:pt x="3420297" y="367045"/>
                      <a:pt x="3604073" y="523927"/>
                    </a:cubicBezTo>
                    <a:cubicBezTo>
                      <a:pt x="3787849" y="680809"/>
                      <a:pt x="3980591" y="940786"/>
                      <a:pt x="4074720" y="1088704"/>
                    </a:cubicBezTo>
                    <a:cubicBezTo>
                      <a:pt x="4168850" y="1236622"/>
                      <a:pt x="4173332" y="1350921"/>
                      <a:pt x="4168850" y="1411433"/>
                    </a:cubicBezTo>
                    <a:cubicBezTo>
                      <a:pt x="4164368" y="1471945"/>
                      <a:pt x="4099373" y="1445051"/>
                      <a:pt x="4047826" y="1451774"/>
                    </a:cubicBezTo>
                    <a:cubicBezTo>
                      <a:pt x="3996279" y="1458497"/>
                      <a:pt x="3933526" y="1445051"/>
                      <a:pt x="3859567" y="1451774"/>
                    </a:cubicBezTo>
                    <a:cubicBezTo>
                      <a:pt x="3785608" y="1458497"/>
                      <a:pt x="3702685" y="1467462"/>
                      <a:pt x="3604073" y="1492115"/>
                    </a:cubicBezTo>
                    <a:cubicBezTo>
                      <a:pt x="3505461" y="1516768"/>
                      <a:pt x="3364267" y="1563833"/>
                      <a:pt x="3267897" y="1599692"/>
                    </a:cubicBezTo>
                    <a:cubicBezTo>
                      <a:pt x="3171527" y="1635551"/>
                      <a:pt x="3108773" y="1660203"/>
                      <a:pt x="3025850" y="1707268"/>
                    </a:cubicBezTo>
                    <a:cubicBezTo>
                      <a:pt x="2942927" y="1754333"/>
                      <a:pt x="2857762" y="1808121"/>
                      <a:pt x="2770356" y="1882080"/>
                    </a:cubicBezTo>
                    <a:cubicBezTo>
                      <a:pt x="2682950" y="1956039"/>
                      <a:pt x="2575373" y="2063615"/>
                      <a:pt x="2501414" y="2151021"/>
                    </a:cubicBezTo>
                    <a:cubicBezTo>
                      <a:pt x="2427455" y="2238427"/>
                      <a:pt x="2346774" y="2361691"/>
                      <a:pt x="2326603" y="2406515"/>
                    </a:cubicBezTo>
                    <a:cubicBezTo>
                      <a:pt x="2306432" y="2451339"/>
                      <a:pt x="2243679" y="2614945"/>
                      <a:pt x="2219026" y="2742692"/>
                    </a:cubicBezTo>
                    <a:cubicBezTo>
                      <a:pt x="2194373" y="2870439"/>
                      <a:pt x="2183167" y="3045251"/>
                      <a:pt x="2178685" y="3172998"/>
                    </a:cubicBezTo>
                    <a:cubicBezTo>
                      <a:pt x="2174203" y="3300745"/>
                      <a:pt x="2196614" y="3437456"/>
                      <a:pt x="2192132" y="3509174"/>
                    </a:cubicBezTo>
                    <a:cubicBezTo>
                      <a:pt x="2187650" y="3580892"/>
                      <a:pt x="2205579" y="3587616"/>
                      <a:pt x="2151791" y="3603304"/>
                    </a:cubicBezTo>
                    <a:cubicBezTo>
                      <a:pt x="2098003" y="3618992"/>
                      <a:pt x="1961291" y="3614510"/>
                      <a:pt x="1869403" y="3603304"/>
                    </a:cubicBezTo>
                    <a:cubicBezTo>
                      <a:pt x="1777515" y="3592098"/>
                      <a:pt x="1600461" y="3536068"/>
                      <a:pt x="1600461" y="3536068"/>
                    </a:cubicBezTo>
                    <a:cubicBezTo>
                      <a:pt x="1513055" y="3513656"/>
                      <a:pt x="1416685" y="3464351"/>
                      <a:pt x="1344967" y="3468833"/>
                    </a:cubicBezTo>
                    <a:cubicBezTo>
                      <a:pt x="1273250" y="3473316"/>
                      <a:pt x="1273250" y="3502451"/>
                      <a:pt x="1170156" y="3562963"/>
                    </a:cubicBezTo>
                    <a:cubicBezTo>
                      <a:pt x="1067062" y="3623475"/>
                      <a:pt x="813809" y="3793804"/>
                      <a:pt x="726403" y="3831904"/>
                    </a:cubicBezTo>
                    <a:cubicBezTo>
                      <a:pt x="638997" y="3870004"/>
                      <a:pt x="627791" y="3876728"/>
                      <a:pt x="645720" y="3791563"/>
                    </a:cubicBezTo>
                    <a:cubicBezTo>
                      <a:pt x="663649" y="3706398"/>
                      <a:pt x="802603" y="3419527"/>
                      <a:pt x="833979" y="3320915"/>
                    </a:cubicBezTo>
                    <a:cubicBezTo>
                      <a:pt x="865355" y="3222303"/>
                      <a:pt x="863114" y="3240233"/>
                      <a:pt x="833979" y="3199892"/>
                    </a:cubicBezTo>
                    <a:cubicBezTo>
                      <a:pt x="804844" y="3159551"/>
                      <a:pt x="739849" y="3146103"/>
                      <a:pt x="659167" y="3078868"/>
                    </a:cubicBezTo>
                    <a:cubicBezTo>
                      <a:pt x="578485" y="3011633"/>
                      <a:pt x="441773" y="2910780"/>
                      <a:pt x="349885" y="2796480"/>
                    </a:cubicBezTo>
                    <a:cubicBezTo>
                      <a:pt x="257997" y="2682180"/>
                      <a:pt x="166109" y="2567880"/>
                      <a:pt x="107838" y="2393068"/>
                    </a:cubicBezTo>
                    <a:cubicBezTo>
                      <a:pt x="49567" y="2218256"/>
                      <a:pt x="-4221" y="1949316"/>
                      <a:pt x="261" y="1747610"/>
                    </a:cubicBezTo>
                    <a:cubicBezTo>
                      <a:pt x="4743" y="1545904"/>
                      <a:pt x="49567" y="1368851"/>
                      <a:pt x="134732" y="1182833"/>
                    </a:cubicBezTo>
                    <a:cubicBezTo>
                      <a:pt x="219897" y="996815"/>
                      <a:pt x="408156" y="781663"/>
                      <a:pt x="511250" y="658398"/>
                    </a:cubicBezTo>
                    <a:cubicBezTo>
                      <a:pt x="647962" y="512722"/>
                      <a:pt x="798121" y="405145"/>
                      <a:pt x="955003" y="308774"/>
                    </a:cubicBezTo>
                    <a:cubicBezTo>
                      <a:pt x="1111885" y="212403"/>
                      <a:pt x="1291179" y="129480"/>
                      <a:pt x="1452544" y="80174"/>
                    </a:cubicBezTo>
                    <a:cubicBezTo>
                      <a:pt x="1613909" y="30868"/>
                      <a:pt x="1768550" y="24145"/>
                      <a:pt x="1923191" y="12939"/>
                    </a:cubicBezTo>
                    <a:cubicBezTo>
                      <a:pt x="2000512" y="7336"/>
                      <a:pt x="2071109" y="1733"/>
                      <a:pt x="2144227" y="3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067944" y="2069976"/>
                <a:ext cx="3420380" cy="3130078"/>
                <a:chOff x="4067944" y="2069976"/>
                <a:chExt cx="3420380" cy="3130078"/>
              </a:xfrm>
              <a:grpFill/>
            </p:grpSpPr>
            <p:sp>
              <p:nvSpPr>
                <p:cNvPr id="46" name="椭圆 8"/>
                <p:cNvSpPr/>
                <p:nvPr/>
              </p:nvSpPr>
              <p:spPr>
                <a:xfrm>
                  <a:off x="4067944" y="2069976"/>
                  <a:ext cx="3420380" cy="2880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380" h="2880320">
                      <a:moveTo>
                        <a:pt x="2322258" y="782960"/>
                      </a:moveTo>
                      <a:cubicBezTo>
                        <a:pt x="2193009" y="782960"/>
                        <a:pt x="2088232" y="887737"/>
                        <a:pt x="2088232" y="1016986"/>
                      </a:cubicBezTo>
                      <a:cubicBezTo>
                        <a:pt x="2088232" y="1146235"/>
                        <a:pt x="2193009" y="1251012"/>
                        <a:pt x="2322258" y="1251012"/>
                      </a:cubicBezTo>
                      <a:cubicBezTo>
                        <a:pt x="2451507" y="1251012"/>
                        <a:pt x="2556284" y="1146235"/>
                        <a:pt x="2556284" y="1016986"/>
                      </a:cubicBezTo>
                      <a:cubicBezTo>
                        <a:pt x="2556284" y="887737"/>
                        <a:pt x="2451507" y="782960"/>
                        <a:pt x="2322258" y="782960"/>
                      </a:cubicBezTo>
                      <a:close/>
                      <a:moveTo>
                        <a:pt x="1134126" y="782960"/>
                      </a:moveTo>
                      <a:cubicBezTo>
                        <a:pt x="1004877" y="782960"/>
                        <a:pt x="900100" y="887737"/>
                        <a:pt x="900100" y="1016986"/>
                      </a:cubicBezTo>
                      <a:cubicBezTo>
                        <a:pt x="900100" y="1146235"/>
                        <a:pt x="1004877" y="1251012"/>
                        <a:pt x="1134126" y="1251012"/>
                      </a:cubicBezTo>
                      <a:cubicBezTo>
                        <a:pt x="1263375" y="1251012"/>
                        <a:pt x="1368152" y="1146235"/>
                        <a:pt x="1368152" y="1016986"/>
                      </a:cubicBezTo>
                      <a:cubicBezTo>
                        <a:pt x="1368152" y="887737"/>
                        <a:pt x="1263375" y="782960"/>
                        <a:pt x="1134126" y="782960"/>
                      </a:cubicBezTo>
                      <a:close/>
                      <a:moveTo>
                        <a:pt x="1710190" y="0"/>
                      </a:moveTo>
                      <a:cubicBezTo>
                        <a:pt x="2654702" y="0"/>
                        <a:pt x="3420380" y="644782"/>
                        <a:pt x="3420380" y="1440160"/>
                      </a:cubicBezTo>
                      <a:cubicBezTo>
                        <a:pt x="3420380" y="2235538"/>
                        <a:pt x="2654702" y="2880320"/>
                        <a:pt x="1710190" y="2880320"/>
                      </a:cubicBezTo>
                      <a:cubicBezTo>
                        <a:pt x="765678" y="2880320"/>
                        <a:pt x="0" y="2235538"/>
                        <a:pt x="0" y="1440160"/>
                      </a:cubicBezTo>
                      <a:cubicBezTo>
                        <a:pt x="0" y="644782"/>
                        <a:pt x="765678" y="0"/>
                        <a:pt x="17101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6288232" y="4436249"/>
                  <a:ext cx="671040" cy="763805"/>
                </a:xfrm>
                <a:custGeom>
                  <a:avLst/>
                  <a:gdLst>
                    <a:gd name="connsiteX0" fmla="*/ 72227 w 671040"/>
                    <a:gd name="connsiteY0" fmla="*/ 418139 h 763805"/>
                    <a:gd name="connsiteX1" fmla="*/ 583215 w 671040"/>
                    <a:gd name="connsiteY1" fmla="*/ 740869 h 763805"/>
                    <a:gd name="connsiteX2" fmla="*/ 663897 w 671040"/>
                    <a:gd name="connsiteY2" fmla="*/ 687080 h 763805"/>
                    <a:gd name="connsiteX3" fmla="*/ 502533 w 671040"/>
                    <a:gd name="connsiteY3" fmla="*/ 283669 h 763805"/>
                    <a:gd name="connsiteX4" fmla="*/ 368062 w 671040"/>
                    <a:gd name="connsiteY4" fmla="*/ 1280 h 763805"/>
                    <a:gd name="connsiteX5" fmla="*/ 31886 w 671040"/>
                    <a:gd name="connsiteY5" fmla="*/ 189539 h 763805"/>
                    <a:gd name="connsiteX6" fmla="*/ 72227 w 671040"/>
                    <a:gd name="connsiteY6" fmla="*/ 418139 h 763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1040" h="763805">
                      <a:moveTo>
                        <a:pt x="72227" y="418139"/>
                      </a:moveTo>
                      <a:cubicBezTo>
                        <a:pt x="164115" y="510027"/>
                        <a:pt x="484603" y="696046"/>
                        <a:pt x="583215" y="740869"/>
                      </a:cubicBezTo>
                      <a:cubicBezTo>
                        <a:pt x="681827" y="785693"/>
                        <a:pt x="677344" y="763280"/>
                        <a:pt x="663897" y="687080"/>
                      </a:cubicBezTo>
                      <a:cubicBezTo>
                        <a:pt x="650450" y="610880"/>
                        <a:pt x="551839" y="397969"/>
                        <a:pt x="502533" y="283669"/>
                      </a:cubicBezTo>
                      <a:cubicBezTo>
                        <a:pt x="453227" y="169369"/>
                        <a:pt x="446503" y="16968"/>
                        <a:pt x="368062" y="1280"/>
                      </a:cubicBezTo>
                      <a:cubicBezTo>
                        <a:pt x="289621" y="-14408"/>
                        <a:pt x="76710" y="117821"/>
                        <a:pt x="31886" y="189539"/>
                      </a:cubicBezTo>
                      <a:cubicBezTo>
                        <a:pt x="-12938" y="261257"/>
                        <a:pt x="-19661" y="326251"/>
                        <a:pt x="72227" y="4181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6" name="组合 95"/>
          <p:cNvGrpSpPr/>
          <p:nvPr/>
        </p:nvGrpSpPr>
        <p:grpSpPr>
          <a:xfrm>
            <a:off x="3550816" y="3460243"/>
            <a:ext cx="937728" cy="1434740"/>
            <a:chOff x="3091944" y="3455940"/>
            <a:chExt cx="937728" cy="1434740"/>
          </a:xfrm>
        </p:grpSpPr>
        <p:sp>
          <p:nvSpPr>
            <p:cNvPr id="10" name="椭圆 9"/>
            <p:cNvSpPr/>
            <p:nvPr/>
          </p:nvSpPr>
          <p:spPr>
            <a:xfrm>
              <a:off x="3091944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DD5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300327" y="4151016"/>
              <a:ext cx="729345" cy="739664"/>
              <a:chOff x="1210613" y="2107574"/>
              <a:chExt cx="927279" cy="9833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E8584B"/>
              </a:solidFill>
              <a:ln>
                <a:noFill/>
              </a:ln>
              <a:effectLst>
                <a:innerShdw blurRad="25400">
                  <a:srgbClr val="C00000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" name="肘形连接符 46"/>
            <p:cNvCxnSpPr/>
            <p:nvPr/>
          </p:nvCxnSpPr>
          <p:spPr>
            <a:xfrm rot="16200000" flipV="1">
              <a:off x="3135023" y="3737963"/>
              <a:ext cx="589229" cy="39518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E858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任意多边形 56"/>
            <p:cNvSpPr/>
            <p:nvPr/>
          </p:nvSpPr>
          <p:spPr>
            <a:xfrm>
              <a:off x="3504563" y="4370798"/>
              <a:ext cx="299753" cy="291949"/>
            </a:xfrm>
            <a:custGeom>
              <a:avLst/>
              <a:gdLst/>
              <a:ahLst/>
              <a:cxnLst/>
              <a:rect l="l" t="t" r="r" b="b"/>
              <a:pathLst>
                <a:path w="4846918" h="4757220">
                  <a:moveTo>
                    <a:pt x="1074270" y="2230729"/>
                  </a:moveTo>
                  <a:cubicBezTo>
                    <a:pt x="1044295" y="2229609"/>
                    <a:pt x="1017961" y="2244737"/>
                    <a:pt x="1024684" y="2306369"/>
                  </a:cubicBezTo>
                  <a:cubicBezTo>
                    <a:pt x="1038131" y="2429634"/>
                    <a:pt x="1143466" y="2821840"/>
                    <a:pt x="1226390" y="2992169"/>
                  </a:cubicBezTo>
                  <a:cubicBezTo>
                    <a:pt x="1309314" y="3162499"/>
                    <a:pt x="1405685" y="3265593"/>
                    <a:pt x="1522226" y="3328346"/>
                  </a:cubicBezTo>
                  <a:cubicBezTo>
                    <a:pt x="1638767" y="3391099"/>
                    <a:pt x="1768755" y="3400064"/>
                    <a:pt x="1925637" y="3368687"/>
                  </a:cubicBezTo>
                  <a:cubicBezTo>
                    <a:pt x="2082519" y="3337311"/>
                    <a:pt x="2313361" y="3220769"/>
                    <a:pt x="2463520" y="3140087"/>
                  </a:cubicBezTo>
                  <a:cubicBezTo>
                    <a:pt x="2613679" y="3059405"/>
                    <a:pt x="2766078" y="2936140"/>
                    <a:pt x="2826590" y="2884593"/>
                  </a:cubicBezTo>
                  <a:cubicBezTo>
                    <a:pt x="2887102" y="2833046"/>
                    <a:pt x="2857966" y="2819599"/>
                    <a:pt x="2826590" y="2830805"/>
                  </a:cubicBezTo>
                  <a:cubicBezTo>
                    <a:pt x="2795214" y="2842011"/>
                    <a:pt x="2712290" y="2909246"/>
                    <a:pt x="2638331" y="2951828"/>
                  </a:cubicBezTo>
                  <a:cubicBezTo>
                    <a:pt x="2564372" y="2994410"/>
                    <a:pt x="2488172" y="3045958"/>
                    <a:pt x="2382837" y="3086299"/>
                  </a:cubicBezTo>
                  <a:cubicBezTo>
                    <a:pt x="2277502" y="3126640"/>
                    <a:pt x="2118379" y="3175946"/>
                    <a:pt x="2006320" y="3193875"/>
                  </a:cubicBezTo>
                  <a:cubicBezTo>
                    <a:pt x="1894261" y="3211804"/>
                    <a:pt x="1806855" y="3214045"/>
                    <a:pt x="1710484" y="3193875"/>
                  </a:cubicBezTo>
                  <a:cubicBezTo>
                    <a:pt x="1614113" y="3173705"/>
                    <a:pt x="1511019" y="3155775"/>
                    <a:pt x="1428096" y="3072852"/>
                  </a:cubicBezTo>
                  <a:cubicBezTo>
                    <a:pt x="1345173" y="2989929"/>
                    <a:pt x="1264490" y="2819599"/>
                    <a:pt x="1212943" y="2696334"/>
                  </a:cubicBezTo>
                  <a:cubicBezTo>
                    <a:pt x="1161396" y="2573069"/>
                    <a:pt x="1130020" y="2407222"/>
                    <a:pt x="1118814" y="2333263"/>
                  </a:cubicBezTo>
                  <a:cubicBezTo>
                    <a:pt x="1107608" y="2259304"/>
                    <a:pt x="1161396" y="2259304"/>
                    <a:pt x="1145708" y="2252581"/>
                  </a:cubicBezTo>
                  <a:cubicBezTo>
                    <a:pt x="1137864" y="2249219"/>
                    <a:pt x="1104246" y="2231850"/>
                    <a:pt x="1074270" y="2230729"/>
                  </a:cubicBezTo>
                  <a:close/>
                  <a:moveTo>
                    <a:pt x="1853465" y="1164945"/>
                  </a:moveTo>
                  <a:cubicBezTo>
                    <a:pt x="1833750" y="1164350"/>
                    <a:pt x="1813019" y="1167851"/>
                    <a:pt x="1791167" y="1176816"/>
                  </a:cubicBezTo>
                  <a:cubicBezTo>
                    <a:pt x="1703761" y="1212675"/>
                    <a:pt x="1553602" y="1347146"/>
                    <a:pt x="1481884" y="1459205"/>
                  </a:cubicBezTo>
                  <a:cubicBezTo>
                    <a:pt x="1410166" y="1571264"/>
                    <a:pt x="1381031" y="1730387"/>
                    <a:pt x="1360861" y="1849169"/>
                  </a:cubicBezTo>
                  <a:cubicBezTo>
                    <a:pt x="1340691" y="1967951"/>
                    <a:pt x="1345173" y="2075528"/>
                    <a:pt x="1360861" y="2171899"/>
                  </a:cubicBezTo>
                  <a:cubicBezTo>
                    <a:pt x="1376549" y="2268270"/>
                    <a:pt x="1407925" y="2369123"/>
                    <a:pt x="1454990" y="2427393"/>
                  </a:cubicBezTo>
                  <a:cubicBezTo>
                    <a:pt x="1502055" y="2485663"/>
                    <a:pt x="1578255" y="2514799"/>
                    <a:pt x="1643249" y="2521522"/>
                  </a:cubicBezTo>
                  <a:cubicBezTo>
                    <a:pt x="1708243" y="2528245"/>
                    <a:pt x="1768755" y="2532728"/>
                    <a:pt x="1844955" y="2467734"/>
                  </a:cubicBezTo>
                  <a:cubicBezTo>
                    <a:pt x="1872895" y="2443903"/>
                    <a:pt x="1907463" y="2405308"/>
                    <a:pt x="1941913" y="2360605"/>
                  </a:cubicBezTo>
                  <a:lnTo>
                    <a:pt x="1943037" y="2373389"/>
                  </a:lnTo>
                  <a:cubicBezTo>
                    <a:pt x="1958725" y="2469760"/>
                    <a:pt x="1990101" y="2570613"/>
                    <a:pt x="2037166" y="2628883"/>
                  </a:cubicBezTo>
                  <a:cubicBezTo>
                    <a:pt x="2084231" y="2687153"/>
                    <a:pt x="2160431" y="2716289"/>
                    <a:pt x="2225425" y="2723012"/>
                  </a:cubicBezTo>
                  <a:cubicBezTo>
                    <a:pt x="2290419" y="2729735"/>
                    <a:pt x="2350931" y="2734218"/>
                    <a:pt x="2427131" y="2669224"/>
                  </a:cubicBezTo>
                  <a:cubicBezTo>
                    <a:pt x="2503331" y="2604230"/>
                    <a:pt x="2628837" y="2429419"/>
                    <a:pt x="2682625" y="2333048"/>
                  </a:cubicBezTo>
                  <a:cubicBezTo>
                    <a:pt x="2736413" y="2236677"/>
                    <a:pt x="2743137" y="2198577"/>
                    <a:pt x="2749860" y="2091000"/>
                  </a:cubicBezTo>
                  <a:cubicBezTo>
                    <a:pt x="2756584" y="1983424"/>
                    <a:pt x="2749860" y="1795165"/>
                    <a:pt x="2722966" y="1687589"/>
                  </a:cubicBezTo>
                  <a:cubicBezTo>
                    <a:pt x="2696072" y="1580013"/>
                    <a:pt x="2646767" y="1497089"/>
                    <a:pt x="2588496" y="1445542"/>
                  </a:cubicBezTo>
                  <a:cubicBezTo>
                    <a:pt x="2530226" y="1393995"/>
                    <a:pt x="2445061" y="1364859"/>
                    <a:pt x="2373343" y="1378306"/>
                  </a:cubicBezTo>
                  <a:cubicBezTo>
                    <a:pt x="2301625" y="1391753"/>
                    <a:pt x="2209737" y="1479159"/>
                    <a:pt x="2158190" y="1526224"/>
                  </a:cubicBezTo>
                  <a:cubicBezTo>
                    <a:pt x="2155492" y="1528687"/>
                    <a:pt x="2152918" y="1531015"/>
                    <a:pt x="2150432" y="1533204"/>
                  </a:cubicBezTo>
                  <a:cubicBezTo>
                    <a:pt x="2147621" y="1516308"/>
                    <a:pt x="2144386" y="1500482"/>
                    <a:pt x="2140790" y="1486099"/>
                  </a:cubicBezTo>
                  <a:cubicBezTo>
                    <a:pt x="2113896" y="1378523"/>
                    <a:pt x="2064591" y="1295599"/>
                    <a:pt x="2006320" y="1244052"/>
                  </a:cubicBezTo>
                  <a:cubicBezTo>
                    <a:pt x="1962618" y="1205392"/>
                    <a:pt x="1912611" y="1166731"/>
                    <a:pt x="1853465" y="1164945"/>
                  </a:cubicBezTo>
                  <a:close/>
                  <a:moveTo>
                    <a:pt x="2711122" y="330"/>
                  </a:moveTo>
                  <a:cubicBezTo>
                    <a:pt x="2822984" y="-3303"/>
                    <a:pt x="2925763" y="22611"/>
                    <a:pt x="3001402" y="101052"/>
                  </a:cubicBezTo>
                  <a:cubicBezTo>
                    <a:pt x="3122425" y="226558"/>
                    <a:pt x="3173973" y="551529"/>
                    <a:pt x="3230002" y="786852"/>
                  </a:cubicBezTo>
                  <a:cubicBezTo>
                    <a:pt x="3286031" y="1022175"/>
                    <a:pt x="3290514" y="1371799"/>
                    <a:pt x="3337579" y="1512993"/>
                  </a:cubicBezTo>
                  <a:cubicBezTo>
                    <a:pt x="3384644" y="1654187"/>
                    <a:pt x="3362231" y="1589192"/>
                    <a:pt x="3512390" y="1634016"/>
                  </a:cubicBezTo>
                  <a:cubicBezTo>
                    <a:pt x="3662549" y="1678840"/>
                    <a:pt x="4041308" y="1739352"/>
                    <a:pt x="4238531" y="1781934"/>
                  </a:cubicBezTo>
                  <a:cubicBezTo>
                    <a:pt x="4435754" y="1824516"/>
                    <a:pt x="4594878" y="1833481"/>
                    <a:pt x="4695731" y="1889510"/>
                  </a:cubicBezTo>
                  <a:cubicBezTo>
                    <a:pt x="4796584" y="1945539"/>
                    <a:pt x="4830202" y="2028463"/>
                    <a:pt x="4843649" y="2118110"/>
                  </a:cubicBezTo>
                  <a:cubicBezTo>
                    <a:pt x="4857096" y="2207757"/>
                    <a:pt x="4827961" y="2324299"/>
                    <a:pt x="4776414" y="2427393"/>
                  </a:cubicBezTo>
                  <a:cubicBezTo>
                    <a:pt x="4724867" y="2530487"/>
                    <a:pt x="4646426" y="2622375"/>
                    <a:pt x="4534367" y="2736675"/>
                  </a:cubicBezTo>
                  <a:cubicBezTo>
                    <a:pt x="4422308" y="2850975"/>
                    <a:pt x="4256461" y="3025787"/>
                    <a:pt x="4104061" y="3113193"/>
                  </a:cubicBezTo>
                  <a:cubicBezTo>
                    <a:pt x="3951661" y="3200599"/>
                    <a:pt x="3711855" y="3214045"/>
                    <a:pt x="3619967" y="3261110"/>
                  </a:cubicBezTo>
                  <a:cubicBezTo>
                    <a:pt x="3528079" y="3308175"/>
                    <a:pt x="3557213" y="3330587"/>
                    <a:pt x="3552731" y="3395581"/>
                  </a:cubicBezTo>
                  <a:cubicBezTo>
                    <a:pt x="3548249" y="3460575"/>
                    <a:pt x="3570661" y="3494193"/>
                    <a:pt x="3593073" y="3651075"/>
                  </a:cubicBezTo>
                  <a:cubicBezTo>
                    <a:pt x="3615485" y="3807957"/>
                    <a:pt x="3693926" y="4164304"/>
                    <a:pt x="3687202" y="4336875"/>
                  </a:cubicBezTo>
                  <a:cubicBezTo>
                    <a:pt x="3680478" y="4509446"/>
                    <a:pt x="3619966" y="4617023"/>
                    <a:pt x="3552731" y="4686499"/>
                  </a:cubicBezTo>
                  <a:cubicBezTo>
                    <a:pt x="3485496" y="4755976"/>
                    <a:pt x="3382402" y="4749252"/>
                    <a:pt x="3283790" y="4753734"/>
                  </a:cubicBezTo>
                  <a:cubicBezTo>
                    <a:pt x="3185178" y="4758216"/>
                    <a:pt x="3100014" y="4767181"/>
                    <a:pt x="2961061" y="4713393"/>
                  </a:cubicBezTo>
                  <a:cubicBezTo>
                    <a:pt x="2822108" y="4659605"/>
                    <a:pt x="2631608" y="4547546"/>
                    <a:pt x="2450073" y="4431005"/>
                  </a:cubicBezTo>
                  <a:cubicBezTo>
                    <a:pt x="2268538" y="4314464"/>
                    <a:pt x="2008561" y="4065693"/>
                    <a:pt x="1871849" y="4014146"/>
                  </a:cubicBezTo>
                  <a:cubicBezTo>
                    <a:pt x="1735137" y="3962599"/>
                    <a:pt x="1750826" y="4054487"/>
                    <a:pt x="1629802" y="4121722"/>
                  </a:cubicBezTo>
                  <a:cubicBezTo>
                    <a:pt x="1508779" y="4188957"/>
                    <a:pt x="1282420" y="4350323"/>
                    <a:pt x="1145708" y="4417558"/>
                  </a:cubicBezTo>
                  <a:cubicBezTo>
                    <a:pt x="1008996" y="4484793"/>
                    <a:pt x="912625" y="4536340"/>
                    <a:pt x="809531" y="4525134"/>
                  </a:cubicBezTo>
                  <a:cubicBezTo>
                    <a:pt x="706437" y="4513928"/>
                    <a:pt x="605584" y="4493757"/>
                    <a:pt x="527143" y="4350322"/>
                  </a:cubicBezTo>
                  <a:cubicBezTo>
                    <a:pt x="448702" y="4206887"/>
                    <a:pt x="343366" y="3937945"/>
                    <a:pt x="338884" y="3664522"/>
                  </a:cubicBezTo>
                  <a:cubicBezTo>
                    <a:pt x="334402" y="3391099"/>
                    <a:pt x="468873" y="2891316"/>
                    <a:pt x="500249" y="2709781"/>
                  </a:cubicBezTo>
                  <a:cubicBezTo>
                    <a:pt x="531625" y="2528246"/>
                    <a:pt x="533866" y="2631339"/>
                    <a:pt x="527143" y="2575310"/>
                  </a:cubicBezTo>
                  <a:cubicBezTo>
                    <a:pt x="520420" y="2519281"/>
                    <a:pt x="506973" y="2456528"/>
                    <a:pt x="459908" y="2373605"/>
                  </a:cubicBezTo>
                  <a:cubicBezTo>
                    <a:pt x="412843" y="2290682"/>
                    <a:pt x="311990" y="2198793"/>
                    <a:pt x="244755" y="2077769"/>
                  </a:cubicBezTo>
                  <a:cubicBezTo>
                    <a:pt x="177520" y="1956745"/>
                    <a:pt x="96837" y="1817792"/>
                    <a:pt x="56496" y="1647463"/>
                  </a:cubicBezTo>
                  <a:cubicBezTo>
                    <a:pt x="16155" y="1477134"/>
                    <a:pt x="-8498" y="1226122"/>
                    <a:pt x="2708" y="1055793"/>
                  </a:cubicBezTo>
                  <a:cubicBezTo>
                    <a:pt x="13914" y="885464"/>
                    <a:pt x="60978" y="701687"/>
                    <a:pt x="123731" y="625487"/>
                  </a:cubicBezTo>
                  <a:cubicBezTo>
                    <a:pt x="186484" y="549287"/>
                    <a:pt x="199932" y="547046"/>
                    <a:pt x="379226" y="598593"/>
                  </a:cubicBezTo>
                  <a:cubicBezTo>
                    <a:pt x="558520" y="650140"/>
                    <a:pt x="1026925" y="874257"/>
                    <a:pt x="1199496" y="934769"/>
                  </a:cubicBezTo>
                  <a:cubicBezTo>
                    <a:pt x="1372066" y="995281"/>
                    <a:pt x="1300349" y="1051310"/>
                    <a:pt x="1414649" y="961663"/>
                  </a:cubicBezTo>
                  <a:cubicBezTo>
                    <a:pt x="1528949" y="872016"/>
                    <a:pt x="1703761" y="551528"/>
                    <a:pt x="1885296" y="396887"/>
                  </a:cubicBezTo>
                  <a:cubicBezTo>
                    <a:pt x="2066831" y="242246"/>
                    <a:pt x="2317843" y="83122"/>
                    <a:pt x="2503861" y="33816"/>
                  </a:cubicBezTo>
                  <a:cubicBezTo>
                    <a:pt x="2573618" y="15326"/>
                    <a:pt x="2644005" y="2510"/>
                    <a:pt x="2711122" y="3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460671" y="2318838"/>
            <a:ext cx="937728" cy="1380512"/>
            <a:chOff x="1125117" y="2292241"/>
            <a:chExt cx="937728" cy="1380512"/>
          </a:xfrm>
        </p:grpSpPr>
        <p:sp>
          <p:nvSpPr>
            <p:cNvPr id="9" name="椭圆 8"/>
            <p:cNvSpPr/>
            <p:nvPr/>
          </p:nvSpPr>
          <p:spPr>
            <a:xfrm>
              <a:off x="1854462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25117" y="2292241"/>
              <a:ext cx="729345" cy="739664"/>
              <a:chOff x="1210613" y="2107574"/>
              <a:chExt cx="927279" cy="9833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" name="肘形连接符 46"/>
            <p:cNvCxnSpPr>
              <a:stCxn id="13" idx="4"/>
              <a:endCxn id="9" idx="0"/>
            </p:cNvCxnSpPr>
            <p:nvPr/>
          </p:nvCxnSpPr>
          <p:spPr>
            <a:xfrm rot="16200000" flipH="1">
              <a:off x="1477440" y="2974726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F7C6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1313832" y="2488234"/>
              <a:ext cx="393970" cy="362448"/>
              <a:chOff x="3499849" y="2144298"/>
              <a:chExt cx="4102746" cy="341826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59" name="组合 58"/>
              <p:cNvGrpSpPr/>
              <p:nvPr/>
            </p:nvGrpSpPr>
            <p:grpSpPr>
              <a:xfrm>
                <a:off x="3499849" y="2144298"/>
                <a:ext cx="2144300" cy="3418269"/>
                <a:chOff x="3499849" y="2144298"/>
                <a:chExt cx="2144300" cy="3418269"/>
              </a:xfrm>
              <a:grpFill/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4211960" y="2850783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2"/>
                <p:cNvSpPr/>
                <p:nvPr/>
              </p:nvSpPr>
              <p:spPr>
                <a:xfrm>
                  <a:off x="3499849" y="2144298"/>
                  <a:ext cx="2144300" cy="21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300" h="2144300">
                      <a:moveTo>
                        <a:pt x="1072150" y="0"/>
                      </a:moveTo>
                      <a:cubicBezTo>
                        <a:pt x="1664282" y="0"/>
                        <a:pt x="2144300" y="480018"/>
                        <a:pt x="2144300" y="1072150"/>
                      </a:cubicBezTo>
                      <a:cubicBezTo>
                        <a:pt x="2144300" y="1664282"/>
                        <a:pt x="1664282" y="2144300"/>
                        <a:pt x="1072150" y="2144300"/>
                      </a:cubicBezTo>
                      <a:cubicBezTo>
                        <a:pt x="952394" y="2144300"/>
                        <a:pt x="837223" y="2124666"/>
                        <a:pt x="730239" y="2086968"/>
                      </a:cubicBezTo>
                      <a:cubicBezTo>
                        <a:pt x="712348" y="2066805"/>
                        <a:pt x="706763" y="2035191"/>
                        <a:pt x="717434" y="2004765"/>
                      </a:cubicBezTo>
                      <a:cubicBezTo>
                        <a:pt x="730588" y="1967261"/>
                        <a:pt x="764158" y="1943775"/>
                        <a:pt x="797079" y="1948020"/>
                      </a:cubicBezTo>
                      <a:cubicBezTo>
                        <a:pt x="867922" y="1968318"/>
                        <a:pt x="942769" y="1978445"/>
                        <a:pt x="1019981" y="1978445"/>
                      </a:cubicBezTo>
                      <a:cubicBezTo>
                        <a:pt x="1497208" y="1978445"/>
                        <a:pt x="1884077" y="1591576"/>
                        <a:pt x="1884077" y="1114349"/>
                      </a:cubicBezTo>
                      <a:cubicBezTo>
                        <a:pt x="1884077" y="637122"/>
                        <a:pt x="1497208" y="250253"/>
                        <a:pt x="1019981" y="250253"/>
                      </a:cubicBezTo>
                      <a:cubicBezTo>
                        <a:pt x="542754" y="250253"/>
                        <a:pt x="155885" y="637122"/>
                        <a:pt x="155885" y="1114349"/>
                      </a:cubicBezTo>
                      <a:cubicBezTo>
                        <a:pt x="155885" y="1286804"/>
                        <a:pt x="206405" y="1447458"/>
                        <a:pt x="297561" y="1579426"/>
                      </a:cubicBezTo>
                      <a:lnTo>
                        <a:pt x="292357" y="1573778"/>
                      </a:lnTo>
                      <a:cubicBezTo>
                        <a:pt x="319319" y="1603043"/>
                        <a:pt x="313635" y="1652105"/>
                        <a:pt x="279695" y="1683374"/>
                      </a:cubicBezTo>
                      <a:cubicBezTo>
                        <a:pt x="259995" y="1701524"/>
                        <a:pt x="235099" y="1709696"/>
                        <a:pt x="212519" y="1706358"/>
                      </a:cubicBezTo>
                      <a:cubicBezTo>
                        <a:pt x="77784" y="1530703"/>
                        <a:pt x="0" y="1310510"/>
                        <a:pt x="0" y="1072150"/>
                      </a:cubicBezTo>
                      <a:cubicBezTo>
                        <a:pt x="0" y="480018"/>
                        <a:pt x="480018" y="0"/>
                        <a:pt x="1072150" y="0"/>
                      </a:cubicBezTo>
                      <a:close/>
                    </a:path>
                  </a:pathLst>
                </a:custGeom>
                <a:grpFill/>
                <a:ln w="263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 65"/>
                <p:cNvSpPr/>
                <p:nvPr/>
              </p:nvSpPr>
              <p:spPr>
                <a:xfrm>
                  <a:off x="3561411" y="3351628"/>
                  <a:ext cx="808543" cy="2210939"/>
                </a:xfrm>
                <a:custGeom>
                  <a:avLst/>
                  <a:gdLst>
                    <a:gd name="connsiteX0" fmla="*/ 687359 w 810338"/>
                    <a:gd name="connsiteY0" fmla="*/ 11284 h 2209241"/>
                    <a:gd name="connsiteX1" fmla="*/ 535682 w 810338"/>
                    <a:gd name="connsiteY1" fmla="*/ 184630 h 2209241"/>
                    <a:gd name="connsiteX2" fmla="*/ 332000 w 810338"/>
                    <a:gd name="connsiteY2" fmla="*/ 496653 h 2209241"/>
                    <a:gd name="connsiteX3" fmla="*/ 158654 w 810338"/>
                    <a:gd name="connsiteY3" fmla="*/ 921350 h 2209241"/>
                    <a:gd name="connsiteX4" fmla="*/ 19977 w 810338"/>
                    <a:gd name="connsiteY4" fmla="*/ 1402385 h 2209241"/>
                    <a:gd name="connsiteX5" fmla="*/ 2643 w 810338"/>
                    <a:gd name="connsiteY5" fmla="*/ 2117437 h 2209241"/>
                    <a:gd name="connsiteX6" fmla="*/ 37312 w 810338"/>
                    <a:gd name="connsiteY6" fmla="*/ 2195443 h 2209241"/>
                    <a:gd name="connsiteX7" fmla="*/ 210658 w 810338"/>
                    <a:gd name="connsiteY7" fmla="*/ 2195443 h 2209241"/>
                    <a:gd name="connsiteX8" fmla="*/ 227992 w 810338"/>
                    <a:gd name="connsiteY8" fmla="*/ 2056766 h 2209241"/>
                    <a:gd name="connsiteX9" fmla="*/ 249661 w 810338"/>
                    <a:gd name="connsiteY9" fmla="*/ 1458723 h 2209241"/>
                    <a:gd name="connsiteX10" fmla="*/ 349335 w 810338"/>
                    <a:gd name="connsiteY10" fmla="*/ 930017 h 2209241"/>
                    <a:gd name="connsiteX11" fmla="*/ 535682 w 810338"/>
                    <a:gd name="connsiteY11" fmla="*/ 500986 h 2209241"/>
                    <a:gd name="connsiteX12" fmla="*/ 756698 w 810338"/>
                    <a:gd name="connsiteY12" fmla="*/ 206298 h 2209241"/>
                    <a:gd name="connsiteX13" fmla="*/ 808701 w 810338"/>
                    <a:gd name="connsiteY13" fmla="*/ 136960 h 2209241"/>
                    <a:gd name="connsiteX14" fmla="*/ 787033 w 810338"/>
                    <a:gd name="connsiteY14" fmla="*/ 28618 h 2209241"/>
                    <a:gd name="connsiteX15" fmla="*/ 687359 w 810338"/>
                    <a:gd name="connsiteY15" fmla="*/ 11284 h 2209241"/>
                    <a:gd name="connsiteX0" fmla="*/ 684859 w 807838"/>
                    <a:gd name="connsiteY0" fmla="*/ 11284 h 2209241"/>
                    <a:gd name="connsiteX1" fmla="*/ 533182 w 807838"/>
                    <a:gd name="connsiteY1" fmla="*/ 184630 h 2209241"/>
                    <a:gd name="connsiteX2" fmla="*/ 329500 w 807838"/>
                    <a:gd name="connsiteY2" fmla="*/ 496653 h 2209241"/>
                    <a:gd name="connsiteX3" fmla="*/ 156154 w 807838"/>
                    <a:gd name="connsiteY3" fmla="*/ 921350 h 2209241"/>
                    <a:gd name="connsiteX4" fmla="*/ 39146 w 807838"/>
                    <a:gd name="connsiteY4" fmla="*/ 1402385 h 2209241"/>
                    <a:gd name="connsiteX5" fmla="*/ 143 w 807838"/>
                    <a:gd name="connsiteY5" fmla="*/ 2117437 h 2209241"/>
                    <a:gd name="connsiteX6" fmla="*/ 34812 w 807838"/>
                    <a:gd name="connsiteY6" fmla="*/ 2195443 h 2209241"/>
                    <a:gd name="connsiteX7" fmla="*/ 208158 w 807838"/>
                    <a:gd name="connsiteY7" fmla="*/ 2195443 h 2209241"/>
                    <a:gd name="connsiteX8" fmla="*/ 225492 w 807838"/>
                    <a:gd name="connsiteY8" fmla="*/ 2056766 h 2209241"/>
                    <a:gd name="connsiteX9" fmla="*/ 247161 w 807838"/>
                    <a:gd name="connsiteY9" fmla="*/ 1458723 h 2209241"/>
                    <a:gd name="connsiteX10" fmla="*/ 346835 w 807838"/>
                    <a:gd name="connsiteY10" fmla="*/ 930017 h 2209241"/>
                    <a:gd name="connsiteX11" fmla="*/ 533182 w 807838"/>
                    <a:gd name="connsiteY11" fmla="*/ 500986 h 2209241"/>
                    <a:gd name="connsiteX12" fmla="*/ 754198 w 807838"/>
                    <a:gd name="connsiteY12" fmla="*/ 206298 h 2209241"/>
                    <a:gd name="connsiteX13" fmla="*/ 806201 w 807838"/>
                    <a:gd name="connsiteY13" fmla="*/ 136960 h 2209241"/>
                    <a:gd name="connsiteX14" fmla="*/ 784533 w 807838"/>
                    <a:gd name="connsiteY14" fmla="*/ 28618 h 2209241"/>
                    <a:gd name="connsiteX15" fmla="*/ 684859 w 807838"/>
                    <a:gd name="connsiteY15" fmla="*/ 11284 h 2209241"/>
                    <a:gd name="connsiteX0" fmla="*/ 684859 w 807838"/>
                    <a:gd name="connsiteY0" fmla="*/ 11284 h 2209241"/>
                    <a:gd name="connsiteX1" fmla="*/ 533182 w 807838"/>
                    <a:gd name="connsiteY1" fmla="*/ 184630 h 2209241"/>
                    <a:gd name="connsiteX2" fmla="*/ 329500 w 807838"/>
                    <a:gd name="connsiteY2" fmla="*/ 496653 h 2209241"/>
                    <a:gd name="connsiteX3" fmla="*/ 156154 w 807838"/>
                    <a:gd name="connsiteY3" fmla="*/ 921350 h 2209241"/>
                    <a:gd name="connsiteX4" fmla="*/ 39146 w 807838"/>
                    <a:gd name="connsiteY4" fmla="*/ 1402385 h 2209241"/>
                    <a:gd name="connsiteX5" fmla="*/ 143 w 807838"/>
                    <a:gd name="connsiteY5" fmla="*/ 2117437 h 2209241"/>
                    <a:gd name="connsiteX6" fmla="*/ 34812 w 807838"/>
                    <a:gd name="connsiteY6" fmla="*/ 2195443 h 2209241"/>
                    <a:gd name="connsiteX7" fmla="*/ 208158 w 807838"/>
                    <a:gd name="connsiteY7" fmla="*/ 2195443 h 2209241"/>
                    <a:gd name="connsiteX8" fmla="*/ 225492 w 807838"/>
                    <a:gd name="connsiteY8" fmla="*/ 2056766 h 2209241"/>
                    <a:gd name="connsiteX9" fmla="*/ 247161 w 807838"/>
                    <a:gd name="connsiteY9" fmla="*/ 1458723 h 2209241"/>
                    <a:gd name="connsiteX10" fmla="*/ 346835 w 807838"/>
                    <a:gd name="connsiteY10" fmla="*/ 930017 h 2209241"/>
                    <a:gd name="connsiteX11" fmla="*/ 533182 w 807838"/>
                    <a:gd name="connsiteY11" fmla="*/ 500986 h 2209241"/>
                    <a:gd name="connsiteX12" fmla="*/ 754198 w 807838"/>
                    <a:gd name="connsiteY12" fmla="*/ 206298 h 2209241"/>
                    <a:gd name="connsiteX13" fmla="*/ 806201 w 807838"/>
                    <a:gd name="connsiteY13" fmla="*/ 136960 h 2209241"/>
                    <a:gd name="connsiteX14" fmla="*/ 784533 w 807838"/>
                    <a:gd name="connsiteY14" fmla="*/ 28618 h 2209241"/>
                    <a:gd name="connsiteX15" fmla="*/ 684859 w 807838"/>
                    <a:gd name="connsiteY15" fmla="*/ 11284 h 2209241"/>
                    <a:gd name="connsiteX0" fmla="*/ 688328 w 811307"/>
                    <a:gd name="connsiteY0" fmla="*/ 11284 h 2209241"/>
                    <a:gd name="connsiteX1" fmla="*/ 536651 w 811307"/>
                    <a:gd name="connsiteY1" fmla="*/ 184630 h 2209241"/>
                    <a:gd name="connsiteX2" fmla="*/ 332969 w 811307"/>
                    <a:gd name="connsiteY2" fmla="*/ 496653 h 2209241"/>
                    <a:gd name="connsiteX3" fmla="*/ 159623 w 811307"/>
                    <a:gd name="connsiteY3" fmla="*/ 921350 h 2209241"/>
                    <a:gd name="connsiteX4" fmla="*/ 42615 w 811307"/>
                    <a:gd name="connsiteY4" fmla="*/ 1402385 h 2209241"/>
                    <a:gd name="connsiteX5" fmla="*/ 3612 w 811307"/>
                    <a:gd name="connsiteY5" fmla="*/ 2117437 h 2209241"/>
                    <a:gd name="connsiteX6" fmla="*/ 25280 w 811307"/>
                    <a:gd name="connsiteY6" fmla="*/ 2195443 h 2209241"/>
                    <a:gd name="connsiteX7" fmla="*/ 211627 w 811307"/>
                    <a:gd name="connsiteY7" fmla="*/ 2195443 h 2209241"/>
                    <a:gd name="connsiteX8" fmla="*/ 228961 w 811307"/>
                    <a:gd name="connsiteY8" fmla="*/ 2056766 h 2209241"/>
                    <a:gd name="connsiteX9" fmla="*/ 250630 w 811307"/>
                    <a:gd name="connsiteY9" fmla="*/ 1458723 h 2209241"/>
                    <a:gd name="connsiteX10" fmla="*/ 350304 w 811307"/>
                    <a:gd name="connsiteY10" fmla="*/ 930017 h 2209241"/>
                    <a:gd name="connsiteX11" fmla="*/ 536651 w 811307"/>
                    <a:gd name="connsiteY11" fmla="*/ 500986 h 2209241"/>
                    <a:gd name="connsiteX12" fmla="*/ 757667 w 811307"/>
                    <a:gd name="connsiteY12" fmla="*/ 206298 h 2209241"/>
                    <a:gd name="connsiteX13" fmla="*/ 809670 w 811307"/>
                    <a:gd name="connsiteY13" fmla="*/ 136960 h 2209241"/>
                    <a:gd name="connsiteX14" fmla="*/ 788002 w 811307"/>
                    <a:gd name="connsiteY14" fmla="*/ 28618 h 2209241"/>
                    <a:gd name="connsiteX15" fmla="*/ 688328 w 811307"/>
                    <a:gd name="connsiteY15" fmla="*/ 11284 h 2209241"/>
                    <a:gd name="connsiteX0" fmla="*/ 685564 w 808543"/>
                    <a:gd name="connsiteY0" fmla="*/ 11284 h 2210939"/>
                    <a:gd name="connsiteX1" fmla="*/ 533887 w 808543"/>
                    <a:gd name="connsiteY1" fmla="*/ 184630 h 2210939"/>
                    <a:gd name="connsiteX2" fmla="*/ 330205 w 808543"/>
                    <a:gd name="connsiteY2" fmla="*/ 496653 h 2210939"/>
                    <a:gd name="connsiteX3" fmla="*/ 156859 w 808543"/>
                    <a:gd name="connsiteY3" fmla="*/ 921350 h 2210939"/>
                    <a:gd name="connsiteX4" fmla="*/ 39851 w 808543"/>
                    <a:gd name="connsiteY4" fmla="*/ 1402385 h 2210939"/>
                    <a:gd name="connsiteX5" fmla="*/ 5181 w 808543"/>
                    <a:gd name="connsiteY5" fmla="*/ 2087101 h 2210939"/>
                    <a:gd name="connsiteX6" fmla="*/ 22516 w 808543"/>
                    <a:gd name="connsiteY6" fmla="*/ 2195443 h 2210939"/>
                    <a:gd name="connsiteX7" fmla="*/ 208863 w 808543"/>
                    <a:gd name="connsiteY7" fmla="*/ 2195443 h 2210939"/>
                    <a:gd name="connsiteX8" fmla="*/ 226197 w 808543"/>
                    <a:gd name="connsiteY8" fmla="*/ 2056766 h 2210939"/>
                    <a:gd name="connsiteX9" fmla="*/ 247866 w 808543"/>
                    <a:gd name="connsiteY9" fmla="*/ 1458723 h 2210939"/>
                    <a:gd name="connsiteX10" fmla="*/ 347540 w 808543"/>
                    <a:gd name="connsiteY10" fmla="*/ 930017 h 2210939"/>
                    <a:gd name="connsiteX11" fmla="*/ 533887 w 808543"/>
                    <a:gd name="connsiteY11" fmla="*/ 500986 h 2210939"/>
                    <a:gd name="connsiteX12" fmla="*/ 754903 w 808543"/>
                    <a:gd name="connsiteY12" fmla="*/ 206298 h 2210939"/>
                    <a:gd name="connsiteX13" fmla="*/ 806906 w 808543"/>
                    <a:gd name="connsiteY13" fmla="*/ 136960 h 2210939"/>
                    <a:gd name="connsiteX14" fmla="*/ 785238 w 808543"/>
                    <a:gd name="connsiteY14" fmla="*/ 28618 h 2210939"/>
                    <a:gd name="connsiteX15" fmla="*/ 685564 w 808543"/>
                    <a:gd name="connsiteY15" fmla="*/ 11284 h 2210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8543" h="2210939">
                      <a:moveTo>
                        <a:pt x="685564" y="11284"/>
                      </a:moveTo>
                      <a:cubicBezTo>
                        <a:pt x="643672" y="37286"/>
                        <a:pt x="593113" y="103735"/>
                        <a:pt x="533887" y="184630"/>
                      </a:cubicBezTo>
                      <a:cubicBezTo>
                        <a:pt x="474660" y="265525"/>
                        <a:pt x="393043" y="373866"/>
                        <a:pt x="330205" y="496653"/>
                      </a:cubicBezTo>
                      <a:cubicBezTo>
                        <a:pt x="267367" y="619440"/>
                        <a:pt x="205251" y="770395"/>
                        <a:pt x="156859" y="921350"/>
                      </a:cubicBezTo>
                      <a:cubicBezTo>
                        <a:pt x="108467" y="1072305"/>
                        <a:pt x="65131" y="1208093"/>
                        <a:pt x="39851" y="1402385"/>
                      </a:cubicBezTo>
                      <a:cubicBezTo>
                        <a:pt x="14571" y="1596677"/>
                        <a:pt x="8070" y="1954925"/>
                        <a:pt x="5181" y="2087101"/>
                      </a:cubicBezTo>
                      <a:cubicBezTo>
                        <a:pt x="2292" y="2219277"/>
                        <a:pt x="-11431" y="2177386"/>
                        <a:pt x="22516" y="2195443"/>
                      </a:cubicBezTo>
                      <a:cubicBezTo>
                        <a:pt x="56463" y="2213500"/>
                        <a:pt x="174916" y="2218556"/>
                        <a:pt x="208863" y="2195443"/>
                      </a:cubicBezTo>
                      <a:cubicBezTo>
                        <a:pt x="242810" y="2172330"/>
                        <a:pt x="219697" y="2179553"/>
                        <a:pt x="226197" y="2056766"/>
                      </a:cubicBezTo>
                      <a:cubicBezTo>
                        <a:pt x="232697" y="1933979"/>
                        <a:pt x="227642" y="1646515"/>
                        <a:pt x="247866" y="1458723"/>
                      </a:cubicBezTo>
                      <a:cubicBezTo>
                        <a:pt x="268090" y="1270931"/>
                        <a:pt x="299870" y="1089640"/>
                        <a:pt x="347540" y="930017"/>
                      </a:cubicBezTo>
                      <a:cubicBezTo>
                        <a:pt x="395210" y="770394"/>
                        <a:pt x="465993" y="621606"/>
                        <a:pt x="533887" y="500986"/>
                      </a:cubicBezTo>
                      <a:cubicBezTo>
                        <a:pt x="601781" y="380366"/>
                        <a:pt x="754903" y="206298"/>
                        <a:pt x="754903" y="206298"/>
                      </a:cubicBezTo>
                      <a:cubicBezTo>
                        <a:pt x="800406" y="145627"/>
                        <a:pt x="801850" y="166573"/>
                        <a:pt x="806906" y="136960"/>
                      </a:cubicBezTo>
                      <a:cubicBezTo>
                        <a:pt x="811962" y="107347"/>
                        <a:pt x="805462" y="47397"/>
                        <a:pt x="785238" y="28618"/>
                      </a:cubicBezTo>
                      <a:cubicBezTo>
                        <a:pt x="765014" y="9839"/>
                        <a:pt x="727456" y="-14718"/>
                        <a:pt x="685564" y="112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 rot="17784098">
                <a:off x="6009361" y="1838961"/>
                <a:ext cx="1228343" cy="1958125"/>
                <a:chOff x="3499849" y="2144298"/>
                <a:chExt cx="2144300" cy="3418269"/>
              </a:xfrm>
              <a:grpFill/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4211960" y="2850783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2"/>
                <p:cNvSpPr/>
                <p:nvPr/>
              </p:nvSpPr>
              <p:spPr>
                <a:xfrm>
                  <a:off x="3499849" y="2144298"/>
                  <a:ext cx="2144300" cy="21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300" h="2144300">
                      <a:moveTo>
                        <a:pt x="1072150" y="0"/>
                      </a:moveTo>
                      <a:cubicBezTo>
                        <a:pt x="1664282" y="0"/>
                        <a:pt x="2144300" y="480018"/>
                        <a:pt x="2144300" y="1072150"/>
                      </a:cubicBezTo>
                      <a:cubicBezTo>
                        <a:pt x="2144300" y="1664282"/>
                        <a:pt x="1664282" y="2144300"/>
                        <a:pt x="1072150" y="2144300"/>
                      </a:cubicBezTo>
                      <a:cubicBezTo>
                        <a:pt x="952394" y="2144300"/>
                        <a:pt x="837223" y="2124666"/>
                        <a:pt x="730239" y="2086968"/>
                      </a:cubicBezTo>
                      <a:cubicBezTo>
                        <a:pt x="712348" y="2066805"/>
                        <a:pt x="706763" y="2035191"/>
                        <a:pt x="717434" y="2004765"/>
                      </a:cubicBezTo>
                      <a:cubicBezTo>
                        <a:pt x="730588" y="1967261"/>
                        <a:pt x="764158" y="1943775"/>
                        <a:pt x="797079" y="1948020"/>
                      </a:cubicBezTo>
                      <a:cubicBezTo>
                        <a:pt x="867922" y="1968318"/>
                        <a:pt x="942769" y="1978445"/>
                        <a:pt x="1019981" y="1978445"/>
                      </a:cubicBezTo>
                      <a:cubicBezTo>
                        <a:pt x="1497208" y="1978445"/>
                        <a:pt x="1884077" y="1591576"/>
                        <a:pt x="1884077" y="1114349"/>
                      </a:cubicBezTo>
                      <a:cubicBezTo>
                        <a:pt x="1884077" y="637122"/>
                        <a:pt x="1497208" y="250253"/>
                        <a:pt x="1019981" y="250253"/>
                      </a:cubicBezTo>
                      <a:cubicBezTo>
                        <a:pt x="542754" y="250253"/>
                        <a:pt x="155885" y="637122"/>
                        <a:pt x="155885" y="1114349"/>
                      </a:cubicBezTo>
                      <a:cubicBezTo>
                        <a:pt x="155885" y="1286804"/>
                        <a:pt x="206405" y="1447458"/>
                        <a:pt x="297561" y="1579426"/>
                      </a:cubicBezTo>
                      <a:lnTo>
                        <a:pt x="292357" y="1573778"/>
                      </a:lnTo>
                      <a:cubicBezTo>
                        <a:pt x="319319" y="1603043"/>
                        <a:pt x="313635" y="1652105"/>
                        <a:pt x="279695" y="1683374"/>
                      </a:cubicBezTo>
                      <a:cubicBezTo>
                        <a:pt x="259995" y="1701524"/>
                        <a:pt x="235099" y="1709696"/>
                        <a:pt x="212519" y="1706358"/>
                      </a:cubicBezTo>
                      <a:cubicBezTo>
                        <a:pt x="77784" y="1530703"/>
                        <a:pt x="0" y="1310510"/>
                        <a:pt x="0" y="1072150"/>
                      </a:cubicBezTo>
                      <a:cubicBezTo>
                        <a:pt x="0" y="480018"/>
                        <a:pt x="480018" y="0"/>
                        <a:pt x="1072150" y="0"/>
                      </a:cubicBezTo>
                      <a:close/>
                    </a:path>
                  </a:pathLst>
                </a:custGeom>
                <a:grpFill/>
                <a:ln w="263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任意多边形 62"/>
                <p:cNvSpPr/>
                <p:nvPr/>
              </p:nvSpPr>
              <p:spPr>
                <a:xfrm>
                  <a:off x="3561411" y="3351628"/>
                  <a:ext cx="808543" cy="2210939"/>
                </a:xfrm>
                <a:custGeom>
                  <a:avLst/>
                  <a:gdLst>
                    <a:gd name="connsiteX0" fmla="*/ 687359 w 810338"/>
                    <a:gd name="connsiteY0" fmla="*/ 11284 h 2209241"/>
                    <a:gd name="connsiteX1" fmla="*/ 535682 w 810338"/>
                    <a:gd name="connsiteY1" fmla="*/ 184630 h 2209241"/>
                    <a:gd name="connsiteX2" fmla="*/ 332000 w 810338"/>
                    <a:gd name="connsiteY2" fmla="*/ 496653 h 2209241"/>
                    <a:gd name="connsiteX3" fmla="*/ 158654 w 810338"/>
                    <a:gd name="connsiteY3" fmla="*/ 921350 h 2209241"/>
                    <a:gd name="connsiteX4" fmla="*/ 19977 w 810338"/>
                    <a:gd name="connsiteY4" fmla="*/ 1402385 h 2209241"/>
                    <a:gd name="connsiteX5" fmla="*/ 2643 w 810338"/>
                    <a:gd name="connsiteY5" fmla="*/ 2117437 h 2209241"/>
                    <a:gd name="connsiteX6" fmla="*/ 37312 w 810338"/>
                    <a:gd name="connsiteY6" fmla="*/ 2195443 h 2209241"/>
                    <a:gd name="connsiteX7" fmla="*/ 210658 w 810338"/>
                    <a:gd name="connsiteY7" fmla="*/ 2195443 h 2209241"/>
                    <a:gd name="connsiteX8" fmla="*/ 227992 w 810338"/>
                    <a:gd name="connsiteY8" fmla="*/ 2056766 h 2209241"/>
                    <a:gd name="connsiteX9" fmla="*/ 249661 w 810338"/>
                    <a:gd name="connsiteY9" fmla="*/ 1458723 h 2209241"/>
                    <a:gd name="connsiteX10" fmla="*/ 349335 w 810338"/>
                    <a:gd name="connsiteY10" fmla="*/ 930017 h 2209241"/>
                    <a:gd name="connsiteX11" fmla="*/ 535682 w 810338"/>
                    <a:gd name="connsiteY11" fmla="*/ 500986 h 2209241"/>
                    <a:gd name="connsiteX12" fmla="*/ 756698 w 810338"/>
                    <a:gd name="connsiteY12" fmla="*/ 206298 h 2209241"/>
                    <a:gd name="connsiteX13" fmla="*/ 808701 w 810338"/>
                    <a:gd name="connsiteY13" fmla="*/ 136960 h 2209241"/>
                    <a:gd name="connsiteX14" fmla="*/ 787033 w 810338"/>
                    <a:gd name="connsiteY14" fmla="*/ 28618 h 2209241"/>
                    <a:gd name="connsiteX15" fmla="*/ 687359 w 810338"/>
                    <a:gd name="connsiteY15" fmla="*/ 11284 h 2209241"/>
                    <a:gd name="connsiteX0" fmla="*/ 684859 w 807838"/>
                    <a:gd name="connsiteY0" fmla="*/ 11284 h 2209241"/>
                    <a:gd name="connsiteX1" fmla="*/ 533182 w 807838"/>
                    <a:gd name="connsiteY1" fmla="*/ 184630 h 2209241"/>
                    <a:gd name="connsiteX2" fmla="*/ 329500 w 807838"/>
                    <a:gd name="connsiteY2" fmla="*/ 496653 h 2209241"/>
                    <a:gd name="connsiteX3" fmla="*/ 156154 w 807838"/>
                    <a:gd name="connsiteY3" fmla="*/ 921350 h 2209241"/>
                    <a:gd name="connsiteX4" fmla="*/ 39146 w 807838"/>
                    <a:gd name="connsiteY4" fmla="*/ 1402385 h 2209241"/>
                    <a:gd name="connsiteX5" fmla="*/ 143 w 807838"/>
                    <a:gd name="connsiteY5" fmla="*/ 2117437 h 2209241"/>
                    <a:gd name="connsiteX6" fmla="*/ 34812 w 807838"/>
                    <a:gd name="connsiteY6" fmla="*/ 2195443 h 2209241"/>
                    <a:gd name="connsiteX7" fmla="*/ 208158 w 807838"/>
                    <a:gd name="connsiteY7" fmla="*/ 2195443 h 2209241"/>
                    <a:gd name="connsiteX8" fmla="*/ 225492 w 807838"/>
                    <a:gd name="connsiteY8" fmla="*/ 2056766 h 2209241"/>
                    <a:gd name="connsiteX9" fmla="*/ 247161 w 807838"/>
                    <a:gd name="connsiteY9" fmla="*/ 1458723 h 2209241"/>
                    <a:gd name="connsiteX10" fmla="*/ 346835 w 807838"/>
                    <a:gd name="connsiteY10" fmla="*/ 930017 h 2209241"/>
                    <a:gd name="connsiteX11" fmla="*/ 533182 w 807838"/>
                    <a:gd name="connsiteY11" fmla="*/ 500986 h 2209241"/>
                    <a:gd name="connsiteX12" fmla="*/ 754198 w 807838"/>
                    <a:gd name="connsiteY12" fmla="*/ 206298 h 2209241"/>
                    <a:gd name="connsiteX13" fmla="*/ 806201 w 807838"/>
                    <a:gd name="connsiteY13" fmla="*/ 136960 h 2209241"/>
                    <a:gd name="connsiteX14" fmla="*/ 784533 w 807838"/>
                    <a:gd name="connsiteY14" fmla="*/ 28618 h 2209241"/>
                    <a:gd name="connsiteX15" fmla="*/ 684859 w 807838"/>
                    <a:gd name="connsiteY15" fmla="*/ 11284 h 2209241"/>
                    <a:gd name="connsiteX0" fmla="*/ 684859 w 807838"/>
                    <a:gd name="connsiteY0" fmla="*/ 11284 h 2209241"/>
                    <a:gd name="connsiteX1" fmla="*/ 533182 w 807838"/>
                    <a:gd name="connsiteY1" fmla="*/ 184630 h 2209241"/>
                    <a:gd name="connsiteX2" fmla="*/ 329500 w 807838"/>
                    <a:gd name="connsiteY2" fmla="*/ 496653 h 2209241"/>
                    <a:gd name="connsiteX3" fmla="*/ 156154 w 807838"/>
                    <a:gd name="connsiteY3" fmla="*/ 921350 h 2209241"/>
                    <a:gd name="connsiteX4" fmla="*/ 39146 w 807838"/>
                    <a:gd name="connsiteY4" fmla="*/ 1402385 h 2209241"/>
                    <a:gd name="connsiteX5" fmla="*/ 143 w 807838"/>
                    <a:gd name="connsiteY5" fmla="*/ 2117437 h 2209241"/>
                    <a:gd name="connsiteX6" fmla="*/ 34812 w 807838"/>
                    <a:gd name="connsiteY6" fmla="*/ 2195443 h 2209241"/>
                    <a:gd name="connsiteX7" fmla="*/ 208158 w 807838"/>
                    <a:gd name="connsiteY7" fmla="*/ 2195443 h 2209241"/>
                    <a:gd name="connsiteX8" fmla="*/ 225492 w 807838"/>
                    <a:gd name="connsiteY8" fmla="*/ 2056766 h 2209241"/>
                    <a:gd name="connsiteX9" fmla="*/ 247161 w 807838"/>
                    <a:gd name="connsiteY9" fmla="*/ 1458723 h 2209241"/>
                    <a:gd name="connsiteX10" fmla="*/ 346835 w 807838"/>
                    <a:gd name="connsiteY10" fmla="*/ 930017 h 2209241"/>
                    <a:gd name="connsiteX11" fmla="*/ 533182 w 807838"/>
                    <a:gd name="connsiteY11" fmla="*/ 500986 h 2209241"/>
                    <a:gd name="connsiteX12" fmla="*/ 754198 w 807838"/>
                    <a:gd name="connsiteY12" fmla="*/ 206298 h 2209241"/>
                    <a:gd name="connsiteX13" fmla="*/ 806201 w 807838"/>
                    <a:gd name="connsiteY13" fmla="*/ 136960 h 2209241"/>
                    <a:gd name="connsiteX14" fmla="*/ 784533 w 807838"/>
                    <a:gd name="connsiteY14" fmla="*/ 28618 h 2209241"/>
                    <a:gd name="connsiteX15" fmla="*/ 684859 w 807838"/>
                    <a:gd name="connsiteY15" fmla="*/ 11284 h 2209241"/>
                    <a:gd name="connsiteX0" fmla="*/ 688328 w 811307"/>
                    <a:gd name="connsiteY0" fmla="*/ 11284 h 2209241"/>
                    <a:gd name="connsiteX1" fmla="*/ 536651 w 811307"/>
                    <a:gd name="connsiteY1" fmla="*/ 184630 h 2209241"/>
                    <a:gd name="connsiteX2" fmla="*/ 332969 w 811307"/>
                    <a:gd name="connsiteY2" fmla="*/ 496653 h 2209241"/>
                    <a:gd name="connsiteX3" fmla="*/ 159623 w 811307"/>
                    <a:gd name="connsiteY3" fmla="*/ 921350 h 2209241"/>
                    <a:gd name="connsiteX4" fmla="*/ 42615 w 811307"/>
                    <a:gd name="connsiteY4" fmla="*/ 1402385 h 2209241"/>
                    <a:gd name="connsiteX5" fmla="*/ 3612 w 811307"/>
                    <a:gd name="connsiteY5" fmla="*/ 2117437 h 2209241"/>
                    <a:gd name="connsiteX6" fmla="*/ 25280 w 811307"/>
                    <a:gd name="connsiteY6" fmla="*/ 2195443 h 2209241"/>
                    <a:gd name="connsiteX7" fmla="*/ 211627 w 811307"/>
                    <a:gd name="connsiteY7" fmla="*/ 2195443 h 2209241"/>
                    <a:gd name="connsiteX8" fmla="*/ 228961 w 811307"/>
                    <a:gd name="connsiteY8" fmla="*/ 2056766 h 2209241"/>
                    <a:gd name="connsiteX9" fmla="*/ 250630 w 811307"/>
                    <a:gd name="connsiteY9" fmla="*/ 1458723 h 2209241"/>
                    <a:gd name="connsiteX10" fmla="*/ 350304 w 811307"/>
                    <a:gd name="connsiteY10" fmla="*/ 930017 h 2209241"/>
                    <a:gd name="connsiteX11" fmla="*/ 536651 w 811307"/>
                    <a:gd name="connsiteY11" fmla="*/ 500986 h 2209241"/>
                    <a:gd name="connsiteX12" fmla="*/ 757667 w 811307"/>
                    <a:gd name="connsiteY12" fmla="*/ 206298 h 2209241"/>
                    <a:gd name="connsiteX13" fmla="*/ 809670 w 811307"/>
                    <a:gd name="connsiteY13" fmla="*/ 136960 h 2209241"/>
                    <a:gd name="connsiteX14" fmla="*/ 788002 w 811307"/>
                    <a:gd name="connsiteY14" fmla="*/ 28618 h 2209241"/>
                    <a:gd name="connsiteX15" fmla="*/ 688328 w 811307"/>
                    <a:gd name="connsiteY15" fmla="*/ 11284 h 2209241"/>
                    <a:gd name="connsiteX0" fmla="*/ 685564 w 808543"/>
                    <a:gd name="connsiteY0" fmla="*/ 11284 h 2210939"/>
                    <a:gd name="connsiteX1" fmla="*/ 533887 w 808543"/>
                    <a:gd name="connsiteY1" fmla="*/ 184630 h 2210939"/>
                    <a:gd name="connsiteX2" fmla="*/ 330205 w 808543"/>
                    <a:gd name="connsiteY2" fmla="*/ 496653 h 2210939"/>
                    <a:gd name="connsiteX3" fmla="*/ 156859 w 808543"/>
                    <a:gd name="connsiteY3" fmla="*/ 921350 h 2210939"/>
                    <a:gd name="connsiteX4" fmla="*/ 39851 w 808543"/>
                    <a:gd name="connsiteY4" fmla="*/ 1402385 h 2210939"/>
                    <a:gd name="connsiteX5" fmla="*/ 5181 w 808543"/>
                    <a:gd name="connsiteY5" fmla="*/ 2087101 h 2210939"/>
                    <a:gd name="connsiteX6" fmla="*/ 22516 w 808543"/>
                    <a:gd name="connsiteY6" fmla="*/ 2195443 h 2210939"/>
                    <a:gd name="connsiteX7" fmla="*/ 208863 w 808543"/>
                    <a:gd name="connsiteY7" fmla="*/ 2195443 h 2210939"/>
                    <a:gd name="connsiteX8" fmla="*/ 226197 w 808543"/>
                    <a:gd name="connsiteY8" fmla="*/ 2056766 h 2210939"/>
                    <a:gd name="connsiteX9" fmla="*/ 247866 w 808543"/>
                    <a:gd name="connsiteY9" fmla="*/ 1458723 h 2210939"/>
                    <a:gd name="connsiteX10" fmla="*/ 347540 w 808543"/>
                    <a:gd name="connsiteY10" fmla="*/ 930017 h 2210939"/>
                    <a:gd name="connsiteX11" fmla="*/ 533887 w 808543"/>
                    <a:gd name="connsiteY11" fmla="*/ 500986 h 2210939"/>
                    <a:gd name="connsiteX12" fmla="*/ 754903 w 808543"/>
                    <a:gd name="connsiteY12" fmla="*/ 206298 h 2210939"/>
                    <a:gd name="connsiteX13" fmla="*/ 806906 w 808543"/>
                    <a:gd name="connsiteY13" fmla="*/ 136960 h 2210939"/>
                    <a:gd name="connsiteX14" fmla="*/ 785238 w 808543"/>
                    <a:gd name="connsiteY14" fmla="*/ 28618 h 2210939"/>
                    <a:gd name="connsiteX15" fmla="*/ 685564 w 808543"/>
                    <a:gd name="connsiteY15" fmla="*/ 11284 h 2210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08543" h="2210939">
                      <a:moveTo>
                        <a:pt x="685564" y="11284"/>
                      </a:moveTo>
                      <a:cubicBezTo>
                        <a:pt x="643672" y="37286"/>
                        <a:pt x="593113" y="103735"/>
                        <a:pt x="533887" y="184630"/>
                      </a:cubicBezTo>
                      <a:cubicBezTo>
                        <a:pt x="474660" y="265525"/>
                        <a:pt x="393043" y="373866"/>
                        <a:pt x="330205" y="496653"/>
                      </a:cubicBezTo>
                      <a:cubicBezTo>
                        <a:pt x="267367" y="619440"/>
                        <a:pt x="205251" y="770395"/>
                        <a:pt x="156859" y="921350"/>
                      </a:cubicBezTo>
                      <a:cubicBezTo>
                        <a:pt x="108467" y="1072305"/>
                        <a:pt x="65131" y="1208093"/>
                        <a:pt x="39851" y="1402385"/>
                      </a:cubicBezTo>
                      <a:cubicBezTo>
                        <a:pt x="14571" y="1596677"/>
                        <a:pt x="8070" y="1954925"/>
                        <a:pt x="5181" y="2087101"/>
                      </a:cubicBezTo>
                      <a:cubicBezTo>
                        <a:pt x="2292" y="2219277"/>
                        <a:pt x="-11431" y="2177386"/>
                        <a:pt x="22516" y="2195443"/>
                      </a:cubicBezTo>
                      <a:cubicBezTo>
                        <a:pt x="56463" y="2213500"/>
                        <a:pt x="174916" y="2218556"/>
                        <a:pt x="208863" y="2195443"/>
                      </a:cubicBezTo>
                      <a:cubicBezTo>
                        <a:pt x="242810" y="2172330"/>
                        <a:pt x="219697" y="2179553"/>
                        <a:pt x="226197" y="2056766"/>
                      </a:cubicBezTo>
                      <a:cubicBezTo>
                        <a:pt x="232697" y="1933979"/>
                        <a:pt x="227642" y="1646515"/>
                        <a:pt x="247866" y="1458723"/>
                      </a:cubicBezTo>
                      <a:cubicBezTo>
                        <a:pt x="268090" y="1270931"/>
                        <a:pt x="299870" y="1089640"/>
                        <a:pt x="347540" y="930017"/>
                      </a:cubicBezTo>
                      <a:cubicBezTo>
                        <a:pt x="395210" y="770394"/>
                        <a:pt x="465993" y="621606"/>
                        <a:pt x="533887" y="500986"/>
                      </a:cubicBezTo>
                      <a:cubicBezTo>
                        <a:pt x="601781" y="380366"/>
                        <a:pt x="754903" y="206298"/>
                        <a:pt x="754903" y="206298"/>
                      </a:cubicBezTo>
                      <a:cubicBezTo>
                        <a:pt x="800406" y="145627"/>
                        <a:pt x="801850" y="166573"/>
                        <a:pt x="806906" y="136960"/>
                      </a:cubicBezTo>
                      <a:cubicBezTo>
                        <a:pt x="811962" y="107347"/>
                        <a:pt x="805462" y="47397"/>
                        <a:pt x="785238" y="28618"/>
                      </a:cubicBezTo>
                      <a:cubicBezTo>
                        <a:pt x="765014" y="9839"/>
                        <a:pt x="727456" y="-14718"/>
                        <a:pt x="685564" y="112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3" name="组合 92"/>
          <p:cNvGrpSpPr/>
          <p:nvPr/>
        </p:nvGrpSpPr>
        <p:grpSpPr>
          <a:xfrm>
            <a:off x="5323554" y="2258991"/>
            <a:ext cx="917826" cy="1380512"/>
            <a:chOff x="6075042" y="2292241"/>
            <a:chExt cx="917826" cy="1380512"/>
          </a:xfrm>
        </p:grpSpPr>
        <p:sp>
          <p:nvSpPr>
            <p:cNvPr id="5" name="椭圆 4"/>
            <p:cNvSpPr/>
            <p:nvPr/>
          </p:nvSpPr>
          <p:spPr>
            <a:xfrm>
              <a:off x="6784485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0C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75042" y="2292241"/>
              <a:ext cx="729345" cy="739664"/>
              <a:chOff x="1210613" y="2107574"/>
              <a:chExt cx="927279" cy="9833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F7C66C"/>
              </a:solidFill>
              <a:ln>
                <a:noFill/>
              </a:ln>
              <a:effectLst>
                <a:innerShdw blurRad="25400">
                  <a:schemeClr val="accent4">
                    <a:lumMod val="7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" name="肘形连接符 46"/>
            <p:cNvCxnSpPr/>
            <p:nvPr/>
          </p:nvCxnSpPr>
          <p:spPr>
            <a:xfrm rot="16200000" flipH="1">
              <a:off x="6426768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F7C6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6221249" y="2459536"/>
              <a:ext cx="396836" cy="469533"/>
              <a:chOff x="2473510" y="1174038"/>
              <a:chExt cx="4073466" cy="4684571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椭圆 67"/>
              <p:cNvSpPr/>
              <p:nvPr/>
            </p:nvSpPr>
            <p:spPr>
              <a:xfrm>
                <a:off x="3695827" y="2382162"/>
                <a:ext cx="1752346" cy="175234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4"/>
              <p:cNvSpPr/>
              <p:nvPr/>
            </p:nvSpPr>
            <p:spPr>
              <a:xfrm>
                <a:off x="3221099" y="1174038"/>
                <a:ext cx="3325877" cy="1478213"/>
              </a:xfrm>
              <a:custGeom>
                <a:avLst/>
                <a:gdLst/>
                <a:ahLst/>
                <a:cxnLst/>
                <a:rect l="l" t="t" r="r" b="b"/>
                <a:pathLst>
                  <a:path w="3325877" h="1478213">
                    <a:moveTo>
                      <a:pt x="1350902" y="0"/>
                    </a:moveTo>
                    <a:cubicBezTo>
                      <a:pt x="1548208" y="0"/>
                      <a:pt x="1739200" y="27035"/>
                      <a:pt x="1919792" y="79689"/>
                    </a:cubicBezTo>
                    <a:lnTo>
                      <a:pt x="2009480" y="106022"/>
                    </a:lnTo>
                    <a:cubicBezTo>
                      <a:pt x="2239379" y="179988"/>
                      <a:pt x="2451542" y="293447"/>
                      <a:pt x="2637496" y="439372"/>
                    </a:cubicBezTo>
                    <a:lnTo>
                      <a:pt x="2676782" y="471883"/>
                    </a:lnTo>
                    <a:cubicBezTo>
                      <a:pt x="2791082" y="568403"/>
                      <a:pt x="2885062" y="672543"/>
                      <a:pt x="2981582" y="791923"/>
                    </a:cubicBezTo>
                    <a:cubicBezTo>
                      <a:pt x="3061835" y="891183"/>
                      <a:pt x="3159648" y="1032588"/>
                      <a:pt x="3222359" y="1132976"/>
                    </a:cubicBezTo>
                    <a:cubicBezTo>
                      <a:pt x="3262836" y="1207395"/>
                      <a:pt x="3297843" y="1285047"/>
                      <a:pt x="3325877" y="1365872"/>
                    </a:cubicBezTo>
                    <a:lnTo>
                      <a:pt x="3316862" y="1371043"/>
                    </a:lnTo>
                    <a:cubicBezTo>
                      <a:pt x="3278762" y="1378663"/>
                      <a:pt x="3156842" y="1274523"/>
                      <a:pt x="3027302" y="1233883"/>
                    </a:cubicBezTo>
                    <a:cubicBezTo>
                      <a:pt x="2897762" y="1193243"/>
                      <a:pt x="2674242" y="1144983"/>
                      <a:pt x="2539622" y="1127203"/>
                    </a:cubicBezTo>
                    <a:cubicBezTo>
                      <a:pt x="2405002" y="1109423"/>
                      <a:pt x="2305942" y="1127203"/>
                      <a:pt x="2219582" y="1127203"/>
                    </a:cubicBezTo>
                    <a:cubicBezTo>
                      <a:pt x="2219582" y="1127203"/>
                      <a:pt x="2120522" y="1155143"/>
                      <a:pt x="2021462" y="1127203"/>
                    </a:cubicBezTo>
                    <a:cubicBezTo>
                      <a:pt x="1922402" y="1099263"/>
                      <a:pt x="1757302" y="995123"/>
                      <a:pt x="1625222" y="959563"/>
                    </a:cubicBezTo>
                    <a:cubicBezTo>
                      <a:pt x="1493142" y="924003"/>
                      <a:pt x="1391542" y="885903"/>
                      <a:pt x="1228982" y="913843"/>
                    </a:cubicBezTo>
                    <a:cubicBezTo>
                      <a:pt x="1066422" y="941783"/>
                      <a:pt x="787022" y="1053543"/>
                      <a:pt x="649862" y="1127203"/>
                    </a:cubicBezTo>
                    <a:cubicBezTo>
                      <a:pt x="512702" y="1200863"/>
                      <a:pt x="461902" y="1299923"/>
                      <a:pt x="406022" y="1355803"/>
                    </a:cubicBezTo>
                    <a:cubicBezTo>
                      <a:pt x="350142" y="1411683"/>
                      <a:pt x="367922" y="1518363"/>
                      <a:pt x="314582" y="1462483"/>
                    </a:cubicBezTo>
                    <a:cubicBezTo>
                      <a:pt x="261242" y="1406603"/>
                      <a:pt x="131702" y="1200863"/>
                      <a:pt x="85982" y="1020523"/>
                    </a:cubicBezTo>
                    <a:cubicBezTo>
                      <a:pt x="48809" y="873896"/>
                      <a:pt x="-21946" y="646671"/>
                      <a:pt x="6636" y="482499"/>
                    </a:cubicBezTo>
                    <a:cubicBezTo>
                      <a:pt x="371961" y="181064"/>
                      <a:pt x="840287" y="0"/>
                      <a:pt x="13509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4"/>
              <p:cNvSpPr/>
              <p:nvPr/>
            </p:nvSpPr>
            <p:spPr>
              <a:xfrm rot="7123557">
                <a:off x="3924400" y="3456564"/>
                <a:ext cx="3325877" cy="1478213"/>
              </a:xfrm>
              <a:custGeom>
                <a:avLst/>
                <a:gdLst/>
                <a:ahLst/>
                <a:cxnLst/>
                <a:rect l="l" t="t" r="r" b="b"/>
                <a:pathLst>
                  <a:path w="3325877" h="1478213">
                    <a:moveTo>
                      <a:pt x="1350902" y="0"/>
                    </a:moveTo>
                    <a:cubicBezTo>
                      <a:pt x="1548208" y="0"/>
                      <a:pt x="1739200" y="27035"/>
                      <a:pt x="1919792" y="79689"/>
                    </a:cubicBezTo>
                    <a:lnTo>
                      <a:pt x="2009480" y="106022"/>
                    </a:lnTo>
                    <a:cubicBezTo>
                      <a:pt x="2239379" y="179988"/>
                      <a:pt x="2451542" y="293447"/>
                      <a:pt x="2637496" y="439372"/>
                    </a:cubicBezTo>
                    <a:lnTo>
                      <a:pt x="2676782" y="471883"/>
                    </a:lnTo>
                    <a:cubicBezTo>
                      <a:pt x="2791082" y="568403"/>
                      <a:pt x="2885062" y="672543"/>
                      <a:pt x="2981582" y="791923"/>
                    </a:cubicBezTo>
                    <a:cubicBezTo>
                      <a:pt x="3061835" y="891183"/>
                      <a:pt x="3159648" y="1032588"/>
                      <a:pt x="3222359" y="1132976"/>
                    </a:cubicBezTo>
                    <a:cubicBezTo>
                      <a:pt x="3262836" y="1207395"/>
                      <a:pt x="3297843" y="1285047"/>
                      <a:pt x="3325877" y="1365872"/>
                    </a:cubicBezTo>
                    <a:lnTo>
                      <a:pt x="3316862" y="1371043"/>
                    </a:lnTo>
                    <a:cubicBezTo>
                      <a:pt x="3278762" y="1378663"/>
                      <a:pt x="3156842" y="1274523"/>
                      <a:pt x="3027302" y="1233883"/>
                    </a:cubicBezTo>
                    <a:cubicBezTo>
                      <a:pt x="2897762" y="1193243"/>
                      <a:pt x="2674242" y="1144983"/>
                      <a:pt x="2539622" y="1127203"/>
                    </a:cubicBezTo>
                    <a:cubicBezTo>
                      <a:pt x="2405002" y="1109423"/>
                      <a:pt x="2305942" y="1127203"/>
                      <a:pt x="2219582" y="1127203"/>
                    </a:cubicBezTo>
                    <a:cubicBezTo>
                      <a:pt x="2219582" y="1127203"/>
                      <a:pt x="2120522" y="1155143"/>
                      <a:pt x="2021462" y="1127203"/>
                    </a:cubicBezTo>
                    <a:cubicBezTo>
                      <a:pt x="1922402" y="1099263"/>
                      <a:pt x="1757302" y="995123"/>
                      <a:pt x="1625222" y="959563"/>
                    </a:cubicBezTo>
                    <a:cubicBezTo>
                      <a:pt x="1493142" y="924003"/>
                      <a:pt x="1391542" y="885903"/>
                      <a:pt x="1228982" y="913843"/>
                    </a:cubicBezTo>
                    <a:cubicBezTo>
                      <a:pt x="1066422" y="941783"/>
                      <a:pt x="787022" y="1053543"/>
                      <a:pt x="649862" y="1127203"/>
                    </a:cubicBezTo>
                    <a:cubicBezTo>
                      <a:pt x="512702" y="1200863"/>
                      <a:pt x="461902" y="1299923"/>
                      <a:pt x="406022" y="1355803"/>
                    </a:cubicBezTo>
                    <a:cubicBezTo>
                      <a:pt x="350142" y="1411683"/>
                      <a:pt x="367922" y="1518363"/>
                      <a:pt x="314582" y="1462483"/>
                    </a:cubicBezTo>
                    <a:cubicBezTo>
                      <a:pt x="261242" y="1406603"/>
                      <a:pt x="131702" y="1200863"/>
                      <a:pt x="85982" y="1020523"/>
                    </a:cubicBezTo>
                    <a:cubicBezTo>
                      <a:pt x="48809" y="873896"/>
                      <a:pt x="-21946" y="646671"/>
                      <a:pt x="6636" y="482499"/>
                    </a:cubicBezTo>
                    <a:cubicBezTo>
                      <a:pt x="371961" y="181064"/>
                      <a:pt x="840287" y="0"/>
                      <a:pt x="13509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4"/>
              <p:cNvSpPr/>
              <p:nvPr/>
            </p:nvSpPr>
            <p:spPr>
              <a:xfrm rot="14459923">
                <a:off x="1549678" y="2944575"/>
                <a:ext cx="3325877" cy="1478213"/>
              </a:xfrm>
              <a:custGeom>
                <a:avLst/>
                <a:gdLst/>
                <a:ahLst/>
                <a:cxnLst/>
                <a:rect l="l" t="t" r="r" b="b"/>
                <a:pathLst>
                  <a:path w="3325877" h="1478213">
                    <a:moveTo>
                      <a:pt x="1350902" y="0"/>
                    </a:moveTo>
                    <a:cubicBezTo>
                      <a:pt x="1548208" y="0"/>
                      <a:pt x="1739200" y="27035"/>
                      <a:pt x="1919792" y="79689"/>
                    </a:cubicBezTo>
                    <a:lnTo>
                      <a:pt x="2009480" y="106022"/>
                    </a:lnTo>
                    <a:cubicBezTo>
                      <a:pt x="2239379" y="179988"/>
                      <a:pt x="2451542" y="293447"/>
                      <a:pt x="2637496" y="439372"/>
                    </a:cubicBezTo>
                    <a:lnTo>
                      <a:pt x="2676782" y="471883"/>
                    </a:lnTo>
                    <a:cubicBezTo>
                      <a:pt x="2791082" y="568403"/>
                      <a:pt x="2885062" y="672543"/>
                      <a:pt x="2981582" y="791923"/>
                    </a:cubicBezTo>
                    <a:cubicBezTo>
                      <a:pt x="3061835" y="891183"/>
                      <a:pt x="3159648" y="1032588"/>
                      <a:pt x="3222359" y="1132976"/>
                    </a:cubicBezTo>
                    <a:cubicBezTo>
                      <a:pt x="3262836" y="1207395"/>
                      <a:pt x="3297843" y="1285047"/>
                      <a:pt x="3325877" y="1365872"/>
                    </a:cubicBezTo>
                    <a:lnTo>
                      <a:pt x="3316862" y="1371043"/>
                    </a:lnTo>
                    <a:cubicBezTo>
                      <a:pt x="3278762" y="1378663"/>
                      <a:pt x="3156842" y="1274523"/>
                      <a:pt x="3027302" y="1233883"/>
                    </a:cubicBezTo>
                    <a:cubicBezTo>
                      <a:pt x="2897762" y="1193243"/>
                      <a:pt x="2674242" y="1144983"/>
                      <a:pt x="2539622" y="1127203"/>
                    </a:cubicBezTo>
                    <a:cubicBezTo>
                      <a:pt x="2405002" y="1109423"/>
                      <a:pt x="2305942" y="1127203"/>
                      <a:pt x="2219582" y="1127203"/>
                    </a:cubicBezTo>
                    <a:cubicBezTo>
                      <a:pt x="2219582" y="1127203"/>
                      <a:pt x="2120522" y="1155143"/>
                      <a:pt x="2021462" y="1127203"/>
                    </a:cubicBezTo>
                    <a:cubicBezTo>
                      <a:pt x="1922402" y="1099263"/>
                      <a:pt x="1757302" y="995123"/>
                      <a:pt x="1625222" y="959563"/>
                    </a:cubicBezTo>
                    <a:cubicBezTo>
                      <a:pt x="1493142" y="924003"/>
                      <a:pt x="1391542" y="885903"/>
                      <a:pt x="1228982" y="913843"/>
                    </a:cubicBezTo>
                    <a:cubicBezTo>
                      <a:pt x="1066422" y="941783"/>
                      <a:pt x="787022" y="1053543"/>
                      <a:pt x="649862" y="1127203"/>
                    </a:cubicBezTo>
                    <a:cubicBezTo>
                      <a:pt x="512702" y="1200863"/>
                      <a:pt x="461902" y="1299923"/>
                      <a:pt x="406022" y="1355803"/>
                    </a:cubicBezTo>
                    <a:cubicBezTo>
                      <a:pt x="350142" y="1411683"/>
                      <a:pt x="367922" y="1518363"/>
                      <a:pt x="314582" y="1462483"/>
                    </a:cubicBezTo>
                    <a:cubicBezTo>
                      <a:pt x="261242" y="1406603"/>
                      <a:pt x="131702" y="1200863"/>
                      <a:pt x="85982" y="1020523"/>
                    </a:cubicBezTo>
                    <a:cubicBezTo>
                      <a:pt x="48809" y="873896"/>
                      <a:pt x="-21946" y="646671"/>
                      <a:pt x="6636" y="482499"/>
                    </a:cubicBezTo>
                    <a:cubicBezTo>
                      <a:pt x="371961" y="181064"/>
                      <a:pt x="840287" y="0"/>
                      <a:pt x="13509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9259632" y="2308399"/>
            <a:ext cx="919026" cy="1380512"/>
            <a:chOff x="8548805" y="2292241"/>
            <a:chExt cx="919026" cy="1380512"/>
          </a:xfrm>
        </p:grpSpPr>
        <p:sp>
          <p:nvSpPr>
            <p:cNvPr id="6" name="椭圆 5"/>
            <p:cNvSpPr/>
            <p:nvPr/>
          </p:nvSpPr>
          <p:spPr>
            <a:xfrm>
              <a:off x="9259448" y="3455940"/>
              <a:ext cx="208383" cy="2168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548805" y="2292241"/>
              <a:ext cx="729345" cy="739664"/>
              <a:chOff x="1210613" y="2107574"/>
              <a:chExt cx="927279" cy="98335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210613" y="2107574"/>
                <a:ext cx="927279" cy="983356"/>
              </a:xfrm>
              <a:prstGeom prst="ellipse">
                <a:avLst/>
              </a:prstGeom>
              <a:gradFill flip="none" rotWithShape="1">
                <a:gsLst>
                  <a:gs pos="30000">
                    <a:srgbClr val="C6C6C6"/>
                  </a:gs>
                  <a:gs pos="0">
                    <a:schemeClr val="bg1">
                      <a:lumMod val="75000"/>
                    </a:schemeClr>
                  </a:gs>
                  <a:gs pos="61000">
                    <a:srgbClr val="EEEEEE"/>
                  </a:gs>
                  <a:gs pos="100000">
                    <a:schemeClr val="bg1">
                      <a:tint val="23500"/>
                      <a:satMod val="160000"/>
                      <a:lumMod val="96000"/>
                    </a:schemeClr>
                  </a:gs>
                </a:gsLst>
                <a:lin ang="7800000" scaled="0"/>
                <a:tileRect/>
              </a:gradFill>
              <a:ln w="12700" cap="flat" cmpd="sng">
                <a:gradFill flip="none" rotWithShape="1"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0"/>
                        <a:lumOff val="100000"/>
                      </a:schemeClr>
                    </a:gs>
                    <a:gs pos="54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prstDash val="solid"/>
                <a:round/>
              </a:ln>
              <a:effectLst>
                <a:outerShdw blurRad="381000" dist="177800" dir="7800000" sx="105000" sy="105000" algn="r" rotWithShape="0">
                  <a:prstClr val="black">
                    <a:alpha val="22000"/>
                  </a:prstClr>
                </a:outerShdw>
                <a:softEdge rad="0"/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305024" y="2212886"/>
                <a:ext cx="738455" cy="785610"/>
              </a:xfrm>
              <a:prstGeom prst="ellipse">
                <a:avLst/>
              </a:prstGeom>
              <a:solidFill>
                <a:srgbClr val="A6A6A6"/>
              </a:solidFill>
              <a:ln>
                <a:noFill/>
              </a:ln>
              <a:effectLst>
                <a:innerShdw blurRad="25400">
                  <a:schemeClr val="tx1">
                    <a:lumMod val="75000"/>
                    <a:lumOff val="2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肘形连接符 46"/>
            <p:cNvCxnSpPr/>
            <p:nvPr/>
          </p:nvCxnSpPr>
          <p:spPr>
            <a:xfrm rot="16200000" flipH="1">
              <a:off x="8897586" y="2974287"/>
              <a:ext cx="493562" cy="468865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/>
            <p:cNvGrpSpPr/>
            <p:nvPr/>
          </p:nvGrpSpPr>
          <p:grpSpPr>
            <a:xfrm>
              <a:off x="8746799" y="2419664"/>
              <a:ext cx="329481" cy="417962"/>
              <a:chOff x="2563143" y="1353106"/>
              <a:chExt cx="2912377" cy="3661048"/>
            </a:xfrm>
            <a:solidFill>
              <a:schemeClr val="bg1">
                <a:lumMod val="95000"/>
              </a:schemeClr>
            </a:solidFill>
          </p:grpSpPr>
          <p:sp>
            <p:nvSpPr>
              <p:cNvPr id="83" name="任意多边形 82"/>
              <p:cNvSpPr/>
              <p:nvPr/>
            </p:nvSpPr>
            <p:spPr>
              <a:xfrm>
                <a:off x="2563143" y="2240040"/>
                <a:ext cx="2912377" cy="2774114"/>
              </a:xfrm>
              <a:custGeom>
                <a:avLst/>
                <a:gdLst>
                  <a:gd name="connsiteX0" fmla="*/ 1490697 w 2912377"/>
                  <a:gd name="connsiteY0" fmla="*/ 228841 h 2773921"/>
                  <a:gd name="connsiteX1" fmla="*/ 1231617 w 2912377"/>
                  <a:gd name="connsiteY1" fmla="*/ 137401 h 2773921"/>
                  <a:gd name="connsiteX2" fmla="*/ 865857 w 2912377"/>
                  <a:gd name="connsiteY2" fmla="*/ 45961 h 2773921"/>
                  <a:gd name="connsiteX3" fmla="*/ 469617 w 2912377"/>
                  <a:gd name="connsiteY3" fmla="*/ 122161 h 2773921"/>
                  <a:gd name="connsiteX4" fmla="*/ 210537 w 2912377"/>
                  <a:gd name="connsiteY4" fmla="*/ 396481 h 2773921"/>
                  <a:gd name="connsiteX5" fmla="*/ 12417 w 2912377"/>
                  <a:gd name="connsiteY5" fmla="*/ 899401 h 2773921"/>
                  <a:gd name="connsiteX6" fmla="*/ 73377 w 2912377"/>
                  <a:gd name="connsiteY6" fmla="*/ 1661401 h 2773921"/>
                  <a:gd name="connsiteX7" fmla="*/ 500097 w 2912377"/>
                  <a:gd name="connsiteY7" fmla="*/ 2469121 h 2773921"/>
                  <a:gd name="connsiteX8" fmla="*/ 804897 w 2912377"/>
                  <a:gd name="connsiteY8" fmla="*/ 2728201 h 2773921"/>
                  <a:gd name="connsiteX9" fmla="*/ 1155417 w 2912377"/>
                  <a:gd name="connsiteY9" fmla="*/ 2682481 h 2773921"/>
                  <a:gd name="connsiteX10" fmla="*/ 1399257 w 2912377"/>
                  <a:gd name="connsiteY10" fmla="*/ 2621521 h 2773921"/>
                  <a:gd name="connsiteX11" fmla="*/ 1551657 w 2912377"/>
                  <a:gd name="connsiteY11" fmla="*/ 2591041 h 2773921"/>
                  <a:gd name="connsiteX12" fmla="*/ 1780257 w 2912377"/>
                  <a:gd name="connsiteY12" fmla="*/ 2621521 h 2773921"/>
                  <a:gd name="connsiteX13" fmla="*/ 2085057 w 2912377"/>
                  <a:gd name="connsiteY13" fmla="*/ 2773921 h 2773921"/>
                  <a:gd name="connsiteX14" fmla="*/ 2450817 w 2912377"/>
                  <a:gd name="connsiteY14" fmla="*/ 2621521 h 2773921"/>
                  <a:gd name="connsiteX15" fmla="*/ 2725137 w 2912377"/>
                  <a:gd name="connsiteY15" fmla="*/ 2255761 h 2773921"/>
                  <a:gd name="connsiteX16" fmla="*/ 2908017 w 2912377"/>
                  <a:gd name="connsiteY16" fmla="*/ 1829041 h 2773921"/>
                  <a:gd name="connsiteX17" fmla="*/ 2847057 w 2912377"/>
                  <a:gd name="connsiteY17" fmla="*/ 1737601 h 2773921"/>
                  <a:gd name="connsiteX18" fmla="*/ 2755617 w 2912377"/>
                  <a:gd name="connsiteY18" fmla="*/ 1707121 h 2773921"/>
                  <a:gd name="connsiteX19" fmla="*/ 2572737 w 2912377"/>
                  <a:gd name="connsiteY19" fmla="*/ 1539481 h 2773921"/>
                  <a:gd name="connsiteX20" fmla="*/ 2450817 w 2912377"/>
                  <a:gd name="connsiteY20" fmla="*/ 1265161 h 2773921"/>
                  <a:gd name="connsiteX21" fmla="*/ 2481297 w 2912377"/>
                  <a:gd name="connsiteY21" fmla="*/ 929881 h 2773921"/>
                  <a:gd name="connsiteX22" fmla="*/ 2633697 w 2912377"/>
                  <a:gd name="connsiteY22" fmla="*/ 594601 h 2773921"/>
                  <a:gd name="connsiteX23" fmla="*/ 2801337 w 2912377"/>
                  <a:gd name="connsiteY23" fmla="*/ 457441 h 2773921"/>
                  <a:gd name="connsiteX24" fmla="*/ 2786097 w 2912377"/>
                  <a:gd name="connsiteY24" fmla="*/ 320281 h 2773921"/>
                  <a:gd name="connsiteX25" fmla="*/ 2587977 w 2912377"/>
                  <a:gd name="connsiteY25" fmla="*/ 137401 h 2773921"/>
                  <a:gd name="connsiteX26" fmla="*/ 2161257 w 2912377"/>
                  <a:gd name="connsiteY26" fmla="*/ 241 h 2773921"/>
                  <a:gd name="connsiteX27" fmla="*/ 1734537 w 2912377"/>
                  <a:gd name="connsiteY27" fmla="*/ 106921 h 2773921"/>
                  <a:gd name="connsiteX28" fmla="*/ 1490697 w 2912377"/>
                  <a:gd name="connsiteY28" fmla="*/ 228841 h 2773921"/>
                  <a:gd name="connsiteX0" fmla="*/ 1490697 w 2912377"/>
                  <a:gd name="connsiteY0" fmla="*/ 228841 h 2774114"/>
                  <a:gd name="connsiteX1" fmla="*/ 1231617 w 2912377"/>
                  <a:gd name="connsiteY1" fmla="*/ 137401 h 2774114"/>
                  <a:gd name="connsiteX2" fmla="*/ 865857 w 2912377"/>
                  <a:gd name="connsiteY2" fmla="*/ 45961 h 2774114"/>
                  <a:gd name="connsiteX3" fmla="*/ 469617 w 2912377"/>
                  <a:gd name="connsiteY3" fmla="*/ 122161 h 2774114"/>
                  <a:gd name="connsiteX4" fmla="*/ 210537 w 2912377"/>
                  <a:gd name="connsiteY4" fmla="*/ 396481 h 2774114"/>
                  <a:gd name="connsiteX5" fmla="*/ 12417 w 2912377"/>
                  <a:gd name="connsiteY5" fmla="*/ 899401 h 2774114"/>
                  <a:gd name="connsiteX6" fmla="*/ 73377 w 2912377"/>
                  <a:gd name="connsiteY6" fmla="*/ 1661401 h 2774114"/>
                  <a:gd name="connsiteX7" fmla="*/ 500097 w 2912377"/>
                  <a:gd name="connsiteY7" fmla="*/ 2469121 h 2774114"/>
                  <a:gd name="connsiteX8" fmla="*/ 804897 w 2912377"/>
                  <a:gd name="connsiteY8" fmla="*/ 2728201 h 2774114"/>
                  <a:gd name="connsiteX9" fmla="*/ 1155417 w 2912377"/>
                  <a:gd name="connsiteY9" fmla="*/ 2682481 h 2774114"/>
                  <a:gd name="connsiteX10" fmla="*/ 1399257 w 2912377"/>
                  <a:gd name="connsiteY10" fmla="*/ 2621521 h 2774114"/>
                  <a:gd name="connsiteX11" fmla="*/ 1551657 w 2912377"/>
                  <a:gd name="connsiteY11" fmla="*/ 2591041 h 2774114"/>
                  <a:gd name="connsiteX12" fmla="*/ 1825977 w 2912377"/>
                  <a:gd name="connsiteY12" fmla="*/ 2652001 h 2774114"/>
                  <a:gd name="connsiteX13" fmla="*/ 2085057 w 2912377"/>
                  <a:gd name="connsiteY13" fmla="*/ 2773921 h 2774114"/>
                  <a:gd name="connsiteX14" fmla="*/ 2450817 w 2912377"/>
                  <a:gd name="connsiteY14" fmla="*/ 2621521 h 2774114"/>
                  <a:gd name="connsiteX15" fmla="*/ 2725137 w 2912377"/>
                  <a:gd name="connsiteY15" fmla="*/ 2255761 h 2774114"/>
                  <a:gd name="connsiteX16" fmla="*/ 2908017 w 2912377"/>
                  <a:gd name="connsiteY16" fmla="*/ 1829041 h 2774114"/>
                  <a:gd name="connsiteX17" fmla="*/ 2847057 w 2912377"/>
                  <a:gd name="connsiteY17" fmla="*/ 1737601 h 2774114"/>
                  <a:gd name="connsiteX18" fmla="*/ 2755617 w 2912377"/>
                  <a:gd name="connsiteY18" fmla="*/ 1707121 h 2774114"/>
                  <a:gd name="connsiteX19" fmla="*/ 2572737 w 2912377"/>
                  <a:gd name="connsiteY19" fmla="*/ 1539481 h 2774114"/>
                  <a:gd name="connsiteX20" fmla="*/ 2450817 w 2912377"/>
                  <a:gd name="connsiteY20" fmla="*/ 1265161 h 2774114"/>
                  <a:gd name="connsiteX21" fmla="*/ 2481297 w 2912377"/>
                  <a:gd name="connsiteY21" fmla="*/ 929881 h 2774114"/>
                  <a:gd name="connsiteX22" fmla="*/ 2633697 w 2912377"/>
                  <a:gd name="connsiteY22" fmla="*/ 594601 h 2774114"/>
                  <a:gd name="connsiteX23" fmla="*/ 2801337 w 2912377"/>
                  <a:gd name="connsiteY23" fmla="*/ 457441 h 2774114"/>
                  <a:gd name="connsiteX24" fmla="*/ 2786097 w 2912377"/>
                  <a:gd name="connsiteY24" fmla="*/ 320281 h 2774114"/>
                  <a:gd name="connsiteX25" fmla="*/ 2587977 w 2912377"/>
                  <a:gd name="connsiteY25" fmla="*/ 137401 h 2774114"/>
                  <a:gd name="connsiteX26" fmla="*/ 2161257 w 2912377"/>
                  <a:gd name="connsiteY26" fmla="*/ 241 h 2774114"/>
                  <a:gd name="connsiteX27" fmla="*/ 1734537 w 2912377"/>
                  <a:gd name="connsiteY27" fmla="*/ 106921 h 2774114"/>
                  <a:gd name="connsiteX28" fmla="*/ 1490697 w 2912377"/>
                  <a:gd name="connsiteY28" fmla="*/ 228841 h 27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12377" h="2774114">
                    <a:moveTo>
                      <a:pt x="1490697" y="228841"/>
                    </a:moveTo>
                    <a:cubicBezTo>
                      <a:pt x="1406877" y="233921"/>
                      <a:pt x="1335757" y="167881"/>
                      <a:pt x="1231617" y="137401"/>
                    </a:cubicBezTo>
                    <a:cubicBezTo>
                      <a:pt x="1127477" y="106921"/>
                      <a:pt x="992857" y="48501"/>
                      <a:pt x="865857" y="45961"/>
                    </a:cubicBezTo>
                    <a:cubicBezTo>
                      <a:pt x="738857" y="43421"/>
                      <a:pt x="578837" y="63741"/>
                      <a:pt x="469617" y="122161"/>
                    </a:cubicBezTo>
                    <a:cubicBezTo>
                      <a:pt x="360397" y="180581"/>
                      <a:pt x="286737" y="266941"/>
                      <a:pt x="210537" y="396481"/>
                    </a:cubicBezTo>
                    <a:cubicBezTo>
                      <a:pt x="134337" y="526021"/>
                      <a:pt x="35277" y="688581"/>
                      <a:pt x="12417" y="899401"/>
                    </a:cubicBezTo>
                    <a:cubicBezTo>
                      <a:pt x="-10443" y="1110221"/>
                      <a:pt x="-7903" y="1399781"/>
                      <a:pt x="73377" y="1661401"/>
                    </a:cubicBezTo>
                    <a:cubicBezTo>
                      <a:pt x="154657" y="1923021"/>
                      <a:pt x="378177" y="2291321"/>
                      <a:pt x="500097" y="2469121"/>
                    </a:cubicBezTo>
                    <a:cubicBezTo>
                      <a:pt x="622017" y="2646921"/>
                      <a:pt x="695677" y="2692641"/>
                      <a:pt x="804897" y="2728201"/>
                    </a:cubicBezTo>
                    <a:cubicBezTo>
                      <a:pt x="914117" y="2763761"/>
                      <a:pt x="1056357" y="2700261"/>
                      <a:pt x="1155417" y="2682481"/>
                    </a:cubicBezTo>
                    <a:cubicBezTo>
                      <a:pt x="1254477" y="2664701"/>
                      <a:pt x="1333217" y="2636761"/>
                      <a:pt x="1399257" y="2621521"/>
                    </a:cubicBezTo>
                    <a:cubicBezTo>
                      <a:pt x="1465297" y="2606281"/>
                      <a:pt x="1480537" y="2585961"/>
                      <a:pt x="1551657" y="2591041"/>
                    </a:cubicBezTo>
                    <a:cubicBezTo>
                      <a:pt x="1622777" y="2596121"/>
                      <a:pt x="1737077" y="2621521"/>
                      <a:pt x="1825977" y="2652001"/>
                    </a:cubicBezTo>
                    <a:cubicBezTo>
                      <a:pt x="1914877" y="2682481"/>
                      <a:pt x="1980917" y="2779001"/>
                      <a:pt x="2085057" y="2773921"/>
                    </a:cubicBezTo>
                    <a:cubicBezTo>
                      <a:pt x="2189197" y="2768841"/>
                      <a:pt x="2344137" y="2707881"/>
                      <a:pt x="2450817" y="2621521"/>
                    </a:cubicBezTo>
                    <a:cubicBezTo>
                      <a:pt x="2557497" y="2535161"/>
                      <a:pt x="2648937" y="2387841"/>
                      <a:pt x="2725137" y="2255761"/>
                    </a:cubicBezTo>
                    <a:cubicBezTo>
                      <a:pt x="2801337" y="2123681"/>
                      <a:pt x="2887697" y="1915401"/>
                      <a:pt x="2908017" y="1829041"/>
                    </a:cubicBezTo>
                    <a:cubicBezTo>
                      <a:pt x="2928337" y="1742681"/>
                      <a:pt x="2872457" y="1757921"/>
                      <a:pt x="2847057" y="1737601"/>
                    </a:cubicBezTo>
                    <a:cubicBezTo>
                      <a:pt x="2821657" y="1717281"/>
                      <a:pt x="2801337" y="1740141"/>
                      <a:pt x="2755617" y="1707121"/>
                    </a:cubicBezTo>
                    <a:cubicBezTo>
                      <a:pt x="2709897" y="1674101"/>
                      <a:pt x="2623537" y="1613141"/>
                      <a:pt x="2572737" y="1539481"/>
                    </a:cubicBezTo>
                    <a:cubicBezTo>
                      <a:pt x="2521937" y="1465821"/>
                      <a:pt x="2466057" y="1366761"/>
                      <a:pt x="2450817" y="1265161"/>
                    </a:cubicBezTo>
                    <a:cubicBezTo>
                      <a:pt x="2435577" y="1163561"/>
                      <a:pt x="2450817" y="1041641"/>
                      <a:pt x="2481297" y="929881"/>
                    </a:cubicBezTo>
                    <a:cubicBezTo>
                      <a:pt x="2511777" y="818121"/>
                      <a:pt x="2580357" y="673341"/>
                      <a:pt x="2633697" y="594601"/>
                    </a:cubicBezTo>
                    <a:cubicBezTo>
                      <a:pt x="2687037" y="515861"/>
                      <a:pt x="2775937" y="503161"/>
                      <a:pt x="2801337" y="457441"/>
                    </a:cubicBezTo>
                    <a:cubicBezTo>
                      <a:pt x="2826737" y="411721"/>
                      <a:pt x="2821657" y="373621"/>
                      <a:pt x="2786097" y="320281"/>
                    </a:cubicBezTo>
                    <a:cubicBezTo>
                      <a:pt x="2750537" y="266941"/>
                      <a:pt x="2692117" y="190741"/>
                      <a:pt x="2587977" y="137401"/>
                    </a:cubicBezTo>
                    <a:cubicBezTo>
                      <a:pt x="2483837" y="84061"/>
                      <a:pt x="2303497" y="5321"/>
                      <a:pt x="2161257" y="241"/>
                    </a:cubicBezTo>
                    <a:cubicBezTo>
                      <a:pt x="2019017" y="-4839"/>
                      <a:pt x="1841217" y="71361"/>
                      <a:pt x="1734537" y="106921"/>
                    </a:cubicBezTo>
                    <a:cubicBezTo>
                      <a:pt x="1627857" y="142481"/>
                      <a:pt x="1574517" y="223761"/>
                      <a:pt x="1490697" y="2288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3"/>
              <p:cNvSpPr/>
              <p:nvPr/>
            </p:nvSpPr>
            <p:spPr>
              <a:xfrm rot="2179125">
                <a:off x="4157626" y="1353106"/>
                <a:ext cx="433401" cy="989147"/>
              </a:xfrm>
              <a:custGeom>
                <a:avLst/>
                <a:gdLst>
                  <a:gd name="connsiteX0" fmla="*/ 0 w 432048"/>
                  <a:gd name="connsiteY0" fmla="*/ 467495 h 934990"/>
                  <a:gd name="connsiteX1" fmla="*/ 216024 w 432048"/>
                  <a:gd name="connsiteY1" fmla="*/ 0 h 934990"/>
                  <a:gd name="connsiteX2" fmla="*/ 432048 w 432048"/>
                  <a:gd name="connsiteY2" fmla="*/ 467495 h 934990"/>
                  <a:gd name="connsiteX3" fmla="*/ 216024 w 432048"/>
                  <a:gd name="connsiteY3" fmla="*/ 934990 h 934990"/>
                  <a:gd name="connsiteX4" fmla="*/ 0 w 432048"/>
                  <a:gd name="connsiteY4" fmla="*/ 467495 h 934990"/>
                  <a:gd name="connsiteX0" fmla="*/ 261 w 432309"/>
                  <a:gd name="connsiteY0" fmla="*/ 494574 h 962069"/>
                  <a:gd name="connsiteX1" fmla="*/ 253123 w 432309"/>
                  <a:gd name="connsiteY1" fmla="*/ 0 h 962069"/>
                  <a:gd name="connsiteX2" fmla="*/ 432309 w 432309"/>
                  <a:gd name="connsiteY2" fmla="*/ 494574 h 962069"/>
                  <a:gd name="connsiteX3" fmla="*/ 216285 w 432309"/>
                  <a:gd name="connsiteY3" fmla="*/ 962069 h 962069"/>
                  <a:gd name="connsiteX4" fmla="*/ 261 w 432309"/>
                  <a:gd name="connsiteY4" fmla="*/ 494574 h 962069"/>
                  <a:gd name="connsiteX0" fmla="*/ 1353 w 433401"/>
                  <a:gd name="connsiteY0" fmla="*/ 494574 h 989147"/>
                  <a:gd name="connsiteX1" fmla="*/ 254215 w 433401"/>
                  <a:gd name="connsiteY1" fmla="*/ 0 h 989147"/>
                  <a:gd name="connsiteX2" fmla="*/ 433401 w 433401"/>
                  <a:gd name="connsiteY2" fmla="*/ 494574 h 989147"/>
                  <a:gd name="connsiteX3" fmla="*/ 180539 w 433401"/>
                  <a:gd name="connsiteY3" fmla="*/ 989147 h 989147"/>
                  <a:gd name="connsiteX4" fmla="*/ 1353 w 433401"/>
                  <a:gd name="connsiteY4" fmla="*/ 494574 h 9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401" h="989147">
                    <a:moveTo>
                      <a:pt x="1353" y="494574"/>
                    </a:moveTo>
                    <a:cubicBezTo>
                      <a:pt x="13632" y="329716"/>
                      <a:pt x="134908" y="0"/>
                      <a:pt x="254215" y="0"/>
                    </a:cubicBezTo>
                    <a:cubicBezTo>
                      <a:pt x="373522" y="0"/>
                      <a:pt x="433401" y="236384"/>
                      <a:pt x="433401" y="494574"/>
                    </a:cubicBezTo>
                    <a:cubicBezTo>
                      <a:pt x="433401" y="752764"/>
                      <a:pt x="299846" y="989147"/>
                      <a:pt x="180539" y="989147"/>
                    </a:cubicBezTo>
                    <a:cubicBezTo>
                      <a:pt x="61232" y="989147"/>
                      <a:pt x="-10926" y="659432"/>
                      <a:pt x="1353" y="4945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" name="文本框 84"/>
          <p:cNvSpPr txBox="1"/>
          <p:nvPr/>
        </p:nvSpPr>
        <p:spPr>
          <a:xfrm>
            <a:off x="9148425" y="1907263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项目结项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645618" y="4952499"/>
            <a:ext cx="252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 图形 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718592" y="1889075"/>
            <a:ext cx="21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传感器编程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28136" y="4952498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694118" y="3751133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83896" y="1892998"/>
            <a:ext cx="166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学习基本界面布局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512112" y="3809871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838913" y="3072892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412366" y="3738497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211080" y="3054344"/>
            <a:ext cx="1532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1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23" y="1895723"/>
            <a:ext cx="3066554" cy="30665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55771" y="5150224"/>
            <a:ext cx="317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深大演讲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1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23" y="1514940"/>
            <a:ext cx="27114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>
            <a:spLocks noChangeArrowheads="1"/>
          </p:cNvSpPr>
          <p:nvPr/>
        </p:nvSpPr>
        <p:spPr bwMode="auto">
          <a:xfrm>
            <a:off x="4013200" y="4459288"/>
            <a:ext cx="27813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高校联盟 官方微信 </a:t>
            </a:r>
            <a:r>
              <a:rPr lang="en-US" altLang="zh-CN" sz="1800" dirty="0">
                <a:solidFill>
                  <a:srgbClr val="000000"/>
                </a:solidFill>
              </a:rPr>
              <a:t>unitive</a:t>
            </a:r>
            <a:endParaRPr lang="zh-CN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158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微软雅黑</vt:lpstr>
      <vt:lpstr>方正静蕾简体</vt:lpstr>
      <vt:lpstr>CordiaUPC</vt:lpstr>
      <vt:lpstr>Arial</vt:lpstr>
      <vt:lpstr>High Tower Text</vt:lpstr>
      <vt:lpstr>Calibri Light</vt:lpstr>
      <vt:lpstr>宋体</vt:lpstr>
      <vt:lpstr>方正超粗黑简体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程泽源</dc:creator>
  <cp:lastModifiedBy>姜天宝</cp:lastModifiedBy>
  <cp:revision>39</cp:revision>
  <dcterms:created xsi:type="dcterms:W3CDTF">2014-02-21T04:13:50Z</dcterms:created>
  <dcterms:modified xsi:type="dcterms:W3CDTF">2014-11-15T02:04:32Z</dcterms:modified>
</cp:coreProperties>
</file>