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3.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4.xml" ContentType="application/vnd.openxmlformats-officedocument.theme+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theme/theme5.xml" ContentType="application/vnd.openxmlformats-officedocument.theme+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theme/theme6.xml" ContentType="application/vnd.openxmlformats-officedocument.theme+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theme/theme7.xml" ContentType="application/vnd.openxmlformats-officedocument.theme+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theme/theme8.xml" ContentType="application/vnd.openxmlformats-officedocument.theme+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theme/theme9.xml" ContentType="application/vnd.openxmlformats-officedocument.theme+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theme/theme10.xml" ContentType="application/vnd.openxmlformats-officedocument.theme+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 id="2147483720" r:id="rId3"/>
    <p:sldMasterId id="2147483750" r:id="rId4"/>
    <p:sldMasterId id="2147483780" r:id="rId5"/>
    <p:sldMasterId id="2147483810" r:id="rId6"/>
    <p:sldMasterId id="2147483840" r:id="rId7"/>
    <p:sldMasterId id="2147483870" r:id="rId8"/>
    <p:sldMasterId id="2147483900" r:id="rId9"/>
    <p:sldMasterId id="2147483930" r:id="rId10"/>
    <p:sldMasterId id="2147483960" r:id="rId11"/>
  </p:sldMasterIdLst>
  <p:notesMasterIdLst>
    <p:notesMasterId r:id="rId22"/>
  </p:notesMasterIdLst>
  <p:sldIdLst>
    <p:sldId id="257" r:id="rId12"/>
    <p:sldId id="261" r:id="rId13"/>
    <p:sldId id="258" r:id="rId14"/>
    <p:sldId id="260" r:id="rId15"/>
    <p:sldId id="267" r:id="rId16"/>
    <p:sldId id="259" r:id="rId17"/>
    <p:sldId id="270" r:id="rId18"/>
    <p:sldId id="269" r:id="rId19"/>
    <p:sldId id="268" r:id="rId20"/>
    <p:sldId id="265" r:id="rId21"/>
  </p:sldIdLst>
  <p:sldSz cx="9144000" cy="6858000" type="screen4x3"/>
  <p:notesSz cx="6858000" cy="9144000"/>
  <p:defaultTextStyle>
    <a:defPPr>
      <a:defRPr lang="ko-KR"/>
    </a:defPPr>
    <a:lvl1pPr marL="0" algn="l" defTabSz="900546" rtl="0" eaLnBrk="1" latinLnBrk="1" hangingPunct="1">
      <a:defRPr sz="1800" kern="1200">
        <a:solidFill>
          <a:schemeClr val="tx1"/>
        </a:solidFill>
        <a:latin typeface="+mn-lt"/>
        <a:ea typeface="+mn-ea"/>
        <a:cs typeface="+mn-cs"/>
      </a:defRPr>
    </a:lvl1pPr>
    <a:lvl2pPr marL="450276" algn="l" defTabSz="900546" rtl="0" eaLnBrk="1" latinLnBrk="1" hangingPunct="1">
      <a:defRPr sz="1800" kern="1200">
        <a:solidFill>
          <a:schemeClr val="tx1"/>
        </a:solidFill>
        <a:latin typeface="+mn-lt"/>
        <a:ea typeface="+mn-ea"/>
        <a:cs typeface="+mn-cs"/>
      </a:defRPr>
    </a:lvl2pPr>
    <a:lvl3pPr marL="900546" algn="l" defTabSz="900546" rtl="0" eaLnBrk="1" latinLnBrk="1" hangingPunct="1">
      <a:defRPr sz="1800" kern="1200">
        <a:solidFill>
          <a:schemeClr val="tx1"/>
        </a:solidFill>
        <a:latin typeface="+mn-lt"/>
        <a:ea typeface="+mn-ea"/>
        <a:cs typeface="+mn-cs"/>
      </a:defRPr>
    </a:lvl3pPr>
    <a:lvl4pPr marL="1350821" algn="l" defTabSz="900546" rtl="0" eaLnBrk="1" latinLnBrk="1" hangingPunct="1">
      <a:defRPr sz="1800" kern="1200">
        <a:solidFill>
          <a:schemeClr val="tx1"/>
        </a:solidFill>
        <a:latin typeface="+mn-lt"/>
        <a:ea typeface="+mn-ea"/>
        <a:cs typeface="+mn-cs"/>
      </a:defRPr>
    </a:lvl4pPr>
    <a:lvl5pPr marL="1801093" algn="l" defTabSz="900546" rtl="0" eaLnBrk="1" latinLnBrk="1" hangingPunct="1">
      <a:defRPr sz="1800" kern="1200">
        <a:solidFill>
          <a:schemeClr val="tx1"/>
        </a:solidFill>
        <a:latin typeface="+mn-lt"/>
        <a:ea typeface="+mn-ea"/>
        <a:cs typeface="+mn-cs"/>
      </a:defRPr>
    </a:lvl5pPr>
    <a:lvl6pPr marL="2251369" algn="l" defTabSz="900546" rtl="0" eaLnBrk="1" latinLnBrk="1" hangingPunct="1">
      <a:defRPr sz="1800" kern="1200">
        <a:solidFill>
          <a:schemeClr val="tx1"/>
        </a:solidFill>
        <a:latin typeface="+mn-lt"/>
        <a:ea typeface="+mn-ea"/>
        <a:cs typeface="+mn-cs"/>
      </a:defRPr>
    </a:lvl6pPr>
    <a:lvl7pPr marL="2701645" algn="l" defTabSz="900546" rtl="0" eaLnBrk="1" latinLnBrk="1" hangingPunct="1">
      <a:defRPr sz="1800" kern="1200">
        <a:solidFill>
          <a:schemeClr val="tx1"/>
        </a:solidFill>
        <a:latin typeface="+mn-lt"/>
        <a:ea typeface="+mn-ea"/>
        <a:cs typeface="+mn-cs"/>
      </a:defRPr>
    </a:lvl7pPr>
    <a:lvl8pPr marL="3151918" algn="l" defTabSz="900546" rtl="0" eaLnBrk="1" latinLnBrk="1" hangingPunct="1">
      <a:defRPr sz="1800" kern="1200">
        <a:solidFill>
          <a:schemeClr val="tx1"/>
        </a:solidFill>
        <a:latin typeface="+mn-lt"/>
        <a:ea typeface="+mn-ea"/>
        <a:cs typeface="+mn-cs"/>
      </a:defRPr>
    </a:lvl8pPr>
    <a:lvl9pPr marL="3602189" algn="l" defTabSz="900546"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96" y="-4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D86466-592E-4E82-BB20-4E2D2F511B07}" type="datetimeFigureOut">
              <a:rPr lang="ko-KR" altLang="en-US" smtClean="0"/>
              <a:t>2019-08-09</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04CE8B-A131-40FE-A508-5D24C2E27A8F}" type="slidenum">
              <a:rPr lang="ko-KR" altLang="en-US" smtClean="0"/>
              <a:t>‹#›</a:t>
            </a:fld>
            <a:endParaRPr lang="ko-KR" altLang="en-US"/>
          </a:p>
        </p:txBody>
      </p:sp>
    </p:spTree>
    <p:extLst>
      <p:ext uri="{BB962C8B-B14F-4D97-AF65-F5344CB8AC3E}">
        <p14:creationId xmlns:p14="http://schemas.microsoft.com/office/powerpoint/2010/main" val="910072973"/>
      </p:ext>
    </p:extLst>
  </p:cSld>
  <p:clrMap bg1="lt1" tx1="dk1" bg2="lt2" tx2="dk2" accent1="accent1" accent2="accent2" accent3="accent3" accent4="accent4" accent5="accent5" accent6="accent6" hlink="hlink" folHlink="folHlink"/>
  <p:notesStyle>
    <a:lvl1pPr marL="0" algn="l" defTabSz="900546" rtl="0" eaLnBrk="1" latinLnBrk="1" hangingPunct="1">
      <a:defRPr sz="1200" kern="1200">
        <a:solidFill>
          <a:schemeClr val="tx1"/>
        </a:solidFill>
        <a:latin typeface="+mn-lt"/>
        <a:ea typeface="+mn-ea"/>
        <a:cs typeface="+mn-cs"/>
      </a:defRPr>
    </a:lvl1pPr>
    <a:lvl2pPr marL="450276" algn="l" defTabSz="900546" rtl="0" eaLnBrk="1" latinLnBrk="1" hangingPunct="1">
      <a:defRPr sz="1200" kern="1200">
        <a:solidFill>
          <a:schemeClr val="tx1"/>
        </a:solidFill>
        <a:latin typeface="+mn-lt"/>
        <a:ea typeface="+mn-ea"/>
        <a:cs typeface="+mn-cs"/>
      </a:defRPr>
    </a:lvl2pPr>
    <a:lvl3pPr marL="900546" algn="l" defTabSz="900546" rtl="0" eaLnBrk="1" latinLnBrk="1" hangingPunct="1">
      <a:defRPr sz="1200" kern="1200">
        <a:solidFill>
          <a:schemeClr val="tx1"/>
        </a:solidFill>
        <a:latin typeface="+mn-lt"/>
        <a:ea typeface="+mn-ea"/>
        <a:cs typeface="+mn-cs"/>
      </a:defRPr>
    </a:lvl3pPr>
    <a:lvl4pPr marL="1350821" algn="l" defTabSz="900546" rtl="0" eaLnBrk="1" latinLnBrk="1" hangingPunct="1">
      <a:defRPr sz="1200" kern="1200">
        <a:solidFill>
          <a:schemeClr val="tx1"/>
        </a:solidFill>
        <a:latin typeface="+mn-lt"/>
        <a:ea typeface="+mn-ea"/>
        <a:cs typeface="+mn-cs"/>
      </a:defRPr>
    </a:lvl4pPr>
    <a:lvl5pPr marL="1801093" algn="l" defTabSz="900546" rtl="0" eaLnBrk="1" latinLnBrk="1" hangingPunct="1">
      <a:defRPr sz="1200" kern="1200">
        <a:solidFill>
          <a:schemeClr val="tx1"/>
        </a:solidFill>
        <a:latin typeface="+mn-lt"/>
        <a:ea typeface="+mn-ea"/>
        <a:cs typeface="+mn-cs"/>
      </a:defRPr>
    </a:lvl5pPr>
    <a:lvl6pPr marL="2251369" algn="l" defTabSz="900546" rtl="0" eaLnBrk="1" latinLnBrk="1" hangingPunct="1">
      <a:defRPr sz="1200" kern="1200">
        <a:solidFill>
          <a:schemeClr val="tx1"/>
        </a:solidFill>
        <a:latin typeface="+mn-lt"/>
        <a:ea typeface="+mn-ea"/>
        <a:cs typeface="+mn-cs"/>
      </a:defRPr>
    </a:lvl6pPr>
    <a:lvl7pPr marL="2701645" algn="l" defTabSz="900546" rtl="0" eaLnBrk="1" latinLnBrk="1" hangingPunct="1">
      <a:defRPr sz="1200" kern="1200">
        <a:solidFill>
          <a:schemeClr val="tx1"/>
        </a:solidFill>
        <a:latin typeface="+mn-lt"/>
        <a:ea typeface="+mn-ea"/>
        <a:cs typeface="+mn-cs"/>
      </a:defRPr>
    </a:lvl7pPr>
    <a:lvl8pPr marL="3151918" algn="l" defTabSz="900546" rtl="0" eaLnBrk="1" latinLnBrk="1" hangingPunct="1">
      <a:defRPr sz="1200" kern="1200">
        <a:solidFill>
          <a:schemeClr val="tx1"/>
        </a:solidFill>
        <a:latin typeface="+mn-lt"/>
        <a:ea typeface="+mn-ea"/>
        <a:cs typeface="+mn-cs"/>
      </a:defRPr>
    </a:lvl8pPr>
    <a:lvl9pPr marL="3602189" algn="l" defTabSz="900546"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504CE8B-A131-40FE-A508-5D24C2E27A8F}" type="slidenum">
              <a:rPr lang="ko-KR" altLang="en-US" smtClean="0"/>
              <a:t>5</a:t>
            </a:fld>
            <a:endParaRPr lang="ko-KR" altLang="en-US"/>
          </a:p>
        </p:txBody>
      </p:sp>
    </p:spTree>
    <p:extLst>
      <p:ext uri="{BB962C8B-B14F-4D97-AF65-F5344CB8AC3E}">
        <p14:creationId xmlns:p14="http://schemas.microsoft.com/office/powerpoint/2010/main" val="701646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Tree>
    <p:extLst>
      <p:ext uri="{BB962C8B-B14F-4D97-AF65-F5344CB8AC3E}">
        <p14:creationId xmlns:p14="http://schemas.microsoft.com/office/powerpoint/2010/main" val="621569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04">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4009824" y="2606296"/>
            <a:ext cx="1313774" cy="3144516"/>
          </a:xfrm>
          <a:prstGeom prst="roundRect">
            <a:avLst>
              <a:gd name="adj" fmla="val 1546"/>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18417094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06">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8"/>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2051658" y="1628350"/>
            <a:ext cx="1654188" cy="3993089"/>
          </a:xfrm>
          <a:prstGeom prst="roundRect">
            <a:avLst>
              <a:gd name="adj" fmla="val 1546"/>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66210590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07">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8"/>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5"/>
          <p:cNvSpPr>
            <a:spLocks noGrp="1"/>
          </p:cNvSpPr>
          <p:nvPr>
            <p:ph type="pic" sz="quarter" idx="13"/>
          </p:nvPr>
        </p:nvSpPr>
        <p:spPr>
          <a:xfrm>
            <a:off x="3005214" y="1588930"/>
            <a:ext cx="1654188" cy="3993089"/>
          </a:xfrm>
        </p:spPr>
      </p:sp>
    </p:spTree>
    <p:extLst>
      <p:ext uri="{BB962C8B-B14F-4D97-AF65-F5344CB8AC3E}">
        <p14:creationId xmlns:p14="http://schemas.microsoft.com/office/powerpoint/2010/main" val="192644015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08">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8"/>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5"/>
          <p:cNvSpPr>
            <a:spLocks noGrp="1"/>
          </p:cNvSpPr>
          <p:nvPr>
            <p:ph type="pic" sz="quarter" idx="13"/>
          </p:nvPr>
        </p:nvSpPr>
        <p:spPr>
          <a:xfrm>
            <a:off x="858165" y="1570375"/>
            <a:ext cx="1654188" cy="3993089"/>
          </a:xfrm>
        </p:spPr>
      </p:sp>
    </p:spTree>
    <p:extLst>
      <p:ext uri="{BB962C8B-B14F-4D97-AF65-F5344CB8AC3E}">
        <p14:creationId xmlns:p14="http://schemas.microsoft.com/office/powerpoint/2010/main" val="197124960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09">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8"/>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7" name="Picture Placeholder 5"/>
          <p:cNvSpPr>
            <a:spLocks noGrp="1"/>
          </p:cNvSpPr>
          <p:nvPr>
            <p:ph type="pic" sz="quarter" idx="13"/>
          </p:nvPr>
        </p:nvSpPr>
        <p:spPr>
          <a:xfrm>
            <a:off x="2994900" y="2175210"/>
            <a:ext cx="1257034" cy="3024609"/>
          </a:xfrm>
        </p:spPr>
      </p:sp>
      <p:sp>
        <p:nvSpPr>
          <p:cNvPr id="8" name="Picture Placeholder 5"/>
          <p:cNvSpPr>
            <a:spLocks noGrp="1"/>
          </p:cNvSpPr>
          <p:nvPr>
            <p:ph type="pic" sz="quarter" idx="14"/>
          </p:nvPr>
        </p:nvSpPr>
        <p:spPr>
          <a:xfrm>
            <a:off x="6570226" y="2175210"/>
            <a:ext cx="1257034" cy="3024609"/>
          </a:xfrm>
        </p:spPr>
      </p:sp>
    </p:spTree>
    <p:extLst>
      <p:ext uri="{BB962C8B-B14F-4D97-AF65-F5344CB8AC3E}">
        <p14:creationId xmlns:p14="http://schemas.microsoft.com/office/powerpoint/2010/main" val="74586590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0">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8"/>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784923" y="4150129"/>
            <a:ext cx="1372505" cy="2693294"/>
          </a:xfrm>
        </p:spPr>
      </p:sp>
    </p:spTree>
    <p:extLst>
      <p:ext uri="{BB962C8B-B14F-4D97-AF65-F5344CB8AC3E}">
        <p14:creationId xmlns:p14="http://schemas.microsoft.com/office/powerpoint/2010/main" val="252717032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8"/>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1185078" y="1343583"/>
            <a:ext cx="3312925" cy="2708588"/>
          </a:xfrm>
        </p:spPr>
      </p:sp>
    </p:spTree>
    <p:extLst>
      <p:ext uri="{BB962C8B-B14F-4D97-AF65-F5344CB8AC3E}">
        <p14:creationId xmlns:p14="http://schemas.microsoft.com/office/powerpoint/2010/main" val="226034929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8"/>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8" name="Picture Placeholder 5"/>
          <p:cNvSpPr>
            <a:spLocks noGrp="1"/>
          </p:cNvSpPr>
          <p:nvPr>
            <p:ph type="pic" sz="quarter" idx="13"/>
          </p:nvPr>
        </p:nvSpPr>
        <p:spPr>
          <a:xfrm>
            <a:off x="2409452" y="1337630"/>
            <a:ext cx="3312925" cy="2708588"/>
          </a:xfrm>
        </p:spPr>
      </p:sp>
      <p:sp>
        <p:nvSpPr>
          <p:cNvPr id="9" name="Picture Placeholder 5"/>
          <p:cNvSpPr>
            <a:spLocks noGrp="1"/>
          </p:cNvSpPr>
          <p:nvPr>
            <p:ph type="pic" sz="quarter" idx="14"/>
          </p:nvPr>
        </p:nvSpPr>
        <p:spPr>
          <a:xfrm>
            <a:off x="5191630" y="3017365"/>
            <a:ext cx="552849" cy="1331637"/>
          </a:xfrm>
        </p:spPr>
      </p:sp>
      <p:sp>
        <p:nvSpPr>
          <p:cNvPr id="10" name="Picture Placeholder 5"/>
          <p:cNvSpPr>
            <a:spLocks noGrp="1"/>
          </p:cNvSpPr>
          <p:nvPr>
            <p:ph type="pic" sz="quarter" idx="15"/>
          </p:nvPr>
        </p:nvSpPr>
        <p:spPr>
          <a:xfrm>
            <a:off x="5635861" y="2141562"/>
            <a:ext cx="1227288" cy="2170579"/>
          </a:xfrm>
        </p:spPr>
      </p:sp>
    </p:spTree>
    <p:extLst>
      <p:ext uri="{BB962C8B-B14F-4D97-AF65-F5344CB8AC3E}">
        <p14:creationId xmlns:p14="http://schemas.microsoft.com/office/powerpoint/2010/main" val="233500809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4">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8"/>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791663" y="3854289"/>
            <a:ext cx="2559371" cy="2092496"/>
          </a:xfrm>
        </p:spPr>
      </p:sp>
    </p:spTree>
    <p:extLst>
      <p:ext uri="{BB962C8B-B14F-4D97-AF65-F5344CB8AC3E}">
        <p14:creationId xmlns:p14="http://schemas.microsoft.com/office/powerpoint/2010/main" val="277184877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5">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8"/>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937413" y="1549883"/>
            <a:ext cx="1359080" cy="3973015"/>
          </a:xfrm>
        </p:spPr>
      </p:sp>
    </p:spTree>
    <p:extLst>
      <p:ext uri="{BB962C8B-B14F-4D97-AF65-F5344CB8AC3E}">
        <p14:creationId xmlns:p14="http://schemas.microsoft.com/office/powerpoint/2010/main" val="306621429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15">
    <p:spTree>
      <p:nvGrpSpPr>
        <p:cNvPr id="1" name=""/>
        <p:cNvGrpSpPr/>
        <p:nvPr/>
      </p:nvGrpSpPr>
      <p:grpSpPr>
        <a:xfrm>
          <a:off x="0" y="0"/>
          <a:ext cx="0" cy="0"/>
          <a:chOff x="0" y="0"/>
          <a:chExt cx="0" cy="0"/>
        </a:xfrm>
      </p:grpSpPr>
      <p:sp>
        <p:nvSpPr>
          <p:cNvPr id="12" name="Picture Placeholder 5"/>
          <p:cNvSpPr>
            <a:spLocks noGrp="1"/>
          </p:cNvSpPr>
          <p:nvPr>
            <p:ph type="pic" sz="quarter" idx="16"/>
          </p:nvPr>
        </p:nvSpPr>
        <p:spPr>
          <a:xfrm>
            <a:off x="-257" y="4572004"/>
            <a:ext cx="3047714" cy="2285999"/>
          </a:xfrm>
        </p:spPr>
      </p:sp>
      <p:sp>
        <p:nvSpPr>
          <p:cNvPr id="11" name="Picture Placeholder 5"/>
          <p:cNvSpPr>
            <a:spLocks noGrp="1"/>
          </p:cNvSpPr>
          <p:nvPr>
            <p:ph type="pic" sz="quarter" idx="15"/>
          </p:nvPr>
        </p:nvSpPr>
        <p:spPr>
          <a:xfrm>
            <a:off x="3048143" y="2286004"/>
            <a:ext cx="3047714" cy="2285999"/>
          </a:xfrm>
        </p:spPr>
      </p:sp>
      <p:sp>
        <p:nvSpPr>
          <p:cNvPr id="10" name="Picture Placeholder 5"/>
          <p:cNvSpPr>
            <a:spLocks noGrp="1"/>
          </p:cNvSpPr>
          <p:nvPr>
            <p:ph type="pic" sz="quarter" idx="14"/>
          </p:nvPr>
        </p:nvSpPr>
        <p:spPr>
          <a:xfrm>
            <a:off x="0" y="4"/>
            <a:ext cx="3047714" cy="2285999"/>
          </a:xfrm>
        </p:spPr>
      </p:sp>
      <p:sp>
        <p:nvSpPr>
          <p:cNvPr id="3" name="Footer Placeholder 2"/>
          <p:cNvSpPr>
            <a:spLocks noGrp="1"/>
          </p:cNvSpPr>
          <p:nvPr>
            <p:ph type="ftr" sz="quarter" idx="11"/>
          </p:nvPr>
        </p:nvSpPr>
        <p:spPr>
          <a:xfrm>
            <a:off x="3411800" y="6535058"/>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6096114" y="4"/>
            <a:ext cx="3047714" cy="6857999"/>
          </a:xfrm>
        </p:spPr>
      </p:sp>
    </p:spTree>
    <p:extLst>
      <p:ext uri="{BB962C8B-B14F-4D97-AF65-F5344CB8AC3E}">
        <p14:creationId xmlns:p14="http://schemas.microsoft.com/office/powerpoint/2010/main" val="2680433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04">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3688919" y="3811877"/>
            <a:ext cx="2269949" cy="1926510"/>
          </a:xfrm>
          <a:prstGeom prst="roundRect">
            <a:avLst>
              <a:gd name="adj" fmla="val 1546"/>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15658023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6">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8"/>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0" y="0"/>
            <a:ext cx="9144000" cy="3521744"/>
          </a:xfrm>
        </p:spPr>
      </p:sp>
    </p:spTree>
    <p:extLst>
      <p:ext uri="{BB962C8B-B14F-4D97-AF65-F5344CB8AC3E}">
        <p14:creationId xmlns:p14="http://schemas.microsoft.com/office/powerpoint/2010/main" val="226749275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7">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8"/>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8" name="Picture Placeholder 5"/>
          <p:cNvSpPr>
            <a:spLocks noGrp="1"/>
          </p:cNvSpPr>
          <p:nvPr>
            <p:ph type="pic" sz="quarter" idx="14"/>
          </p:nvPr>
        </p:nvSpPr>
        <p:spPr>
          <a:xfrm>
            <a:off x="5429783" y="1085368"/>
            <a:ext cx="2610711" cy="4626256"/>
          </a:xfrm>
        </p:spPr>
      </p:sp>
      <p:sp>
        <p:nvSpPr>
          <p:cNvPr id="6" name="Picture Placeholder 5"/>
          <p:cNvSpPr>
            <a:spLocks noGrp="1"/>
          </p:cNvSpPr>
          <p:nvPr>
            <p:ph type="pic" sz="quarter" idx="13"/>
          </p:nvPr>
        </p:nvSpPr>
        <p:spPr>
          <a:xfrm>
            <a:off x="4422708" y="2858883"/>
            <a:ext cx="1212957" cy="2852741"/>
          </a:xfrm>
        </p:spPr>
      </p:sp>
    </p:spTree>
    <p:extLst>
      <p:ext uri="{BB962C8B-B14F-4D97-AF65-F5344CB8AC3E}">
        <p14:creationId xmlns:p14="http://schemas.microsoft.com/office/powerpoint/2010/main" val="412955602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19">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8"/>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5569457" y="4320272"/>
            <a:ext cx="1862701" cy="1560631"/>
          </a:xfrm>
        </p:spPr>
      </p:sp>
    </p:spTree>
    <p:extLst>
      <p:ext uri="{BB962C8B-B14F-4D97-AF65-F5344CB8AC3E}">
        <p14:creationId xmlns:p14="http://schemas.microsoft.com/office/powerpoint/2010/main" val="364701293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20">
    <p:spTree>
      <p:nvGrpSpPr>
        <p:cNvPr id="1" name=""/>
        <p:cNvGrpSpPr/>
        <p:nvPr/>
      </p:nvGrpSpPr>
      <p:grpSpPr>
        <a:xfrm>
          <a:off x="0" y="0"/>
          <a:ext cx="0" cy="0"/>
          <a:chOff x="0" y="0"/>
          <a:chExt cx="0" cy="0"/>
        </a:xfrm>
      </p:grpSpPr>
      <p:sp>
        <p:nvSpPr>
          <p:cNvPr id="10" name="Picture Placeholder 5"/>
          <p:cNvSpPr>
            <a:spLocks noGrp="1"/>
          </p:cNvSpPr>
          <p:nvPr>
            <p:ph type="pic" sz="quarter" idx="15"/>
          </p:nvPr>
        </p:nvSpPr>
        <p:spPr>
          <a:xfrm>
            <a:off x="6095555" y="0"/>
            <a:ext cx="3048501" cy="4043144"/>
          </a:xfrm>
        </p:spPr>
      </p:sp>
      <p:sp>
        <p:nvSpPr>
          <p:cNvPr id="3" name="Footer Placeholder 2"/>
          <p:cNvSpPr>
            <a:spLocks noGrp="1"/>
          </p:cNvSpPr>
          <p:nvPr>
            <p:ph type="ftr" sz="quarter" idx="11"/>
          </p:nvPr>
        </p:nvSpPr>
        <p:spPr>
          <a:xfrm>
            <a:off x="3411800" y="6535058"/>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87" y="0"/>
            <a:ext cx="3047507" cy="4043145"/>
          </a:xfrm>
        </p:spPr>
      </p:sp>
      <p:sp>
        <p:nvSpPr>
          <p:cNvPr id="9" name="Picture Placeholder 5"/>
          <p:cNvSpPr>
            <a:spLocks noGrp="1"/>
          </p:cNvSpPr>
          <p:nvPr>
            <p:ph type="pic" sz="quarter" idx="14"/>
          </p:nvPr>
        </p:nvSpPr>
        <p:spPr>
          <a:xfrm>
            <a:off x="3047992" y="-1"/>
            <a:ext cx="3047507" cy="4043145"/>
          </a:xfrm>
        </p:spPr>
      </p:sp>
    </p:spTree>
    <p:extLst>
      <p:ext uri="{BB962C8B-B14F-4D97-AF65-F5344CB8AC3E}">
        <p14:creationId xmlns:p14="http://schemas.microsoft.com/office/powerpoint/2010/main" val="128639075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20">
    <p:spTree>
      <p:nvGrpSpPr>
        <p:cNvPr id="1" name=""/>
        <p:cNvGrpSpPr/>
        <p:nvPr/>
      </p:nvGrpSpPr>
      <p:grpSpPr>
        <a:xfrm>
          <a:off x="0" y="0"/>
          <a:ext cx="0" cy="0"/>
          <a:chOff x="0" y="0"/>
          <a:chExt cx="0" cy="0"/>
        </a:xfrm>
      </p:grpSpPr>
      <p:sp>
        <p:nvSpPr>
          <p:cNvPr id="10" name="Picture Placeholder 5"/>
          <p:cNvSpPr>
            <a:spLocks noGrp="1"/>
          </p:cNvSpPr>
          <p:nvPr>
            <p:ph type="pic" sz="quarter" idx="15"/>
          </p:nvPr>
        </p:nvSpPr>
        <p:spPr>
          <a:xfrm>
            <a:off x="5942618" y="56"/>
            <a:ext cx="3201382" cy="2829451"/>
          </a:xfrm>
        </p:spPr>
      </p:sp>
      <p:sp>
        <p:nvSpPr>
          <p:cNvPr id="3" name="Footer Placeholder 2"/>
          <p:cNvSpPr>
            <a:spLocks noGrp="1"/>
          </p:cNvSpPr>
          <p:nvPr>
            <p:ph type="ftr" sz="quarter" idx="11"/>
          </p:nvPr>
        </p:nvSpPr>
        <p:spPr>
          <a:xfrm>
            <a:off x="3411800" y="6535058"/>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541" y="56"/>
            <a:ext cx="3231213" cy="2829451"/>
          </a:xfrm>
        </p:spPr>
      </p:sp>
      <p:sp>
        <p:nvSpPr>
          <p:cNvPr id="9" name="Picture Placeholder 5"/>
          <p:cNvSpPr>
            <a:spLocks noGrp="1"/>
          </p:cNvSpPr>
          <p:nvPr>
            <p:ph type="pic" sz="quarter" idx="14"/>
          </p:nvPr>
        </p:nvSpPr>
        <p:spPr>
          <a:xfrm>
            <a:off x="3231755" y="56"/>
            <a:ext cx="2710919" cy="2829451"/>
          </a:xfrm>
        </p:spPr>
      </p:sp>
    </p:spTree>
    <p:extLst>
      <p:ext uri="{BB962C8B-B14F-4D97-AF65-F5344CB8AC3E}">
        <p14:creationId xmlns:p14="http://schemas.microsoft.com/office/powerpoint/2010/main" val="360256070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3_20">
    <p:spTree>
      <p:nvGrpSpPr>
        <p:cNvPr id="1" name=""/>
        <p:cNvGrpSpPr/>
        <p:nvPr/>
      </p:nvGrpSpPr>
      <p:grpSpPr>
        <a:xfrm>
          <a:off x="0" y="0"/>
          <a:ext cx="0" cy="0"/>
          <a:chOff x="0" y="0"/>
          <a:chExt cx="0" cy="0"/>
        </a:xfrm>
      </p:grpSpPr>
      <p:sp>
        <p:nvSpPr>
          <p:cNvPr id="10" name="Picture Placeholder 5"/>
          <p:cNvSpPr>
            <a:spLocks noGrp="1"/>
          </p:cNvSpPr>
          <p:nvPr>
            <p:ph type="pic" sz="quarter" idx="15"/>
          </p:nvPr>
        </p:nvSpPr>
        <p:spPr>
          <a:xfrm>
            <a:off x="4576907" y="2343200"/>
            <a:ext cx="2281630" cy="3059751"/>
          </a:xfrm>
        </p:spPr>
      </p:sp>
      <p:sp>
        <p:nvSpPr>
          <p:cNvPr id="3" name="Footer Placeholder 2"/>
          <p:cNvSpPr>
            <a:spLocks noGrp="1"/>
          </p:cNvSpPr>
          <p:nvPr>
            <p:ph type="ftr" sz="quarter" idx="11"/>
          </p:nvPr>
        </p:nvSpPr>
        <p:spPr>
          <a:xfrm>
            <a:off x="3411800" y="6535058"/>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85" y="2343200"/>
            <a:ext cx="2290958" cy="3059751"/>
          </a:xfrm>
        </p:spPr>
      </p:sp>
      <p:sp>
        <p:nvSpPr>
          <p:cNvPr id="9" name="Picture Placeholder 5"/>
          <p:cNvSpPr>
            <a:spLocks noGrp="1"/>
          </p:cNvSpPr>
          <p:nvPr>
            <p:ph type="pic" sz="quarter" idx="14"/>
          </p:nvPr>
        </p:nvSpPr>
        <p:spPr>
          <a:xfrm>
            <a:off x="2291500" y="2343200"/>
            <a:ext cx="2285463" cy="3059751"/>
          </a:xfrm>
        </p:spPr>
      </p:sp>
      <p:sp>
        <p:nvSpPr>
          <p:cNvPr id="12" name="Picture Placeholder 5"/>
          <p:cNvSpPr>
            <a:spLocks noGrp="1"/>
          </p:cNvSpPr>
          <p:nvPr>
            <p:ph type="pic" sz="quarter" idx="16"/>
          </p:nvPr>
        </p:nvSpPr>
        <p:spPr>
          <a:xfrm>
            <a:off x="6858536" y="2343200"/>
            <a:ext cx="2281630" cy="3059751"/>
          </a:xfrm>
        </p:spPr>
      </p:sp>
    </p:spTree>
    <p:extLst>
      <p:ext uri="{BB962C8B-B14F-4D97-AF65-F5344CB8AC3E}">
        <p14:creationId xmlns:p14="http://schemas.microsoft.com/office/powerpoint/2010/main" val="46729316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2_20">
    <p:spTree>
      <p:nvGrpSpPr>
        <p:cNvPr id="1" name=""/>
        <p:cNvGrpSpPr/>
        <p:nvPr/>
      </p:nvGrpSpPr>
      <p:grpSpPr>
        <a:xfrm>
          <a:off x="0" y="0"/>
          <a:ext cx="0" cy="0"/>
          <a:chOff x="0" y="0"/>
          <a:chExt cx="0" cy="0"/>
        </a:xfrm>
      </p:grpSpPr>
      <p:sp>
        <p:nvSpPr>
          <p:cNvPr id="18" name="Picture Placeholder 5"/>
          <p:cNvSpPr>
            <a:spLocks noGrp="1"/>
          </p:cNvSpPr>
          <p:nvPr>
            <p:ph type="pic" sz="quarter" idx="15"/>
          </p:nvPr>
        </p:nvSpPr>
        <p:spPr>
          <a:xfrm>
            <a:off x="2584039" y="2288329"/>
            <a:ext cx="2578306" cy="2288328"/>
          </a:xfrm>
        </p:spPr>
        <p:txBody>
          <a:bodyPr/>
          <a:lstStyle/>
          <a:p>
            <a:endParaRPr lang="en-US" dirty="0"/>
          </a:p>
        </p:txBody>
      </p:sp>
      <p:sp>
        <p:nvSpPr>
          <p:cNvPr id="19" name="Picture Placeholder 5"/>
          <p:cNvSpPr>
            <a:spLocks noGrp="1"/>
          </p:cNvSpPr>
          <p:nvPr>
            <p:ph type="pic" sz="quarter" idx="16"/>
          </p:nvPr>
        </p:nvSpPr>
        <p:spPr>
          <a:xfrm>
            <a:off x="485" y="2288385"/>
            <a:ext cx="2584040" cy="2288835"/>
          </a:xfrm>
        </p:spPr>
        <p:txBody>
          <a:bodyPr/>
          <a:lstStyle/>
          <a:p>
            <a:pPr marL="189464" marR="0" lvl="0" indent="-189464" algn="l" defTabSz="757888" rtl="0" eaLnBrk="1" fontAlgn="auto" latinLnBrk="0" hangingPunct="1">
              <a:lnSpc>
                <a:spcPct val="90000"/>
              </a:lnSpc>
              <a:spcBef>
                <a:spcPts val="840"/>
              </a:spcBef>
              <a:spcAft>
                <a:spcPts val="0"/>
              </a:spcAft>
              <a:buClrTx/>
              <a:buSzTx/>
              <a:buFont typeface="Arial" panose="020B0604020202020204" pitchFamily="34" charset="0"/>
              <a:buNone/>
              <a:tabLst/>
              <a:defRPr/>
            </a:pPr>
            <a:endParaRPr lang="en-US" dirty="0"/>
          </a:p>
        </p:txBody>
      </p:sp>
      <p:sp>
        <p:nvSpPr>
          <p:cNvPr id="9" name="Picture Placeholder 5"/>
          <p:cNvSpPr>
            <a:spLocks noGrp="1"/>
          </p:cNvSpPr>
          <p:nvPr>
            <p:ph type="pic" sz="quarter" idx="14"/>
          </p:nvPr>
        </p:nvSpPr>
        <p:spPr>
          <a:xfrm>
            <a:off x="2584039" y="0"/>
            <a:ext cx="2578306" cy="2288328"/>
          </a:xfrm>
        </p:spPr>
        <p:txBody>
          <a:bodyPr/>
          <a:lstStyle/>
          <a:p>
            <a:endParaRPr lang="en-US" dirty="0"/>
          </a:p>
        </p:txBody>
      </p:sp>
      <p:sp>
        <p:nvSpPr>
          <p:cNvPr id="3" name="Footer Placeholder 2"/>
          <p:cNvSpPr>
            <a:spLocks noGrp="1"/>
          </p:cNvSpPr>
          <p:nvPr>
            <p:ph type="ftr" sz="quarter" idx="11"/>
          </p:nvPr>
        </p:nvSpPr>
        <p:spPr>
          <a:xfrm>
            <a:off x="3411800" y="6535058"/>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85" y="56"/>
            <a:ext cx="2584040" cy="2288835"/>
          </a:xfrm>
        </p:spPr>
        <p:txBody>
          <a:bodyPr/>
          <a:lstStyle/>
          <a:p>
            <a:pPr marL="189464" marR="0" lvl="0" indent="-189464" algn="l" defTabSz="757888" rtl="0" eaLnBrk="1" fontAlgn="auto" latinLnBrk="0" hangingPunct="1">
              <a:lnSpc>
                <a:spcPct val="90000"/>
              </a:lnSpc>
              <a:spcBef>
                <a:spcPts val="840"/>
              </a:spcBef>
              <a:spcAft>
                <a:spcPts val="0"/>
              </a:spcAft>
              <a:buClrTx/>
              <a:buSzTx/>
              <a:buFont typeface="Arial" panose="020B0604020202020204" pitchFamily="34" charset="0"/>
              <a:buNone/>
              <a:tabLst/>
              <a:defRPr/>
            </a:pPr>
            <a:endParaRPr lang="en-US" dirty="0"/>
          </a:p>
        </p:txBody>
      </p:sp>
      <p:sp>
        <p:nvSpPr>
          <p:cNvPr id="22" name="Picture Placeholder 5"/>
          <p:cNvSpPr>
            <a:spLocks noGrp="1"/>
          </p:cNvSpPr>
          <p:nvPr>
            <p:ph type="pic" sz="quarter" idx="17"/>
          </p:nvPr>
        </p:nvSpPr>
        <p:spPr>
          <a:xfrm>
            <a:off x="2584039" y="4576711"/>
            <a:ext cx="2578306" cy="2281345"/>
          </a:xfrm>
        </p:spPr>
        <p:txBody>
          <a:bodyPr/>
          <a:lstStyle/>
          <a:p>
            <a:endParaRPr lang="en-US" dirty="0"/>
          </a:p>
        </p:txBody>
      </p:sp>
      <p:sp>
        <p:nvSpPr>
          <p:cNvPr id="23" name="Picture Placeholder 5"/>
          <p:cNvSpPr>
            <a:spLocks noGrp="1"/>
          </p:cNvSpPr>
          <p:nvPr>
            <p:ph type="pic" sz="quarter" idx="18"/>
          </p:nvPr>
        </p:nvSpPr>
        <p:spPr>
          <a:xfrm>
            <a:off x="485" y="4576657"/>
            <a:ext cx="2584040" cy="2281850"/>
          </a:xfrm>
        </p:spPr>
        <p:txBody>
          <a:bodyPr/>
          <a:lstStyle/>
          <a:p>
            <a:pPr marL="189464" marR="0" lvl="0" indent="-189464" algn="l" defTabSz="757888" rtl="0" eaLnBrk="1" fontAlgn="auto" latinLnBrk="0" hangingPunct="1">
              <a:lnSpc>
                <a:spcPct val="90000"/>
              </a:lnSpc>
              <a:spcBef>
                <a:spcPts val="840"/>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273904971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Tree>
    <p:extLst>
      <p:ext uri="{BB962C8B-B14F-4D97-AF65-F5344CB8AC3E}">
        <p14:creationId xmlns:p14="http://schemas.microsoft.com/office/powerpoint/2010/main" val="116623858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0"/>
            <a:ext cx="9144000" cy="6858000"/>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290916240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2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0"/>
            <a:ext cx="9144000" cy="3803528"/>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2661011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05">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0" y="2316343"/>
            <a:ext cx="9144000" cy="3373587"/>
          </a:xfrm>
          <a:prstGeom prst="roundRect">
            <a:avLst>
              <a:gd name="adj" fmla="val 0"/>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2754876413"/>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3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4"/>
            <a:ext cx="3346424" cy="6857999"/>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370599731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4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4"/>
            <a:ext cx="4525736" cy="6857999"/>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40468714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5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2"/>
            <a:ext cx="9144000" cy="4160133"/>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48905072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6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1"/>
            <a:ext cx="9144000" cy="5080198"/>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67141347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7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4666554" y="0"/>
            <a:ext cx="4477446" cy="6858000"/>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325225568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02">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880693" y="1839081"/>
            <a:ext cx="2474340" cy="5018919"/>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137050846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04">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4009824" y="2606296"/>
            <a:ext cx="1313774" cy="3144516"/>
          </a:xfrm>
          <a:prstGeom prst="roundRect">
            <a:avLst>
              <a:gd name="adj" fmla="val 1546"/>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389292793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1_04">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3688919" y="3811877"/>
            <a:ext cx="2269949" cy="1926510"/>
          </a:xfrm>
          <a:prstGeom prst="roundRect">
            <a:avLst>
              <a:gd name="adj" fmla="val 1546"/>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323218647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05">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0" y="2316329"/>
            <a:ext cx="9144000" cy="3373587"/>
          </a:xfrm>
          <a:prstGeom prst="roundRect">
            <a:avLst>
              <a:gd name="adj" fmla="val 0"/>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276637840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06">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2051658" y="1628345"/>
            <a:ext cx="1654188" cy="3993089"/>
          </a:xfrm>
          <a:prstGeom prst="roundRect">
            <a:avLst>
              <a:gd name="adj" fmla="val 1546"/>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3161529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06">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2051658" y="1628359"/>
            <a:ext cx="1654188" cy="3993089"/>
          </a:xfrm>
          <a:prstGeom prst="roundRect">
            <a:avLst>
              <a:gd name="adj" fmla="val 1546"/>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119090877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07">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5"/>
          <p:cNvSpPr>
            <a:spLocks noGrp="1"/>
          </p:cNvSpPr>
          <p:nvPr>
            <p:ph type="pic" sz="quarter" idx="13"/>
          </p:nvPr>
        </p:nvSpPr>
        <p:spPr>
          <a:xfrm>
            <a:off x="3005214" y="1588925"/>
            <a:ext cx="1654188" cy="3993089"/>
          </a:xfrm>
        </p:spPr>
      </p:sp>
    </p:spTree>
    <p:extLst>
      <p:ext uri="{BB962C8B-B14F-4D97-AF65-F5344CB8AC3E}">
        <p14:creationId xmlns:p14="http://schemas.microsoft.com/office/powerpoint/2010/main" val="192213736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08">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5"/>
          <p:cNvSpPr>
            <a:spLocks noGrp="1"/>
          </p:cNvSpPr>
          <p:nvPr>
            <p:ph type="pic" sz="quarter" idx="13"/>
          </p:nvPr>
        </p:nvSpPr>
        <p:spPr>
          <a:xfrm>
            <a:off x="858165" y="1570370"/>
            <a:ext cx="1654188" cy="3993089"/>
          </a:xfrm>
        </p:spPr>
      </p:sp>
    </p:spTree>
    <p:extLst>
      <p:ext uri="{BB962C8B-B14F-4D97-AF65-F5344CB8AC3E}">
        <p14:creationId xmlns:p14="http://schemas.microsoft.com/office/powerpoint/2010/main" val="11042922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09">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7" name="Picture Placeholder 5"/>
          <p:cNvSpPr>
            <a:spLocks noGrp="1"/>
          </p:cNvSpPr>
          <p:nvPr>
            <p:ph type="pic" sz="quarter" idx="13"/>
          </p:nvPr>
        </p:nvSpPr>
        <p:spPr>
          <a:xfrm>
            <a:off x="2994900" y="2175205"/>
            <a:ext cx="1257034" cy="3024609"/>
          </a:xfrm>
        </p:spPr>
      </p:sp>
      <p:sp>
        <p:nvSpPr>
          <p:cNvPr id="8" name="Picture Placeholder 5"/>
          <p:cNvSpPr>
            <a:spLocks noGrp="1"/>
          </p:cNvSpPr>
          <p:nvPr>
            <p:ph type="pic" sz="quarter" idx="14"/>
          </p:nvPr>
        </p:nvSpPr>
        <p:spPr>
          <a:xfrm>
            <a:off x="6570226" y="2175205"/>
            <a:ext cx="1257034" cy="3024609"/>
          </a:xfrm>
        </p:spPr>
      </p:sp>
    </p:spTree>
    <p:extLst>
      <p:ext uri="{BB962C8B-B14F-4D97-AF65-F5344CB8AC3E}">
        <p14:creationId xmlns:p14="http://schemas.microsoft.com/office/powerpoint/2010/main" val="255956766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10">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784923" y="4150129"/>
            <a:ext cx="1372505" cy="2693294"/>
          </a:xfrm>
        </p:spPr>
      </p:sp>
    </p:spTree>
    <p:extLst>
      <p:ext uri="{BB962C8B-B14F-4D97-AF65-F5344CB8AC3E}">
        <p14:creationId xmlns:p14="http://schemas.microsoft.com/office/powerpoint/2010/main" val="3571290766"/>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1185073" y="1343583"/>
            <a:ext cx="3312925" cy="2708588"/>
          </a:xfrm>
        </p:spPr>
      </p:sp>
    </p:spTree>
    <p:extLst>
      <p:ext uri="{BB962C8B-B14F-4D97-AF65-F5344CB8AC3E}">
        <p14:creationId xmlns:p14="http://schemas.microsoft.com/office/powerpoint/2010/main" val="2851654639"/>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8" name="Picture Placeholder 5"/>
          <p:cNvSpPr>
            <a:spLocks noGrp="1"/>
          </p:cNvSpPr>
          <p:nvPr>
            <p:ph type="pic" sz="quarter" idx="13"/>
          </p:nvPr>
        </p:nvSpPr>
        <p:spPr>
          <a:xfrm>
            <a:off x="2409447" y="1337630"/>
            <a:ext cx="3312925" cy="2708588"/>
          </a:xfrm>
        </p:spPr>
      </p:sp>
      <p:sp>
        <p:nvSpPr>
          <p:cNvPr id="9" name="Picture Placeholder 5"/>
          <p:cNvSpPr>
            <a:spLocks noGrp="1"/>
          </p:cNvSpPr>
          <p:nvPr>
            <p:ph type="pic" sz="quarter" idx="14"/>
          </p:nvPr>
        </p:nvSpPr>
        <p:spPr>
          <a:xfrm>
            <a:off x="5191630" y="3017365"/>
            <a:ext cx="552849" cy="1331637"/>
          </a:xfrm>
        </p:spPr>
      </p:sp>
      <p:sp>
        <p:nvSpPr>
          <p:cNvPr id="10" name="Picture Placeholder 5"/>
          <p:cNvSpPr>
            <a:spLocks noGrp="1"/>
          </p:cNvSpPr>
          <p:nvPr>
            <p:ph type="pic" sz="quarter" idx="15"/>
          </p:nvPr>
        </p:nvSpPr>
        <p:spPr>
          <a:xfrm>
            <a:off x="5635861" y="2141562"/>
            <a:ext cx="1227288" cy="2170579"/>
          </a:xfrm>
        </p:spPr>
      </p:sp>
    </p:spTree>
    <p:extLst>
      <p:ext uri="{BB962C8B-B14F-4D97-AF65-F5344CB8AC3E}">
        <p14:creationId xmlns:p14="http://schemas.microsoft.com/office/powerpoint/2010/main" val="272562156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14">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791658" y="3854289"/>
            <a:ext cx="2559371" cy="2092496"/>
          </a:xfrm>
        </p:spPr>
      </p:sp>
    </p:spTree>
    <p:extLst>
      <p:ext uri="{BB962C8B-B14F-4D97-AF65-F5344CB8AC3E}">
        <p14:creationId xmlns:p14="http://schemas.microsoft.com/office/powerpoint/2010/main" val="190682072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15">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937413" y="1549883"/>
            <a:ext cx="1359080" cy="3973015"/>
          </a:xfrm>
        </p:spPr>
      </p:sp>
    </p:spTree>
    <p:extLst>
      <p:ext uri="{BB962C8B-B14F-4D97-AF65-F5344CB8AC3E}">
        <p14:creationId xmlns:p14="http://schemas.microsoft.com/office/powerpoint/2010/main" val="167239443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1_15">
    <p:spTree>
      <p:nvGrpSpPr>
        <p:cNvPr id="1" name=""/>
        <p:cNvGrpSpPr/>
        <p:nvPr/>
      </p:nvGrpSpPr>
      <p:grpSpPr>
        <a:xfrm>
          <a:off x="0" y="0"/>
          <a:ext cx="0" cy="0"/>
          <a:chOff x="0" y="0"/>
          <a:chExt cx="0" cy="0"/>
        </a:xfrm>
      </p:grpSpPr>
      <p:sp>
        <p:nvSpPr>
          <p:cNvPr id="12" name="Picture Placeholder 5"/>
          <p:cNvSpPr>
            <a:spLocks noGrp="1"/>
          </p:cNvSpPr>
          <p:nvPr>
            <p:ph type="pic" sz="quarter" idx="16"/>
          </p:nvPr>
        </p:nvSpPr>
        <p:spPr>
          <a:xfrm>
            <a:off x="-257" y="4572004"/>
            <a:ext cx="3047714" cy="2285999"/>
          </a:xfrm>
        </p:spPr>
      </p:sp>
      <p:sp>
        <p:nvSpPr>
          <p:cNvPr id="11" name="Picture Placeholder 5"/>
          <p:cNvSpPr>
            <a:spLocks noGrp="1"/>
          </p:cNvSpPr>
          <p:nvPr>
            <p:ph type="pic" sz="quarter" idx="15"/>
          </p:nvPr>
        </p:nvSpPr>
        <p:spPr>
          <a:xfrm>
            <a:off x="3048143" y="2286004"/>
            <a:ext cx="3047714" cy="2285999"/>
          </a:xfrm>
        </p:spPr>
      </p:sp>
      <p:sp>
        <p:nvSpPr>
          <p:cNvPr id="10" name="Picture Placeholder 5"/>
          <p:cNvSpPr>
            <a:spLocks noGrp="1"/>
          </p:cNvSpPr>
          <p:nvPr>
            <p:ph type="pic" sz="quarter" idx="14"/>
          </p:nvPr>
        </p:nvSpPr>
        <p:spPr>
          <a:xfrm>
            <a:off x="0" y="4"/>
            <a:ext cx="3047714" cy="2285999"/>
          </a:xfrm>
        </p:spPr>
      </p:sp>
      <p:sp>
        <p:nvSpPr>
          <p:cNvPr id="3" name="Footer Placeholder 2"/>
          <p:cNvSpPr>
            <a:spLocks noGrp="1"/>
          </p:cNvSpPr>
          <p:nvPr>
            <p:ph type="ftr" sz="quarter" idx="11"/>
          </p:nvPr>
        </p:nvSpPr>
        <p:spPr>
          <a:xfrm>
            <a:off x="3411800" y="653505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6096114" y="4"/>
            <a:ext cx="3047714" cy="6857999"/>
          </a:xfrm>
        </p:spPr>
      </p:sp>
    </p:spTree>
    <p:extLst>
      <p:ext uri="{BB962C8B-B14F-4D97-AF65-F5344CB8AC3E}">
        <p14:creationId xmlns:p14="http://schemas.microsoft.com/office/powerpoint/2010/main" val="359916519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16">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0" y="0"/>
            <a:ext cx="9144000" cy="3521744"/>
          </a:xfrm>
        </p:spPr>
      </p:sp>
    </p:spTree>
    <p:extLst>
      <p:ext uri="{BB962C8B-B14F-4D97-AF65-F5344CB8AC3E}">
        <p14:creationId xmlns:p14="http://schemas.microsoft.com/office/powerpoint/2010/main" val="1617263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07">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5"/>
          <p:cNvSpPr>
            <a:spLocks noGrp="1"/>
          </p:cNvSpPr>
          <p:nvPr>
            <p:ph type="pic" sz="quarter" idx="13"/>
          </p:nvPr>
        </p:nvSpPr>
        <p:spPr>
          <a:xfrm>
            <a:off x="3005214" y="1588939"/>
            <a:ext cx="1654188" cy="3993089"/>
          </a:xfrm>
        </p:spPr>
      </p:sp>
    </p:spTree>
    <p:extLst>
      <p:ext uri="{BB962C8B-B14F-4D97-AF65-F5344CB8AC3E}">
        <p14:creationId xmlns:p14="http://schemas.microsoft.com/office/powerpoint/2010/main" val="39632931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17">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8" name="Picture Placeholder 5"/>
          <p:cNvSpPr>
            <a:spLocks noGrp="1"/>
          </p:cNvSpPr>
          <p:nvPr>
            <p:ph type="pic" sz="quarter" idx="14"/>
          </p:nvPr>
        </p:nvSpPr>
        <p:spPr>
          <a:xfrm>
            <a:off x="5429783" y="1085368"/>
            <a:ext cx="2610711" cy="4626256"/>
          </a:xfrm>
        </p:spPr>
      </p:sp>
      <p:sp>
        <p:nvSpPr>
          <p:cNvPr id="6" name="Picture Placeholder 5"/>
          <p:cNvSpPr>
            <a:spLocks noGrp="1"/>
          </p:cNvSpPr>
          <p:nvPr>
            <p:ph type="pic" sz="quarter" idx="13"/>
          </p:nvPr>
        </p:nvSpPr>
        <p:spPr>
          <a:xfrm>
            <a:off x="4422708" y="2858883"/>
            <a:ext cx="1212957" cy="2852741"/>
          </a:xfrm>
        </p:spPr>
      </p:sp>
    </p:spTree>
    <p:extLst>
      <p:ext uri="{BB962C8B-B14F-4D97-AF65-F5344CB8AC3E}">
        <p14:creationId xmlns:p14="http://schemas.microsoft.com/office/powerpoint/2010/main" val="257813771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19">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5569452" y="4320267"/>
            <a:ext cx="1862701" cy="1560631"/>
          </a:xfrm>
        </p:spPr>
      </p:sp>
    </p:spTree>
    <p:extLst>
      <p:ext uri="{BB962C8B-B14F-4D97-AF65-F5344CB8AC3E}">
        <p14:creationId xmlns:p14="http://schemas.microsoft.com/office/powerpoint/2010/main" val="214238452"/>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20">
    <p:spTree>
      <p:nvGrpSpPr>
        <p:cNvPr id="1" name=""/>
        <p:cNvGrpSpPr/>
        <p:nvPr/>
      </p:nvGrpSpPr>
      <p:grpSpPr>
        <a:xfrm>
          <a:off x="0" y="0"/>
          <a:ext cx="0" cy="0"/>
          <a:chOff x="0" y="0"/>
          <a:chExt cx="0" cy="0"/>
        </a:xfrm>
      </p:grpSpPr>
      <p:sp>
        <p:nvSpPr>
          <p:cNvPr id="10" name="Picture Placeholder 5"/>
          <p:cNvSpPr>
            <a:spLocks noGrp="1"/>
          </p:cNvSpPr>
          <p:nvPr>
            <p:ph type="pic" sz="quarter" idx="15"/>
          </p:nvPr>
        </p:nvSpPr>
        <p:spPr>
          <a:xfrm>
            <a:off x="6095550" y="0"/>
            <a:ext cx="3048501" cy="4043144"/>
          </a:xfrm>
        </p:spPr>
      </p:sp>
      <p:sp>
        <p:nvSpPr>
          <p:cNvPr id="3" name="Footer Placeholder 2"/>
          <p:cNvSpPr>
            <a:spLocks noGrp="1"/>
          </p:cNvSpPr>
          <p:nvPr>
            <p:ph type="ftr" sz="quarter" idx="11"/>
          </p:nvPr>
        </p:nvSpPr>
        <p:spPr>
          <a:xfrm>
            <a:off x="3411800" y="653505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87" y="0"/>
            <a:ext cx="3047507" cy="4043145"/>
          </a:xfrm>
        </p:spPr>
      </p:sp>
      <p:sp>
        <p:nvSpPr>
          <p:cNvPr id="9" name="Picture Placeholder 5"/>
          <p:cNvSpPr>
            <a:spLocks noGrp="1"/>
          </p:cNvSpPr>
          <p:nvPr>
            <p:ph type="pic" sz="quarter" idx="14"/>
          </p:nvPr>
        </p:nvSpPr>
        <p:spPr>
          <a:xfrm>
            <a:off x="3047992" y="-1"/>
            <a:ext cx="3047507" cy="4043145"/>
          </a:xfrm>
        </p:spPr>
      </p:sp>
    </p:spTree>
    <p:extLst>
      <p:ext uri="{BB962C8B-B14F-4D97-AF65-F5344CB8AC3E}">
        <p14:creationId xmlns:p14="http://schemas.microsoft.com/office/powerpoint/2010/main" val="955247495"/>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1_20">
    <p:spTree>
      <p:nvGrpSpPr>
        <p:cNvPr id="1" name=""/>
        <p:cNvGrpSpPr/>
        <p:nvPr/>
      </p:nvGrpSpPr>
      <p:grpSpPr>
        <a:xfrm>
          <a:off x="0" y="0"/>
          <a:ext cx="0" cy="0"/>
          <a:chOff x="0" y="0"/>
          <a:chExt cx="0" cy="0"/>
        </a:xfrm>
      </p:grpSpPr>
      <p:sp>
        <p:nvSpPr>
          <p:cNvPr id="10" name="Picture Placeholder 5"/>
          <p:cNvSpPr>
            <a:spLocks noGrp="1"/>
          </p:cNvSpPr>
          <p:nvPr>
            <p:ph type="pic" sz="quarter" idx="15"/>
          </p:nvPr>
        </p:nvSpPr>
        <p:spPr>
          <a:xfrm>
            <a:off x="5942618" y="51"/>
            <a:ext cx="3201382" cy="2829451"/>
          </a:xfrm>
        </p:spPr>
      </p:sp>
      <p:sp>
        <p:nvSpPr>
          <p:cNvPr id="3" name="Footer Placeholder 2"/>
          <p:cNvSpPr>
            <a:spLocks noGrp="1"/>
          </p:cNvSpPr>
          <p:nvPr>
            <p:ph type="ftr" sz="quarter" idx="11"/>
          </p:nvPr>
        </p:nvSpPr>
        <p:spPr>
          <a:xfrm>
            <a:off x="3411800" y="653505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536" y="51"/>
            <a:ext cx="3231213" cy="2829451"/>
          </a:xfrm>
        </p:spPr>
      </p:sp>
      <p:sp>
        <p:nvSpPr>
          <p:cNvPr id="9" name="Picture Placeholder 5"/>
          <p:cNvSpPr>
            <a:spLocks noGrp="1"/>
          </p:cNvSpPr>
          <p:nvPr>
            <p:ph type="pic" sz="quarter" idx="14"/>
          </p:nvPr>
        </p:nvSpPr>
        <p:spPr>
          <a:xfrm>
            <a:off x="3231750" y="51"/>
            <a:ext cx="2710919" cy="2829451"/>
          </a:xfrm>
        </p:spPr>
      </p:sp>
    </p:spTree>
    <p:extLst>
      <p:ext uri="{BB962C8B-B14F-4D97-AF65-F5344CB8AC3E}">
        <p14:creationId xmlns:p14="http://schemas.microsoft.com/office/powerpoint/2010/main" val="49697060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3_20">
    <p:spTree>
      <p:nvGrpSpPr>
        <p:cNvPr id="1" name=""/>
        <p:cNvGrpSpPr/>
        <p:nvPr/>
      </p:nvGrpSpPr>
      <p:grpSpPr>
        <a:xfrm>
          <a:off x="0" y="0"/>
          <a:ext cx="0" cy="0"/>
          <a:chOff x="0" y="0"/>
          <a:chExt cx="0" cy="0"/>
        </a:xfrm>
      </p:grpSpPr>
      <p:sp>
        <p:nvSpPr>
          <p:cNvPr id="10" name="Picture Placeholder 5"/>
          <p:cNvSpPr>
            <a:spLocks noGrp="1"/>
          </p:cNvSpPr>
          <p:nvPr>
            <p:ph type="pic" sz="quarter" idx="15"/>
          </p:nvPr>
        </p:nvSpPr>
        <p:spPr>
          <a:xfrm>
            <a:off x="4576907" y="2343200"/>
            <a:ext cx="2281630" cy="3059751"/>
          </a:xfrm>
        </p:spPr>
      </p:sp>
      <p:sp>
        <p:nvSpPr>
          <p:cNvPr id="3" name="Footer Placeholder 2"/>
          <p:cNvSpPr>
            <a:spLocks noGrp="1"/>
          </p:cNvSpPr>
          <p:nvPr>
            <p:ph type="ftr" sz="quarter" idx="11"/>
          </p:nvPr>
        </p:nvSpPr>
        <p:spPr>
          <a:xfrm>
            <a:off x="3411800" y="653505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85" y="2343200"/>
            <a:ext cx="2290958" cy="3059751"/>
          </a:xfrm>
        </p:spPr>
      </p:sp>
      <p:sp>
        <p:nvSpPr>
          <p:cNvPr id="9" name="Picture Placeholder 5"/>
          <p:cNvSpPr>
            <a:spLocks noGrp="1"/>
          </p:cNvSpPr>
          <p:nvPr>
            <p:ph type="pic" sz="quarter" idx="14"/>
          </p:nvPr>
        </p:nvSpPr>
        <p:spPr>
          <a:xfrm>
            <a:off x="2291495" y="2343200"/>
            <a:ext cx="2285463" cy="3059751"/>
          </a:xfrm>
        </p:spPr>
      </p:sp>
      <p:sp>
        <p:nvSpPr>
          <p:cNvPr id="12" name="Picture Placeholder 5"/>
          <p:cNvSpPr>
            <a:spLocks noGrp="1"/>
          </p:cNvSpPr>
          <p:nvPr>
            <p:ph type="pic" sz="quarter" idx="16"/>
          </p:nvPr>
        </p:nvSpPr>
        <p:spPr>
          <a:xfrm>
            <a:off x="6858536" y="2343200"/>
            <a:ext cx="2281630" cy="3059751"/>
          </a:xfrm>
        </p:spPr>
      </p:sp>
    </p:spTree>
    <p:extLst>
      <p:ext uri="{BB962C8B-B14F-4D97-AF65-F5344CB8AC3E}">
        <p14:creationId xmlns:p14="http://schemas.microsoft.com/office/powerpoint/2010/main" val="352387159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2_20">
    <p:spTree>
      <p:nvGrpSpPr>
        <p:cNvPr id="1" name=""/>
        <p:cNvGrpSpPr/>
        <p:nvPr/>
      </p:nvGrpSpPr>
      <p:grpSpPr>
        <a:xfrm>
          <a:off x="0" y="0"/>
          <a:ext cx="0" cy="0"/>
          <a:chOff x="0" y="0"/>
          <a:chExt cx="0" cy="0"/>
        </a:xfrm>
      </p:grpSpPr>
      <p:sp>
        <p:nvSpPr>
          <p:cNvPr id="18" name="Picture Placeholder 5"/>
          <p:cNvSpPr>
            <a:spLocks noGrp="1"/>
          </p:cNvSpPr>
          <p:nvPr>
            <p:ph type="pic" sz="quarter" idx="15"/>
          </p:nvPr>
        </p:nvSpPr>
        <p:spPr>
          <a:xfrm>
            <a:off x="2584039" y="2288329"/>
            <a:ext cx="2578306" cy="2288328"/>
          </a:xfrm>
        </p:spPr>
        <p:txBody>
          <a:bodyPr/>
          <a:lstStyle/>
          <a:p>
            <a:endParaRPr lang="en-US" dirty="0"/>
          </a:p>
        </p:txBody>
      </p:sp>
      <p:sp>
        <p:nvSpPr>
          <p:cNvPr id="19" name="Picture Placeholder 5"/>
          <p:cNvSpPr>
            <a:spLocks noGrp="1"/>
          </p:cNvSpPr>
          <p:nvPr>
            <p:ph type="pic" sz="quarter" idx="16"/>
          </p:nvPr>
        </p:nvSpPr>
        <p:spPr>
          <a:xfrm>
            <a:off x="485" y="2288380"/>
            <a:ext cx="2584040" cy="2288835"/>
          </a:xfrm>
        </p:spPr>
        <p:txBody>
          <a:bodyPr/>
          <a:lstStyle/>
          <a:p>
            <a:pPr marL="189686" marR="0" lvl="0" indent="-189686" algn="l" defTabSz="758778" rtl="0" eaLnBrk="1" fontAlgn="auto" latinLnBrk="0" hangingPunct="1">
              <a:lnSpc>
                <a:spcPct val="90000"/>
              </a:lnSpc>
              <a:spcBef>
                <a:spcPts val="840"/>
              </a:spcBef>
              <a:spcAft>
                <a:spcPts val="0"/>
              </a:spcAft>
              <a:buClrTx/>
              <a:buSzTx/>
              <a:buFont typeface="Arial" panose="020B0604020202020204" pitchFamily="34" charset="0"/>
              <a:buNone/>
              <a:tabLst/>
              <a:defRPr/>
            </a:pPr>
            <a:endParaRPr lang="en-US" dirty="0"/>
          </a:p>
        </p:txBody>
      </p:sp>
      <p:sp>
        <p:nvSpPr>
          <p:cNvPr id="9" name="Picture Placeholder 5"/>
          <p:cNvSpPr>
            <a:spLocks noGrp="1"/>
          </p:cNvSpPr>
          <p:nvPr>
            <p:ph type="pic" sz="quarter" idx="14"/>
          </p:nvPr>
        </p:nvSpPr>
        <p:spPr>
          <a:xfrm>
            <a:off x="2584039" y="0"/>
            <a:ext cx="2578306" cy="2288328"/>
          </a:xfrm>
        </p:spPr>
        <p:txBody>
          <a:bodyPr/>
          <a:lstStyle/>
          <a:p>
            <a:endParaRPr lang="en-US" dirty="0"/>
          </a:p>
        </p:txBody>
      </p:sp>
      <p:sp>
        <p:nvSpPr>
          <p:cNvPr id="3" name="Footer Placeholder 2"/>
          <p:cNvSpPr>
            <a:spLocks noGrp="1"/>
          </p:cNvSpPr>
          <p:nvPr>
            <p:ph type="ftr" sz="quarter" idx="11"/>
          </p:nvPr>
        </p:nvSpPr>
        <p:spPr>
          <a:xfrm>
            <a:off x="3411800" y="653505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85" y="51"/>
            <a:ext cx="2584040" cy="2288835"/>
          </a:xfrm>
        </p:spPr>
        <p:txBody>
          <a:bodyPr/>
          <a:lstStyle/>
          <a:p>
            <a:pPr marL="189686" marR="0" lvl="0" indent="-189686" algn="l" defTabSz="758778" rtl="0" eaLnBrk="1" fontAlgn="auto" latinLnBrk="0" hangingPunct="1">
              <a:lnSpc>
                <a:spcPct val="90000"/>
              </a:lnSpc>
              <a:spcBef>
                <a:spcPts val="840"/>
              </a:spcBef>
              <a:spcAft>
                <a:spcPts val="0"/>
              </a:spcAft>
              <a:buClrTx/>
              <a:buSzTx/>
              <a:buFont typeface="Arial" panose="020B0604020202020204" pitchFamily="34" charset="0"/>
              <a:buNone/>
              <a:tabLst/>
              <a:defRPr/>
            </a:pPr>
            <a:endParaRPr lang="en-US" dirty="0"/>
          </a:p>
        </p:txBody>
      </p:sp>
      <p:sp>
        <p:nvSpPr>
          <p:cNvPr id="22" name="Picture Placeholder 5"/>
          <p:cNvSpPr>
            <a:spLocks noGrp="1"/>
          </p:cNvSpPr>
          <p:nvPr>
            <p:ph type="pic" sz="quarter" idx="17"/>
          </p:nvPr>
        </p:nvSpPr>
        <p:spPr>
          <a:xfrm>
            <a:off x="2584039" y="4576706"/>
            <a:ext cx="2578306" cy="2281345"/>
          </a:xfrm>
        </p:spPr>
        <p:txBody>
          <a:bodyPr/>
          <a:lstStyle/>
          <a:p>
            <a:endParaRPr lang="en-US" dirty="0"/>
          </a:p>
        </p:txBody>
      </p:sp>
      <p:sp>
        <p:nvSpPr>
          <p:cNvPr id="23" name="Picture Placeholder 5"/>
          <p:cNvSpPr>
            <a:spLocks noGrp="1"/>
          </p:cNvSpPr>
          <p:nvPr>
            <p:ph type="pic" sz="quarter" idx="18"/>
          </p:nvPr>
        </p:nvSpPr>
        <p:spPr>
          <a:xfrm>
            <a:off x="485" y="4576657"/>
            <a:ext cx="2584040" cy="2281850"/>
          </a:xfrm>
        </p:spPr>
        <p:txBody>
          <a:bodyPr/>
          <a:lstStyle/>
          <a:p>
            <a:pPr marL="189686" marR="0" lvl="0" indent="-189686" algn="l" defTabSz="758778" rtl="0" eaLnBrk="1" fontAlgn="auto" latinLnBrk="0" hangingPunct="1">
              <a:lnSpc>
                <a:spcPct val="90000"/>
              </a:lnSpc>
              <a:spcBef>
                <a:spcPts val="840"/>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100008313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blank" preserve="1">
  <p:cSld name="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Tree>
    <p:extLst>
      <p:ext uri="{BB962C8B-B14F-4D97-AF65-F5344CB8AC3E}">
        <p14:creationId xmlns:p14="http://schemas.microsoft.com/office/powerpoint/2010/main" val="853224758"/>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1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0"/>
            <a:ext cx="9144000" cy="6858000"/>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1509504973"/>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2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0"/>
            <a:ext cx="9144000" cy="3803528"/>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2373579909"/>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3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4"/>
            <a:ext cx="3346424" cy="6857999"/>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2851472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08">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5"/>
          <p:cNvSpPr>
            <a:spLocks noGrp="1"/>
          </p:cNvSpPr>
          <p:nvPr>
            <p:ph type="pic" sz="quarter" idx="13"/>
          </p:nvPr>
        </p:nvSpPr>
        <p:spPr>
          <a:xfrm>
            <a:off x="858165" y="1570384"/>
            <a:ext cx="1654188" cy="3993089"/>
          </a:xfrm>
        </p:spPr>
      </p:sp>
    </p:spTree>
    <p:extLst>
      <p:ext uri="{BB962C8B-B14F-4D97-AF65-F5344CB8AC3E}">
        <p14:creationId xmlns:p14="http://schemas.microsoft.com/office/powerpoint/2010/main" val="87662351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4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4"/>
            <a:ext cx="4525736" cy="6857999"/>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3517773650"/>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5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2"/>
            <a:ext cx="9144000" cy="4160133"/>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4059590804"/>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6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1"/>
            <a:ext cx="9144000" cy="5080198"/>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1619453591"/>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7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4666554" y="0"/>
            <a:ext cx="4477446" cy="6858000"/>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2752572148"/>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02">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880693" y="1839081"/>
            <a:ext cx="2474340" cy="5018919"/>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2649313920"/>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04">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4009824" y="2606296"/>
            <a:ext cx="1313774" cy="3144516"/>
          </a:xfrm>
          <a:prstGeom prst="roundRect">
            <a:avLst>
              <a:gd name="adj" fmla="val 1546"/>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151634567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1_04">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3688919" y="3811877"/>
            <a:ext cx="2269949" cy="1926510"/>
          </a:xfrm>
          <a:prstGeom prst="roundRect">
            <a:avLst>
              <a:gd name="adj" fmla="val 1546"/>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3604855026"/>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05">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0" y="2316323"/>
            <a:ext cx="9144000" cy="3373587"/>
          </a:xfrm>
          <a:prstGeom prst="roundRect">
            <a:avLst>
              <a:gd name="adj" fmla="val 0"/>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2286507075"/>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06">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2051658" y="1628339"/>
            <a:ext cx="1654188" cy="3993089"/>
          </a:xfrm>
          <a:prstGeom prst="roundRect">
            <a:avLst>
              <a:gd name="adj" fmla="val 1546"/>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2203444495"/>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07">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5"/>
          <p:cNvSpPr>
            <a:spLocks noGrp="1"/>
          </p:cNvSpPr>
          <p:nvPr>
            <p:ph type="pic" sz="quarter" idx="13"/>
          </p:nvPr>
        </p:nvSpPr>
        <p:spPr>
          <a:xfrm>
            <a:off x="3005214" y="1588919"/>
            <a:ext cx="1654188" cy="3993089"/>
          </a:xfrm>
        </p:spPr>
      </p:sp>
    </p:spTree>
    <p:extLst>
      <p:ext uri="{BB962C8B-B14F-4D97-AF65-F5344CB8AC3E}">
        <p14:creationId xmlns:p14="http://schemas.microsoft.com/office/powerpoint/2010/main" val="1811765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09">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7" name="Picture Placeholder 5"/>
          <p:cNvSpPr>
            <a:spLocks noGrp="1"/>
          </p:cNvSpPr>
          <p:nvPr>
            <p:ph type="pic" sz="quarter" idx="13"/>
          </p:nvPr>
        </p:nvSpPr>
        <p:spPr>
          <a:xfrm>
            <a:off x="2994900" y="2175219"/>
            <a:ext cx="1257034" cy="3024609"/>
          </a:xfrm>
        </p:spPr>
      </p:sp>
      <p:sp>
        <p:nvSpPr>
          <p:cNvPr id="8" name="Picture Placeholder 5"/>
          <p:cNvSpPr>
            <a:spLocks noGrp="1"/>
          </p:cNvSpPr>
          <p:nvPr>
            <p:ph type="pic" sz="quarter" idx="14"/>
          </p:nvPr>
        </p:nvSpPr>
        <p:spPr>
          <a:xfrm>
            <a:off x="6570226" y="2175219"/>
            <a:ext cx="1257034" cy="3024609"/>
          </a:xfrm>
        </p:spPr>
      </p:sp>
    </p:spTree>
    <p:extLst>
      <p:ext uri="{BB962C8B-B14F-4D97-AF65-F5344CB8AC3E}">
        <p14:creationId xmlns:p14="http://schemas.microsoft.com/office/powerpoint/2010/main" val="367570882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08">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5"/>
          <p:cNvSpPr>
            <a:spLocks noGrp="1"/>
          </p:cNvSpPr>
          <p:nvPr>
            <p:ph type="pic" sz="quarter" idx="13"/>
          </p:nvPr>
        </p:nvSpPr>
        <p:spPr>
          <a:xfrm>
            <a:off x="858165" y="1570364"/>
            <a:ext cx="1654188" cy="3993089"/>
          </a:xfrm>
        </p:spPr>
      </p:sp>
    </p:spTree>
    <p:extLst>
      <p:ext uri="{BB962C8B-B14F-4D97-AF65-F5344CB8AC3E}">
        <p14:creationId xmlns:p14="http://schemas.microsoft.com/office/powerpoint/2010/main" val="3265500782"/>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09">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7" name="Picture Placeholder 5"/>
          <p:cNvSpPr>
            <a:spLocks noGrp="1"/>
          </p:cNvSpPr>
          <p:nvPr>
            <p:ph type="pic" sz="quarter" idx="13"/>
          </p:nvPr>
        </p:nvSpPr>
        <p:spPr>
          <a:xfrm>
            <a:off x="2994900" y="2175199"/>
            <a:ext cx="1257034" cy="3024609"/>
          </a:xfrm>
        </p:spPr>
      </p:sp>
      <p:sp>
        <p:nvSpPr>
          <p:cNvPr id="8" name="Picture Placeholder 5"/>
          <p:cNvSpPr>
            <a:spLocks noGrp="1"/>
          </p:cNvSpPr>
          <p:nvPr>
            <p:ph type="pic" sz="quarter" idx="14"/>
          </p:nvPr>
        </p:nvSpPr>
        <p:spPr>
          <a:xfrm>
            <a:off x="6570226" y="2175199"/>
            <a:ext cx="1257034" cy="3024609"/>
          </a:xfrm>
        </p:spPr>
      </p:sp>
    </p:spTree>
    <p:extLst>
      <p:ext uri="{BB962C8B-B14F-4D97-AF65-F5344CB8AC3E}">
        <p14:creationId xmlns:p14="http://schemas.microsoft.com/office/powerpoint/2010/main" val="119262195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10">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784923" y="4150129"/>
            <a:ext cx="1372505" cy="2693294"/>
          </a:xfrm>
        </p:spPr>
      </p:sp>
    </p:spTree>
    <p:extLst>
      <p:ext uri="{BB962C8B-B14F-4D97-AF65-F5344CB8AC3E}">
        <p14:creationId xmlns:p14="http://schemas.microsoft.com/office/powerpoint/2010/main" val="2000201481"/>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1185067" y="1343583"/>
            <a:ext cx="3312925" cy="2708588"/>
          </a:xfrm>
        </p:spPr>
      </p:sp>
    </p:spTree>
    <p:extLst>
      <p:ext uri="{BB962C8B-B14F-4D97-AF65-F5344CB8AC3E}">
        <p14:creationId xmlns:p14="http://schemas.microsoft.com/office/powerpoint/2010/main" val="3055739147"/>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8" name="Picture Placeholder 5"/>
          <p:cNvSpPr>
            <a:spLocks noGrp="1"/>
          </p:cNvSpPr>
          <p:nvPr>
            <p:ph type="pic" sz="quarter" idx="13"/>
          </p:nvPr>
        </p:nvSpPr>
        <p:spPr>
          <a:xfrm>
            <a:off x="2409441" y="1337630"/>
            <a:ext cx="3312925" cy="2708588"/>
          </a:xfrm>
        </p:spPr>
      </p:sp>
      <p:sp>
        <p:nvSpPr>
          <p:cNvPr id="9" name="Picture Placeholder 5"/>
          <p:cNvSpPr>
            <a:spLocks noGrp="1"/>
          </p:cNvSpPr>
          <p:nvPr>
            <p:ph type="pic" sz="quarter" idx="14"/>
          </p:nvPr>
        </p:nvSpPr>
        <p:spPr>
          <a:xfrm>
            <a:off x="5191630" y="3017365"/>
            <a:ext cx="552849" cy="1331637"/>
          </a:xfrm>
        </p:spPr>
      </p:sp>
      <p:sp>
        <p:nvSpPr>
          <p:cNvPr id="10" name="Picture Placeholder 5"/>
          <p:cNvSpPr>
            <a:spLocks noGrp="1"/>
          </p:cNvSpPr>
          <p:nvPr>
            <p:ph type="pic" sz="quarter" idx="15"/>
          </p:nvPr>
        </p:nvSpPr>
        <p:spPr>
          <a:xfrm>
            <a:off x="5635861" y="2141562"/>
            <a:ext cx="1227288" cy="2170579"/>
          </a:xfrm>
        </p:spPr>
      </p:sp>
    </p:spTree>
    <p:extLst>
      <p:ext uri="{BB962C8B-B14F-4D97-AF65-F5344CB8AC3E}">
        <p14:creationId xmlns:p14="http://schemas.microsoft.com/office/powerpoint/2010/main" val="210985861"/>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14">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791652" y="3854289"/>
            <a:ext cx="2559371" cy="2092496"/>
          </a:xfrm>
        </p:spPr>
      </p:sp>
    </p:spTree>
    <p:extLst>
      <p:ext uri="{BB962C8B-B14F-4D97-AF65-F5344CB8AC3E}">
        <p14:creationId xmlns:p14="http://schemas.microsoft.com/office/powerpoint/2010/main" val="3423603142"/>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15">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937413" y="1549883"/>
            <a:ext cx="1359080" cy="3973015"/>
          </a:xfrm>
        </p:spPr>
      </p:sp>
    </p:spTree>
    <p:extLst>
      <p:ext uri="{BB962C8B-B14F-4D97-AF65-F5344CB8AC3E}">
        <p14:creationId xmlns:p14="http://schemas.microsoft.com/office/powerpoint/2010/main" val="4002742378"/>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1_15">
    <p:spTree>
      <p:nvGrpSpPr>
        <p:cNvPr id="1" name=""/>
        <p:cNvGrpSpPr/>
        <p:nvPr/>
      </p:nvGrpSpPr>
      <p:grpSpPr>
        <a:xfrm>
          <a:off x="0" y="0"/>
          <a:ext cx="0" cy="0"/>
          <a:chOff x="0" y="0"/>
          <a:chExt cx="0" cy="0"/>
        </a:xfrm>
      </p:grpSpPr>
      <p:sp>
        <p:nvSpPr>
          <p:cNvPr id="12" name="Picture Placeholder 5"/>
          <p:cNvSpPr>
            <a:spLocks noGrp="1"/>
          </p:cNvSpPr>
          <p:nvPr>
            <p:ph type="pic" sz="quarter" idx="16"/>
          </p:nvPr>
        </p:nvSpPr>
        <p:spPr>
          <a:xfrm>
            <a:off x="-257" y="4572004"/>
            <a:ext cx="3047714" cy="2285999"/>
          </a:xfrm>
        </p:spPr>
      </p:sp>
      <p:sp>
        <p:nvSpPr>
          <p:cNvPr id="11" name="Picture Placeholder 5"/>
          <p:cNvSpPr>
            <a:spLocks noGrp="1"/>
          </p:cNvSpPr>
          <p:nvPr>
            <p:ph type="pic" sz="quarter" idx="15"/>
          </p:nvPr>
        </p:nvSpPr>
        <p:spPr>
          <a:xfrm>
            <a:off x="3048143" y="2286004"/>
            <a:ext cx="3047714" cy="2285999"/>
          </a:xfrm>
        </p:spPr>
      </p:sp>
      <p:sp>
        <p:nvSpPr>
          <p:cNvPr id="10" name="Picture Placeholder 5"/>
          <p:cNvSpPr>
            <a:spLocks noGrp="1"/>
          </p:cNvSpPr>
          <p:nvPr>
            <p:ph type="pic" sz="quarter" idx="14"/>
          </p:nvPr>
        </p:nvSpPr>
        <p:spPr>
          <a:xfrm>
            <a:off x="0" y="4"/>
            <a:ext cx="3047714" cy="2285999"/>
          </a:xfrm>
        </p:spPr>
      </p:sp>
      <p:sp>
        <p:nvSpPr>
          <p:cNvPr id="3" name="Footer Placeholder 2"/>
          <p:cNvSpPr>
            <a:spLocks noGrp="1"/>
          </p:cNvSpPr>
          <p:nvPr>
            <p:ph type="ftr" sz="quarter" idx="11"/>
          </p:nvPr>
        </p:nvSpPr>
        <p:spPr>
          <a:xfrm>
            <a:off x="3411800" y="653504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6096114" y="4"/>
            <a:ext cx="3047714" cy="6857999"/>
          </a:xfrm>
        </p:spPr>
      </p:sp>
    </p:spTree>
    <p:extLst>
      <p:ext uri="{BB962C8B-B14F-4D97-AF65-F5344CB8AC3E}">
        <p14:creationId xmlns:p14="http://schemas.microsoft.com/office/powerpoint/2010/main" val="700833669"/>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16">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0" y="0"/>
            <a:ext cx="9144000" cy="3521744"/>
          </a:xfrm>
        </p:spPr>
      </p:sp>
    </p:spTree>
    <p:extLst>
      <p:ext uri="{BB962C8B-B14F-4D97-AF65-F5344CB8AC3E}">
        <p14:creationId xmlns:p14="http://schemas.microsoft.com/office/powerpoint/2010/main" val="368688568"/>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17">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8" name="Picture Placeholder 5"/>
          <p:cNvSpPr>
            <a:spLocks noGrp="1"/>
          </p:cNvSpPr>
          <p:nvPr>
            <p:ph type="pic" sz="quarter" idx="14"/>
          </p:nvPr>
        </p:nvSpPr>
        <p:spPr>
          <a:xfrm>
            <a:off x="5429783" y="1085368"/>
            <a:ext cx="2610711" cy="4626256"/>
          </a:xfrm>
        </p:spPr>
      </p:sp>
      <p:sp>
        <p:nvSpPr>
          <p:cNvPr id="6" name="Picture Placeholder 5"/>
          <p:cNvSpPr>
            <a:spLocks noGrp="1"/>
          </p:cNvSpPr>
          <p:nvPr>
            <p:ph type="pic" sz="quarter" idx="13"/>
          </p:nvPr>
        </p:nvSpPr>
        <p:spPr>
          <a:xfrm>
            <a:off x="4422708" y="2858883"/>
            <a:ext cx="1212957" cy="2852741"/>
          </a:xfrm>
        </p:spPr>
      </p:sp>
    </p:spTree>
    <p:extLst>
      <p:ext uri="{BB962C8B-B14F-4D97-AF65-F5344CB8AC3E}">
        <p14:creationId xmlns:p14="http://schemas.microsoft.com/office/powerpoint/2010/main" val="20585434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0">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784923" y="4150129"/>
            <a:ext cx="1372505" cy="2693294"/>
          </a:xfrm>
        </p:spPr>
      </p:sp>
    </p:spTree>
    <p:extLst>
      <p:ext uri="{BB962C8B-B14F-4D97-AF65-F5344CB8AC3E}">
        <p14:creationId xmlns:p14="http://schemas.microsoft.com/office/powerpoint/2010/main" val="2391287577"/>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19">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5569446" y="4320261"/>
            <a:ext cx="1862701" cy="1560631"/>
          </a:xfrm>
        </p:spPr>
      </p:sp>
    </p:spTree>
    <p:extLst>
      <p:ext uri="{BB962C8B-B14F-4D97-AF65-F5344CB8AC3E}">
        <p14:creationId xmlns:p14="http://schemas.microsoft.com/office/powerpoint/2010/main" val="2762584882"/>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20">
    <p:spTree>
      <p:nvGrpSpPr>
        <p:cNvPr id="1" name=""/>
        <p:cNvGrpSpPr/>
        <p:nvPr/>
      </p:nvGrpSpPr>
      <p:grpSpPr>
        <a:xfrm>
          <a:off x="0" y="0"/>
          <a:ext cx="0" cy="0"/>
          <a:chOff x="0" y="0"/>
          <a:chExt cx="0" cy="0"/>
        </a:xfrm>
      </p:grpSpPr>
      <p:sp>
        <p:nvSpPr>
          <p:cNvPr id="10" name="Picture Placeholder 5"/>
          <p:cNvSpPr>
            <a:spLocks noGrp="1"/>
          </p:cNvSpPr>
          <p:nvPr>
            <p:ph type="pic" sz="quarter" idx="15"/>
          </p:nvPr>
        </p:nvSpPr>
        <p:spPr>
          <a:xfrm>
            <a:off x="6095544" y="0"/>
            <a:ext cx="3048501" cy="4043144"/>
          </a:xfrm>
        </p:spPr>
      </p:sp>
      <p:sp>
        <p:nvSpPr>
          <p:cNvPr id="3" name="Footer Placeholder 2"/>
          <p:cNvSpPr>
            <a:spLocks noGrp="1"/>
          </p:cNvSpPr>
          <p:nvPr>
            <p:ph type="ftr" sz="quarter" idx="11"/>
          </p:nvPr>
        </p:nvSpPr>
        <p:spPr>
          <a:xfrm>
            <a:off x="3411800" y="653504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87" y="0"/>
            <a:ext cx="3047507" cy="4043145"/>
          </a:xfrm>
        </p:spPr>
      </p:sp>
      <p:sp>
        <p:nvSpPr>
          <p:cNvPr id="9" name="Picture Placeholder 5"/>
          <p:cNvSpPr>
            <a:spLocks noGrp="1"/>
          </p:cNvSpPr>
          <p:nvPr>
            <p:ph type="pic" sz="quarter" idx="14"/>
          </p:nvPr>
        </p:nvSpPr>
        <p:spPr>
          <a:xfrm>
            <a:off x="3047992" y="-1"/>
            <a:ext cx="3047507" cy="4043145"/>
          </a:xfrm>
        </p:spPr>
      </p:sp>
    </p:spTree>
    <p:extLst>
      <p:ext uri="{BB962C8B-B14F-4D97-AF65-F5344CB8AC3E}">
        <p14:creationId xmlns:p14="http://schemas.microsoft.com/office/powerpoint/2010/main" val="1371804781"/>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1_20">
    <p:spTree>
      <p:nvGrpSpPr>
        <p:cNvPr id="1" name=""/>
        <p:cNvGrpSpPr/>
        <p:nvPr/>
      </p:nvGrpSpPr>
      <p:grpSpPr>
        <a:xfrm>
          <a:off x="0" y="0"/>
          <a:ext cx="0" cy="0"/>
          <a:chOff x="0" y="0"/>
          <a:chExt cx="0" cy="0"/>
        </a:xfrm>
      </p:grpSpPr>
      <p:sp>
        <p:nvSpPr>
          <p:cNvPr id="10" name="Picture Placeholder 5"/>
          <p:cNvSpPr>
            <a:spLocks noGrp="1"/>
          </p:cNvSpPr>
          <p:nvPr>
            <p:ph type="pic" sz="quarter" idx="15"/>
          </p:nvPr>
        </p:nvSpPr>
        <p:spPr>
          <a:xfrm>
            <a:off x="5942618" y="45"/>
            <a:ext cx="3201382" cy="2829451"/>
          </a:xfrm>
        </p:spPr>
      </p:sp>
      <p:sp>
        <p:nvSpPr>
          <p:cNvPr id="3" name="Footer Placeholder 2"/>
          <p:cNvSpPr>
            <a:spLocks noGrp="1"/>
          </p:cNvSpPr>
          <p:nvPr>
            <p:ph type="ftr" sz="quarter" idx="11"/>
          </p:nvPr>
        </p:nvSpPr>
        <p:spPr>
          <a:xfrm>
            <a:off x="3411800" y="653504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530" y="45"/>
            <a:ext cx="3231213" cy="2829451"/>
          </a:xfrm>
        </p:spPr>
      </p:sp>
      <p:sp>
        <p:nvSpPr>
          <p:cNvPr id="9" name="Picture Placeholder 5"/>
          <p:cNvSpPr>
            <a:spLocks noGrp="1"/>
          </p:cNvSpPr>
          <p:nvPr>
            <p:ph type="pic" sz="quarter" idx="14"/>
          </p:nvPr>
        </p:nvSpPr>
        <p:spPr>
          <a:xfrm>
            <a:off x="3231744" y="45"/>
            <a:ext cx="2710919" cy="2829451"/>
          </a:xfrm>
        </p:spPr>
      </p:sp>
    </p:spTree>
    <p:extLst>
      <p:ext uri="{BB962C8B-B14F-4D97-AF65-F5344CB8AC3E}">
        <p14:creationId xmlns:p14="http://schemas.microsoft.com/office/powerpoint/2010/main" val="1605534302"/>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3_20">
    <p:spTree>
      <p:nvGrpSpPr>
        <p:cNvPr id="1" name=""/>
        <p:cNvGrpSpPr/>
        <p:nvPr/>
      </p:nvGrpSpPr>
      <p:grpSpPr>
        <a:xfrm>
          <a:off x="0" y="0"/>
          <a:ext cx="0" cy="0"/>
          <a:chOff x="0" y="0"/>
          <a:chExt cx="0" cy="0"/>
        </a:xfrm>
      </p:grpSpPr>
      <p:sp>
        <p:nvSpPr>
          <p:cNvPr id="10" name="Picture Placeholder 5"/>
          <p:cNvSpPr>
            <a:spLocks noGrp="1"/>
          </p:cNvSpPr>
          <p:nvPr>
            <p:ph type="pic" sz="quarter" idx="15"/>
          </p:nvPr>
        </p:nvSpPr>
        <p:spPr>
          <a:xfrm>
            <a:off x="4576907" y="2343200"/>
            <a:ext cx="2281630" cy="3059751"/>
          </a:xfrm>
        </p:spPr>
      </p:sp>
      <p:sp>
        <p:nvSpPr>
          <p:cNvPr id="3" name="Footer Placeholder 2"/>
          <p:cNvSpPr>
            <a:spLocks noGrp="1"/>
          </p:cNvSpPr>
          <p:nvPr>
            <p:ph type="ftr" sz="quarter" idx="11"/>
          </p:nvPr>
        </p:nvSpPr>
        <p:spPr>
          <a:xfrm>
            <a:off x="3411800" y="653504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85" y="2343200"/>
            <a:ext cx="2290958" cy="3059751"/>
          </a:xfrm>
        </p:spPr>
      </p:sp>
      <p:sp>
        <p:nvSpPr>
          <p:cNvPr id="9" name="Picture Placeholder 5"/>
          <p:cNvSpPr>
            <a:spLocks noGrp="1"/>
          </p:cNvSpPr>
          <p:nvPr>
            <p:ph type="pic" sz="quarter" idx="14"/>
          </p:nvPr>
        </p:nvSpPr>
        <p:spPr>
          <a:xfrm>
            <a:off x="2291489" y="2343200"/>
            <a:ext cx="2285463" cy="3059751"/>
          </a:xfrm>
        </p:spPr>
      </p:sp>
      <p:sp>
        <p:nvSpPr>
          <p:cNvPr id="12" name="Picture Placeholder 5"/>
          <p:cNvSpPr>
            <a:spLocks noGrp="1"/>
          </p:cNvSpPr>
          <p:nvPr>
            <p:ph type="pic" sz="quarter" idx="16"/>
          </p:nvPr>
        </p:nvSpPr>
        <p:spPr>
          <a:xfrm>
            <a:off x="6858536" y="2343200"/>
            <a:ext cx="2281630" cy="3059751"/>
          </a:xfrm>
        </p:spPr>
      </p:sp>
    </p:spTree>
    <p:extLst>
      <p:ext uri="{BB962C8B-B14F-4D97-AF65-F5344CB8AC3E}">
        <p14:creationId xmlns:p14="http://schemas.microsoft.com/office/powerpoint/2010/main" val="1273198105"/>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2_20">
    <p:spTree>
      <p:nvGrpSpPr>
        <p:cNvPr id="1" name=""/>
        <p:cNvGrpSpPr/>
        <p:nvPr/>
      </p:nvGrpSpPr>
      <p:grpSpPr>
        <a:xfrm>
          <a:off x="0" y="0"/>
          <a:ext cx="0" cy="0"/>
          <a:chOff x="0" y="0"/>
          <a:chExt cx="0" cy="0"/>
        </a:xfrm>
      </p:grpSpPr>
      <p:sp>
        <p:nvSpPr>
          <p:cNvPr id="18" name="Picture Placeholder 5"/>
          <p:cNvSpPr>
            <a:spLocks noGrp="1"/>
          </p:cNvSpPr>
          <p:nvPr>
            <p:ph type="pic" sz="quarter" idx="15"/>
          </p:nvPr>
        </p:nvSpPr>
        <p:spPr>
          <a:xfrm>
            <a:off x="2584039" y="2288329"/>
            <a:ext cx="2578306" cy="2288328"/>
          </a:xfrm>
        </p:spPr>
        <p:txBody>
          <a:bodyPr/>
          <a:lstStyle/>
          <a:p>
            <a:endParaRPr lang="en-US" dirty="0"/>
          </a:p>
        </p:txBody>
      </p:sp>
      <p:sp>
        <p:nvSpPr>
          <p:cNvPr id="19" name="Picture Placeholder 5"/>
          <p:cNvSpPr>
            <a:spLocks noGrp="1"/>
          </p:cNvSpPr>
          <p:nvPr>
            <p:ph type="pic" sz="quarter" idx="16"/>
          </p:nvPr>
        </p:nvSpPr>
        <p:spPr>
          <a:xfrm>
            <a:off x="485" y="2288374"/>
            <a:ext cx="2584040" cy="2288835"/>
          </a:xfrm>
        </p:spPr>
        <p:txBody>
          <a:bodyPr/>
          <a:lstStyle/>
          <a:p>
            <a:pPr marL="189955" marR="0" lvl="0" indent="-189955" algn="l" defTabSz="759846" rtl="0" eaLnBrk="1" fontAlgn="auto" latinLnBrk="0" hangingPunct="1">
              <a:lnSpc>
                <a:spcPct val="90000"/>
              </a:lnSpc>
              <a:spcBef>
                <a:spcPts val="840"/>
              </a:spcBef>
              <a:spcAft>
                <a:spcPts val="0"/>
              </a:spcAft>
              <a:buClrTx/>
              <a:buSzTx/>
              <a:buFont typeface="Arial" panose="020B0604020202020204" pitchFamily="34" charset="0"/>
              <a:buNone/>
              <a:tabLst/>
              <a:defRPr/>
            </a:pPr>
            <a:endParaRPr lang="en-US" dirty="0"/>
          </a:p>
        </p:txBody>
      </p:sp>
      <p:sp>
        <p:nvSpPr>
          <p:cNvPr id="9" name="Picture Placeholder 5"/>
          <p:cNvSpPr>
            <a:spLocks noGrp="1"/>
          </p:cNvSpPr>
          <p:nvPr>
            <p:ph type="pic" sz="quarter" idx="14"/>
          </p:nvPr>
        </p:nvSpPr>
        <p:spPr>
          <a:xfrm>
            <a:off x="2584039" y="0"/>
            <a:ext cx="2578306" cy="2288328"/>
          </a:xfrm>
        </p:spPr>
        <p:txBody>
          <a:bodyPr/>
          <a:lstStyle/>
          <a:p>
            <a:endParaRPr lang="en-US" dirty="0"/>
          </a:p>
        </p:txBody>
      </p:sp>
      <p:sp>
        <p:nvSpPr>
          <p:cNvPr id="3" name="Footer Placeholder 2"/>
          <p:cNvSpPr>
            <a:spLocks noGrp="1"/>
          </p:cNvSpPr>
          <p:nvPr>
            <p:ph type="ftr" sz="quarter" idx="11"/>
          </p:nvPr>
        </p:nvSpPr>
        <p:spPr>
          <a:xfrm>
            <a:off x="3411800" y="653504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85" y="45"/>
            <a:ext cx="2584040" cy="2288835"/>
          </a:xfrm>
        </p:spPr>
        <p:txBody>
          <a:bodyPr/>
          <a:lstStyle/>
          <a:p>
            <a:pPr marL="189955" marR="0" lvl="0" indent="-189955" algn="l" defTabSz="759846" rtl="0" eaLnBrk="1" fontAlgn="auto" latinLnBrk="0" hangingPunct="1">
              <a:lnSpc>
                <a:spcPct val="90000"/>
              </a:lnSpc>
              <a:spcBef>
                <a:spcPts val="840"/>
              </a:spcBef>
              <a:spcAft>
                <a:spcPts val="0"/>
              </a:spcAft>
              <a:buClrTx/>
              <a:buSzTx/>
              <a:buFont typeface="Arial" panose="020B0604020202020204" pitchFamily="34" charset="0"/>
              <a:buNone/>
              <a:tabLst/>
              <a:defRPr/>
            </a:pPr>
            <a:endParaRPr lang="en-US" dirty="0"/>
          </a:p>
        </p:txBody>
      </p:sp>
      <p:sp>
        <p:nvSpPr>
          <p:cNvPr id="22" name="Picture Placeholder 5"/>
          <p:cNvSpPr>
            <a:spLocks noGrp="1"/>
          </p:cNvSpPr>
          <p:nvPr>
            <p:ph type="pic" sz="quarter" idx="17"/>
          </p:nvPr>
        </p:nvSpPr>
        <p:spPr>
          <a:xfrm>
            <a:off x="2584039" y="4576700"/>
            <a:ext cx="2578306" cy="2281345"/>
          </a:xfrm>
        </p:spPr>
        <p:txBody>
          <a:bodyPr/>
          <a:lstStyle/>
          <a:p>
            <a:endParaRPr lang="en-US" dirty="0"/>
          </a:p>
        </p:txBody>
      </p:sp>
      <p:sp>
        <p:nvSpPr>
          <p:cNvPr id="23" name="Picture Placeholder 5"/>
          <p:cNvSpPr>
            <a:spLocks noGrp="1"/>
          </p:cNvSpPr>
          <p:nvPr>
            <p:ph type="pic" sz="quarter" idx="18"/>
          </p:nvPr>
        </p:nvSpPr>
        <p:spPr>
          <a:xfrm>
            <a:off x="485" y="4576657"/>
            <a:ext cx="2584040" cy="2281850"/>
          </a:xfrm>
        </p:spPr>
        <p:txBody>
          <a:bodyPr/>
          <a:lstStyle/>
          <a:p>
            <a:pPr marL="189955" marR="0" lvl="0" indent="-189955" algn="l" defTabSz="759846" rtl="0" eaLnBrk="1" fontAlgn="auto" latinLnBrk="0" hangingPunct="1">
              <a:lnSpc>
                <a:spcPct val="90000"/>
              </a:lnSpc>
              <a:spcBef>
                <a:spcPts val="840"/>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210797024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0"/>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Tree>
    <p:extLst>
      <p:ext uri="{BB962C8B-B14F-4D97-AF65-F5344CB8AC3E}">
        <p14:creationId xmlns:p14="http://schemas.microsoft.com/office/powerpoint/2010/main" val="1783139701"/>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0"/>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0"/>
            <a:ext cx="9144000" cy="6858000"/>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2220917710"/>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2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0"/>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0"/>
            <a:ext cx="9144000" cy="3803528"/>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106109122"/>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3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0"/>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4"/>
            <a:ext cx="3346424" cy="6857999"/>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1569859799"/>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4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0"/>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4"/>
            <a:ext cx="4525736" cy="6857999"/>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20282328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1185087" y="1343583"/>
            <a:ext cx="3312925" cy="2708588"/>
          </a:xfrm>
        </p:spPr>
      </p:sp>
    </p:spTree>
    <p:extLst>
      <p:ext uri="{BB962C8B-B14F-4D97-AF65-F5344CB8AC3E}">
        <p14:creationId xmlns:p14="http://schemas.microsoft.com/office/powerpoint/2010/main" val="1538001129"/>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5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0"/>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2"/>
            <a:ext cx="9144000" cy="4160133"/>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893525193"/>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6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0"/>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1"/>
            <a:ext cx="9144000" cy="5080198"/>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2873767092"/>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7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0"/>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4666554" y="0"/>
            <a:ext cx="4477446" cy="6858000"/>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1046053392"/>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02">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0"/>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880693" y="1839081"/>
            <a:ext cx="2474340" cy="5018919"/>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15762764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04">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0"/>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4009824" y="2606296"/>
            <a:ext cx="1313774" cy="3144516"/>
          </a:xfrm>
          <a:prstGeom prst="roundRect">
            <a:avLst>
              <a:gd name="adj" fmla="val 1546"/>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1719086727"/>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1_04">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0"/>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3688919" y="3811877"/>
            <a:ext cx="2269949" cy="1926510"/>
          </a:xfrm>
          <a:prstGeom prst="roundRect">
            <a:avLst>
              <a:gd name="adj" fmla="val 1546"/>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3529253682"/>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05">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0"/>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0" y="2316316"/>
            <a:ext cx="9144000" cy="3373587"/>
          </a:xfrm>
          <a:prstGeom prst="roundRect">
            <a:avLst>
              <a:gd name="adj" fmla="val 0"/>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3889673928"/>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06">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0"/>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2051658" y="1628332"/>
            <a:ext cx="1654188" cy="3993089"/>
          </a:xfrm>
          <a:prstGeom prst="roundRect">
            <a:avLst>
              <a:gd name="adj" fmla="val 1546"/>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3612002700"/>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07">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0"/>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5"/>
          <p:cNvSpPr>
            <a:spLocks noGrp="1"/>
          </p:cNvSpPr>
          <p:nvPr>
            <p:ph type="pic" sz="quarter" idx="13"/>
          </p:nvPr>
        </p:nvSpPr>
        <p:spPr>
          <a:xfrm>
            <a:off x="3005214" y="1588912"/>
            <a:ext cx="1654188" cy="3993089"/>
          </a:xfrm>
        </p:spPr>
      </p:sp>
    </p:spTree>
    <p:extLst>
      <p:ext uri="{BB962C8B-B14F-4D97-AF65-F5344CB8AC3E}">
        <p14:creationId xmlns:p14="http://schemas.microsoft.com/office/powerpoint/2010/main" val="3162595782"/>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08">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0"/>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5"/>
          <p:cNvSpPr>
            <a:spLocks noGrp="1"/>
          </p:cNvSpPr>
          <p:nvPr>
            <p:ph type="pic" sz="quarter" idx="13"/>
          </p:nvPr>
        </p:nvSpPr>
        <p:spPr>
          <a:xfrm>
            <a:off x="858165" y="1570357"/>
            <a:ext cx="1654188" cy="3993089"/>
          </a:xfrm>
        </p:spPr>
      </p:sp>
    </p:spTree>
    <p:extLst>
      <p:ext uri="{BB962C8B-B14F-4D97-AF65-F5344CB8AC3E}">
        <p14:creationId xmlns:p14="http://schemas.microsoft.com/office/powerpoint/2010/main" val="36734629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8" name="Picture Placeholder 5"/>
          <p:cNvSpPr>
            <a:spLocks noGrp="1"/>
          </p:cNvSpPr>
          <p:nvPr>
            <p:ph type="pic" sz="quarter" idx="13"/>
          </p:nvPr>
        </p:nvSpPr>
        <p:spPr>
          <a:xfrm>
            <a:off x="2409461" y="1337630"/>
            <a:ext cx="3312925" cy="2708588"/>
          </a:xfrm>
        </p:spPr>
      </p:sp>
      <p:sp>
        <p:nvSpPr>
          <p:cNvPr id="9" name="Picture Placeholder 5"/>
          <p:cNvSpPr>
            <a:spLocks noGrp="1"/>
          </p:cNvSpPr>
          <p:nvPr>
            <p:ph type="pic" sz="quarter" idx="14"/>
          </p:nvPr>
        </p:nvSpPr>
        <p:spPr>
          <a:xfrm>
            <a:off x="5191630" y="3017365"/>
            <a:ext cx="552849" cy="1331637"/>
          </a:xfrm>
        </p:spPr>
      </p:sp>
      <p:sp>
        <p:nvSpPr>
          <p:cNvPr id="10" name="Picture Placeholder 5"/>
          <p:cNvSpPr>
            <a:spLocks noGrp="1"/>
          </p:cNvSpPr>
          <p:nvPr>
            <p:ph type="pic" sz="quarter" idx="15"/>
          </p:nvPr>
        </p:nvSpPr>
        <p:spPr>
          <a:xfrm>
            <a:off x="5635861" y="2141562"/>
            <a:ext cx="1227288" cy="2170579"/>
          </a:xfrm>
        </p:spPr>
      </p:sp>
    </p:spTree>
    <p:extLst>
      <p:ext uri="{BB962C8B-B14F-4D97-AF65-F5344CB8AC3E}">
        <p14:creationId xmlns:p14="http://schemas.microsoft.com/office/powerpoint/2010/main" val="3906628540"/>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09">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0"/>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7" name="Picture Placeholder 5"/>
          <p:cNvSpPr>
            <a:spLocks noGrp="1"/>
          </p:cNvSpPr>
          <p:nvPr>
            <p:ph type="pic" sz="quarter" idx="13"/>
          </p:nvPr>
        </p:nvSpPr>
        <p:spPr>
          <a:xfrm>
            <a:off x="2994900" y="2175192"/>
            <a:ext cx="1257034" cy="3024609"/>
          </a:xfrm>
        </p:spPr>
      </p:sp>
      <p:sp>
        <p:nvSpPr>
          <p:cNvPr id="8" name="Picture Placeholder 5"/>
          <p:cNvSpPr>
            <a:spLocks noGrp="1"/>
          </p:cNvSpPr>
          <p:nvPr>
            <p:ph type="pic" sz="quarter" idx="14"/>
          </p:nvPr>
        </p:nvSpPr>
        <p:spPr>
          <a:xfrm>
            <a:off x="6570226" y="2175192"/>
            <a:ext cx="1257034" cy="3024609"/>
          </a:xfrm>
        </p:spPr>
      </p:sp>
    </p:spTree>
    <p:extLst>
      <p:ext uri="{BB962C8B-B14F-4D97-AF65-F5344CB8AC3E}">
        <p14:creationId xmlns:p14="http://schemas.microsoft.com/office/powerpoint/2010/main" val="2440748513"/>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10">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0"/>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784923" y="4150129"/>
            <a:ext cx="1372505" cy="2693294"/>
          </a:xfrm>
        </p:spPr>
      </p:sp>
    </p:spTree>
    <p:extLst>
      <p:ext uri="{BB962C8B-B14F-4D97-AF65-F5344CB8AC3E}">
        <p14:creationId xmlns:p14="http://schemas.microsoft.com/office/powerpoint/2010/main" val="1960822033"/>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0"/>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1185060" y="1343583"/>
            <a:ext cx="3312925" cy="2708588"/>
          </a:xfrm>
        </p:spPr>
      </p:sp>
    </p:spTree>
    <p:extLst>
      <p:ext uri="{BB962C8B-B14F-4D97-AF65-F5344CB8AC3E}">
        <p14:creationId xmlns:p14="http://schemas.microsoft.com/office/powerpoint/2010/main" val="3520720701"/>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0"/>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8" name="Picture Placeholder 5"/>
          <p:cNvSpPr>
            <a:spLocks noGrp="1"/>
          </p:cNvSpPr>
          <p:nvPr>
            <p:ph type="pic" sz="quarter" idx="13"/>
          </p:nvPr>
        </p:nvSpPr>
        <p:spPr>
          <a:xfrm>
            <a:off x="2409434" y="1337630"/>
            <a:ext cx="3312925" cy="2708588"/>
          </a:xfrm>
        </p:spPr>
      </p:sp>
      <p:sp>
        <p:nvSpPr>
          <p:cNvPr id="9" name="Picture Placeholder 5"/>
          <p:cNvSpPr>
            <a:spLocks noGrp="1"/>
          </p:cNvSpPr>
          <p:nvPr>
            <p:ph type="pic" sz="quarter" idx="14"/>
          </p:nvPr>
        </p:nvSpPr>
        <p:spPr>
          <a:xfrm>
            <a:off x="5191630" y="3017365"/>
            <a:ext cx="552849" cy="1331637"/>
          </a:xfrm>
        </p:spPr>
      </p:sp>
      <p:sp>
        <p:nvSpPr>
          <p:cNvPr id="10" name="Picture Placeholder 5"/>
          <p:cNvSpPr>
            <a:spLocks noGrp="1"/>
          </p:cNvSpPr>
          <p:nvPr>
            <p:ph type="pic" sz="quarter" idx="15"/>
          </p:nvPr>
        </p:nvSpPr>
        <p:spPr>
          <a:xfrm>
            <a:off x="5635861" y="2141562"/>
            <a:ext cx="1227288" cy="2170579"/>
          </a:xfrm>
        </p:spPr>
      </p:sp>
    </p:spTree>
    <p:extLst>
      <p:ext uri="{BB962C8B-B14F-4D97-AF65-F5344CB8AC3E}">
        <p14:creationId xmlns:p14="http://schemas.microsoft.com/office/powerpoint/2010/main" val="1524545554"/>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14">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0"/>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791645" y="3854289"/>
            <a:ext cx="2559371" cy="2092496"/>
          </a:xfrm>
        </p:spPr>
      </p:sp>
    </p:spTree>
    <p:extLst>
      <p:ext uri="{BB962C8B-B14F-4D97-AF65-F5344CB8AC3E}">
        <p14:creationId xmlns:p14="http://schemas.microsoft.com/office/powerpoint/2010/main" val="1442447257"/>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15">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0"/>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937413" y="1549883"/>
            <a:ext cx="1359080" cy="3973015"/>
          </a:xfrm>
        </p:spPr>
      </p:sp>
    </p:spTree>
    <p:extLst>
      <p:ext uri="{BB962C8B-B14F-4D97-AF65-F5344CB8AC3E}">
        <p14:creationId xmlns:p14="http://schemas.microsoft.com/office/powerpoint/2010/main" val="2554473778"/>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1_15">
    <p:spTree>
      <p:nvGrpSpPr>
        <p:cNvPr id="1" name=""/>
        <p:cNvGrpSpPr/>
        <p:nvPr/>
      </p:nvGrpSpPr>
      <p:grpSpPr>
        <a:xfrm>
          <a:off x="0" y="0"/>
          <a:ext cx="0" cy="0"/>
          <a:chOff x="0" y="0"/>
          <a:chExt cx="0" cy="0"/>
        </a:xfrm>
      </p:grpSpPr>
      <p:sp>
        <p:nvSpPr>
          <p:cNvPr id="12" name="Picture Placeholder 5"/>
          <p:cNvSpPr>
            <a:spLocks noGrp="1"/>
          </p:cNvSpPr>
          <p:nvPr>
            <p:ph type="pic" sz="quarter" idx="16"/>
          </p:nvPr>
        </p:nvSpPr>
        <p:spPr>
          <a:xfrm>
            <a:off x="-257" y="4572004"/>
            <a:ext cx="3047714" cy="2285999"/>
          </a:xfrm>
        </p:spPr>
      </p:sp>
      <p:sp>
        <p:nvSpPr>
          <p:cNvPr id="11" name="Picture Placeholder 5"/>
          <p:cNvSpPr>
            <a:spLocks noGrp="1"/>
          </p:cNvSpPr>
          <p:nvPr>
            <p:ph type="pic" sz="quarter" idx="15"/>
          </p:nvPr>
        </p:nvSpPr>
        <p:spPr>
          <a:xfrm>
            <a:off x="3048143" y="2286004"/>
            <a:ext cx="3047714" cy="2285999"/>
          </a:xfrm>
        </p:spPr>
      </p:sp>
      <p:sp>
        <p:nvSpPr>
          <p:cNvPr id="10" name="Picture Placeholder 5"/>
          <p:cNvSpPr>
            <a:spLocks noGrp="1"/>
          </p:cNvSpPr>
          <p:nvPr>
            <p:ph type="pic" sz="quarter" idx="14"/>
          </p:nvPr>
        </p:nvSpPr>
        <p:spPr>
          <a:xfrm>
            <a:off x="0" y="4"/>
            <a:ext cx="3047714" cy="2285999"/>
          </a:xfrm>
        </p:spPr>
      </p:sp>
      <p:sp>
        <p:nvSpPr>
          <p:cNvPr id="3" name="Footer Placeholder 2"/>
          <p:cNvSpPr>
            <a:spLocks noGrp="1"/>
          </p:cNvSpPr>
          <p:nvPr>
            <p:ph type="ftr" sz="quarter" idx="11"/>
          </p:nvPr>
        </p:nvSpPr>
        <p:spPr>
          <a:xfrm>
            <a:off x="3411800" y="6535040"/>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6096114" y="4"/>
            <a:ext cx="3047714" cy="6857999"/>
          </a:xfrm>
        </p:spPr>
      </p:sp>
    </p:spTree>
    <p:extLst>
      <p:ext uri="{BB962C8B-B14F-4D97-AF65-F5344CB8AC3E}">
        <p14:creationId xmlns:p14="http://schemas.microsoft.com/office/powerpoint/2010/main" val="2158707656"/>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16">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0"/>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0" y="0"/>
            <a:ext cx="9144000" cy="3521744"/>
          </a:xfrm>
        </p:spPr>
      </p:sp>
    </p:spTree>
    <p:extLst>
      <p:ext uri="{BB962C8B-B14F-4D97-AF65-F5344CB8AC3E}">
        <p14:creationId xmlns:p14="http://schemas.microsoft.com/office/powerpoint/2010/main" val="2857920127"/>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17">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0"/>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8" name="Picture Placeholder 5"/>
          <p:cNvSpPr>
            <a:spLocks noGrp="1"/>
          </p:cNvSpPr>
          <p:nvPr>
            <p:ph type="pic" sz="quarter" idx="14"/>
          </p:nvPr>
        </p:nvSpPr>
        <p:spPr>
          <a:xfrm>
            <a:off x="5429783" y="1085368"/>
            <a:ext cx="2610711" cy="4626256"/>
          </a:xfrm>
        </p:spPr>
      </p:sp>
      <p:sp>
        <p:nvSpPr>
          <p:cNvPr id="6" name="Picture Placeholder 5"/>
          <p:cNvSpPr>
            <a:spLocks noGrp="1"/>
          </p:cNvSpPr>
          <p:nvPr>
            <p:ph type="pic" sz="quarter" idx="13"/>
          </p:nvPr>
        </p:nvSpPr>
        <p:spPr>
          <a:xfrm>
            <a:off x="4422708" y="2858883"/>
            <a:ext cx="1212957" cy="2852741"/>
          </a:xfrm>
        </p:spPr>
      </p:sp>
    </p:spTree>
    <p:extLst>
      <p:ext uri="{BB962C8B-B14F-4D97-AF65-F5344CB8AC3E}">
        <p14:creationId xmlns:p14="http://schemas.microsoft.com/office/powerpoint/2010/main" val="1878156636"/>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19">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40"/>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5569439" y="4320254"/>
            <a:ext cx="1862701" cy="1560631"/>
          </a:xfrm>
        </p:spPr>
      </p:sp>
    </p:spTree>
    <p:extLst>
      <p:ext uri="{BB962C8B-B14F-4D97-AF65-F5344CB8AC3E}">
        <p14:creationId xmlns:p14="http://schemas.microsoft.com/office/powerpoint/2010/main" val="140327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0"/>
            <a:ext cx="9144000" cy="6858000"/>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26966799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4">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791672" y="3854289"/>
            <a:ext cx="2559371" cy="2092496"/>
          </a:xfrm>
        </p:spPr>
      </p:sp>
    </p:spTree>
    <p:extLst>
      <p:ext uri="{BB962C8B-B14F-4D97-AF65-F5344CB8AC3E}">
        <p14:creationId xmlns:p14="http://schemas.microsoft.com/office/powerpoint/2010/main" val="3382851916"/>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20">
    <p:spTree>
      <p:nvGrpSpPr>
        <p:cNvPr id="1" name=""/>
        <p:cNvGrpSpPr/>
        <p:nvPr/>
      </p:nvGrpSpPr>
      <p:grpSpPr>
        <a:xfrm>
          <a:off x="0" y="0"/>
          <a:ext cx="0" cy="0"/>
          <a:chOff x="0" y="0"/>
          <a:chExt cx="0" cy="0"/>
        </a:xfrm>
      </p:grpSpPr>
      <p:sp>
        <p:nvSpPr>
          <p:cNvPr id="10" name="Picture Placeholder 5"/>
          <p:cNvSpPr>
            <a:spLocks noGrp="1"/>
          </p:cNvSpPr>
          <p:nvPr>
            <p:ph type="pic" sz="quarter" idx="15"/>
          </p:nvPr>
        </p:nvSpPr>
        <p:spPr>
          <a:xfrm>
            <a:off x="6095537" y="0"/>
            <a:ext cx="3048501" cy="4043144"/>
          </a:xfrm>
        </p:spPr>
      </p:sp>
      <p:sp>
        <p:nvSpPr>
          <p:cNvPr id="3" name="Footer Placeholder 2"/>
          <p:cNvSpPr>
            <a:spLocks noGrp="1"/>
          </p:cNvSpPr>
          <p:nvPr>
            <p:ph type="ftr" sz="quarter" idx="11"/>
          </p:nvPr>
        </p:nvSpPr>
        <p:spPr>
          <a:xfrm>
            <a:off x="3411800" y="6535040"/>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87" y="0"/>
            <a:ext cx="3047507" cy="4043145"/>
          </a:xfrm>
        </p:spPr>
      </p:sp>
      <p:sp>
        <p:nvSpPr>
          <p:cNvPr id="9" name="Picture Placeholder 5"/>
          <p:cNvSpPr>
            <a:spLocks noGrp="1"/>
          </p:cNvSpPr>
          <p:nvPr>
            <p:ph type="pic" sz="quarter" idx="14"/>
          </p:nvPr>
        </p:nvSpPr>
        <p:spPr>
          <a:xfrm>
            <a:off x="3047992" y="-1"/>
            <a:ext cx="3047507" cy="4043145"/>
          </a:xfrm>
        </p:spPr>
      </p:sp>
    </p:spTree>
    <p:extLst>
      <p:ext uri="{BB962C8B-B14F-4D97-AF65-F5344CB8AC3E}">
        <p14:creationId xmlns:p14="http://schemas.microsoft.com/office/powerpoint/2010/main" val="81316819"/>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1_20">
    <p:spTree>
      <p:nvGrpSpPr>
        <p:cNvPr id="1" name=""/>
        <p:cNvGrpSpPr/>
        <p:nvPr/>
      </p:nvGrpSpPr>
      <p:grpSpPr>
        <a:xfrm>
          <a:off x="0" y="0"/>
          <a:ext cx="0" cy="0"/>
          <a:chOff x="0" y="0"/>
          <a:chExt cx="0" cy="0"/>
        </a:xfrm>
      </p:grpSpPr>
      <p:sp>
        <p:nvSpPr>
          <p:cNvPr id="10" name="Picture Placeholder 5"/>
          <p:cNvSpPr>
            <a:spLocks noGrp="1"/>
          </p:cNvSpPr>
          <p:nvPr>
            <p:ph type="pic" sz="quarter" idx="15"/>
          </p:nvPr>
        </p:nvSpPr>
        <p:spPr>
          <a:xfrm>
            <a:off x="5942618" y="38"/>
            <a:ext cx="3201382" cy="2829451"/>
          </a:xfrm>
        </p:spPr>
      </p:sp>
      <p:sp>
        <p:nvSpPr>
          <p:cNvPr id="3" name="Footer Placeholder 2"/>
          <p:cNvSpPr>
            <a:spLocks noGrp="1"/>
          </p:cNvSpPr>
          <p:nvPr>
            <p:ph type="ftr" sz="quarter" idx="11"/>
          </p:nvPr>
        </p:nvSpPr>
        <p:spPr>
          <a:xfrm>
            <a:off x="3411800" y="6535040"/>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523" y="38"/>
            <a:ext cx="3231213" cy="2829451"/>
          </a:xfrm>
        </p:spPr>
      </p:sp>
      <p:sp>
        <p:nvSpPr>
          <p:cNvPr id="9" name="Picture Placeholder 5"/>
          <p:cNvSpPr>
            <a:spLocks noGrp="1"/>
          </p:cNvSpPr>
          <p:nvPr>
            <p:ph type="pic" sz="quarter" idx="14"/>
          </p:nvPr>
        </p:nvSpPr>
        <p:spPr>
          <a:xfrm>
            <a:off x="3231737" y="38"/>
            <a:ext cx="2710919" cy="2829451"/>
          </a:xfrm>
        </p:spPr>
      </p:sp>
    </p:spTree>
    <p:extLst>
      <p:ext uri="{BB962C8B-B14F-4D97-AF65-F5344CB8AC3E}">
        <p14:creationId xmlns:p14="http://schemas.microsoft.com/office/powerpoint/2010/main" val="884751009"/>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3_20">
    <p:spTree>
      <p:nvGrpSpPr>
        <p:cNvPr id="1" name=""/>
        <p:cNvGrpSpPr/>
        <p:nvPr/>
      </p:nvGrpSpPr>
      <p:grpSpPr>
        <a:xfrm>
          <a:off x="0" y="0"/>
          <a:ext cx="0" cy="0"/>
          <a:chOff x="0" y="0"/>
          <a:chExt cx="0" cy="0"/>
        </a:xfrm>
      </p:grpSpPr>
      <p:sp>
        <p:nvSpPr>
          <p:cNvPr id="10" name="Picture Placeholder 5"/>
          <p:cNvSpPr>
            <a:spLocks noGrp="1"/>
          </p:cNvSpPr>
          <p:nvPr>
            <p:ph type="pic" sz="quarter" idx="15"/>
          </p:nvPr>
        </p:nvSpPr>
        <p:spPr>
          <a:xfrm>
            <a:off x="4576907" y="2343200"/>
            <a:ext cx="2281630" cy="3059751"/>
          </a:xfrm>
        </p:spPr>
      </p:sp>
      <p:sp>
        <p:nvSpPr>
          <p:cNvPr id="3" name="Footer Placeholder 2"/>
          <p:cNvSpPr>
            <a:spLocks noGrp="1"/>
          </p:cNvSpPr>
          <p:nvPr>
            <p:ph type="ftr" sz="quarter" idx="11"/>
          </p:nvPr>
        </p:nvSpPr>
        <p:spPr>
          <a:xfrm>
            <a:off x="3411800" y="6535040"/>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85" y="2343200"/>
            <a:ext cx="2290958" cy="3059751"/>
          </a:xfrm>
        </p:spPr>
      </p:sp>
      <p:sp>
        <p:nvSpPr>
          <p:cNvPr id="9" name="Picture Placeholder 5"/>
          <p:cNvSpPr>
            <a:spLocks noGrp="1"/>
          </p:cNvSpPr>
          <p:nvPr>
            <p:ph type="pic" sz="quarter" idx="14"/>
          </p:nvPr>
        </p:nvSpPr>
        <p:spPr>
          <a:xfrm>
            <a:off x="2291482" y="2343200"/>
            <a:ext cx="2285463" cy="3059751"/>
          </a:xfrm>
        </p:spPr>
      </p:sp>
      <p:sp>
        <p:nvSpPr>
          <p:cNvPr id="12" name="Picture Placeholder 5"/>
          <p:cNvSpPr>
            <a:spLocks noGrp="1"/>
          </p:cNvSpPr>
          <p:nvPr>
            <p:ph type="pic" sz="quarter" idx="16"/>
          </p:nvPr>
        </p:nvSpPr>
        <p:spPr>
          <a:xfrm>
            <a:off x="6858536" y="2343200"/>
            <a:ext cx="2281630" cy="3059751"/>
          </a:xfrm>
        </p:spPr>
      </p:sp>
    </p:spTree>
    <p:extLst>
      <p:ext uri="{BB962C8B-B14F-4D97-AF65-F5344CB8AC3E}">
        <p14:creationId xmlns:p14="http://schemas.microsoft.com/office/powerpoint/2010/main" val="4125320417"/>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2_20">
    <p:spTree>
      <p:nvGrpSpPr>
        <p:cNvPr id="1" name=""/>
        <p:cNvGrpSpPr/>
        <p:nvPr/>
      </p:nvGrpSpPr>
      <p:grpSpPr>
        <a:xfrm>
          <a:off x="0" y="0"/>
          <a:ext cx="0" cy="0"/>
          <a:chOff x="0" y="0"/>
          <a:chExt cx="0" cy="0"/>
        </a:xfrm>
      </p:grpSpPr>
      <p:sp>
        <p:nvSpPr>
          <p:cNvPr id="18" name="Picture Placeholder 5"/>
          <p:cNvSpPr>
            <a:spLocks noGrp="1"/>
          </p:cNvSpPr>
          <p:nvPr>
            <p:ph type="pic" sz="quarter" idx="15"/>
          </p:nvPr>
        </p:nvSpPr>
        <p:spPr>
          <a:xfrm>
            <a:off x="2584039" y="2288329"/>
            <a:ext cx="2578306" cy="2288328"/>
          </a:xfrm>
        </p:spPr>
        <p:txBody>
          <a:bodyPr/>
          <a:lstStyle/>
          <a:p>
            <a:endParaRPr lang="en-US" dirty="0"/>
          </a:p>
        </p:txBody>
      </p:sp>
      <p:sp>
        <p:nvSpPr>
          <p:cNvPr id="19" name="Picture Placeholder 5"/>
          <p:cNvSpPr>
            <a:spLocks noGrp="1"/>
          </p:cNvSpPr>
          <p:nvPr>
            <p:ph type="pic" sz="quarter" idx="16"/>
          </p:nvPr>
        </p:nvSpPr>
        <p:spPr>
          <a:xfrm>
            <a:off x="485" y="2288367"/>
            <a:ext cx="2584040" cy="2288835"/>
          </a:xfrm>
        </p:spPr>
        <p:txBody>
          <a:bodyPr/>
          <a:lstStyle/>
          <a:p>
            <a:pPr marL="190270" marR="0" lvl="0" indent="-190270" algn="l" defTabSz="761097" rtl="0" eaLnBrk="1" fontAlgn="auto" latinLnBrk="0" hangingPunct="1">
              <a:lnSpc>
                <a:spcPct val="90000"/>
              </a:lnSpc>
              <a:spcBef>
                <a:spcPts val="840"/>
              </a:spcBef>
              <a:spcAft>
                <a:spcPts val="0"/>
              </a:spcAft>
              <a:buClrTx/>
              <a:buSzTx/>
              <a:buFont typeface="Arial" panose="020B0604020202020204" pitchFamily="34" charset="0"/>
              <a:buNone/>
              <a:tabLst/>
              <a:defRPr/>
            </a:pPr>
            <a:endParaRPr lang="en-US" dirty="0"/>
          </a:p>
        </p:txBody>
      </p:sp>
      <p:sp>
        <p:nvSpPr>
          <p:cNvPr id="9" name="Picture Placeholder 5"/>
          <p:cNvSpPr>
            <a:spLocks noGrp="1"/>
          </p:cNvSpPr>
          <p:nvPr>
            <p:ph type="pic" sz="quarter" idx="14"/>
          </p:nvPr>
        </p:nvSpPr>
        <p:spPr>
          <a:xfrm>
            <a:off x="2584039" y="0"/>
            <a:ext cx="2578306" cy="2288328"/>
          </a:xfrm>
        </p:spPr>
        <p:txBody>
          <a:bodyPr/>
          <a:lstStyle/>
          <a:p>
            <a:endParaRPr lang="en-US" dirty="0"/>
          </a:p>
        </p:txBody>
      </p:sp>
      <p:sp>
        <p:nvSpPr>
          <p:cNvPr id="3" name="Footer Placeholder 2"/>
          <p:cNvSpPr>
            <a:spLocks noGrp="1"/>
          </p:cNvSpPr>
          <p:nvPr>
            <p:ph type="ftr" sz="quarter" idx="11"/>
          </p:nvPr>
        </p:nvSpPr>
        <p:spPr>
          <a:xfrm>
            <a:off x="3411800" y="6535040"/>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85" y="38"/>
            <a:ext cx="2584040" cy="2288835"/>
          </a:xfrm>
        </p:spPr>
        <p:txBody>
          <a:bodyPr/>
          <a:lstStyle/>
          <a:p>
            <a:pPr marL="190270" marR="0" lvl="0" indent="-190270" algn="l" defTabSz="761097" rtl="0" eaLnBrk="1" fontAlgn="auto" latinLnBrk="0" hangingPunct="1">
              <a:lnSpc>
                <a:spcPct val="90000"/>
              </a:lnSpc>
              <a:spcBef>
                <a:spcPts val="840"/>
              </a:spcBef>
              <a:spcAft>
                <a:spcPts val="0"/>
              </a:spcAft>
              <a:buClrTx/>
              <a:buSzTx/>
              <a:buFont typeface="Arial" panose="020B0604020202020204" pitchFamily="34" charset="0"/>
              <a:buNone/>
              <a:tabLst/>
              <a:defRPr/>
            </a:pPr>
            <a:endParaRPr lang="en-US" dirty="0"/>
          </a:p>
        </p:txBody>
      </p:sp>
      <p:sp>
        <p:nvSpPr>
          <p:cNvPr id="22" name="Picture Placeholder 5"/>
          <p:cNvSpPr>
            <a:spLocks noGrp="1"/>
          </p:cNvSpPr>
          <p:nvPr>
            <p:ph type="pic" sz="quarter" idx="17"/>
          </p:nvPr>
        </p:nvSpPr>
        <p:spPr>
          <a:xfrm>
            <a:off x="2584039" y="4576693"/>
            <a:ext cx="2578306" cy="2281345"/>
          </a:xfrm>
        </p:spPr>
        <p:txBody>
          <a:bodyPr/>
          <a:lstStyle/>
          <a:p>
            <a:endParaRPr lang="en-US" dirty="0"/>
          </a:p>
        </p:txBody>
      </p:sp>
      <p:sp>
        <p:nvSpPr>
          <p:cNvPr id="23" name="Picture Placeholder 5"/>
          <p:cNvSpPr>
            <a:spLocks noGrp="1"/>
          </p:cNvSpPr>
          <p:nvPr>
            <p:ph type="pic" sz="quarter" idx="18"/>
          </p:nvPr>
        </p:nvSpPr>
        <p:spPr>
          <a:xfrm>
            <a:off x="485" y="4576657"/>
            <a:ext cx="2584040" cy="2281850"/>
          </a:xfrm>
        </p:spPr>
        <p:txBody>
          <a:bodyPr/>
          <a:lstStyle/>
          <a:p>
            <a:pPr marL="190270" marR="0" lvl="0" indent="-190270" algn="l" defTabSz="761097" rtl="0" eaLnBrk="1" fontAlgn="auto" latinLnBrk="0" hangingPunct="1">
              <a:lnSpc>
                <a:spcPct val="90000"/>
              </a:lnSpc>
              <a:spcBef>
                <a:spcPts val="840"/>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3832752722"/>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blank" preserve="1">
  <p:cSld name="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3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Tree>
    <p:extLst>
      <p:ext uri="{BB962C8B-B14F-4D97-AF65-F5344CB8AC3E}">
        <p14:creationId xmlns:p14="http://schemas.microsoft.com/office/powerpoint/2010/main" val="4222289436"/>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1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3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0"/>
            <a:ext cx="9144000" cy="6858000"/>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2213363682"/>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2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3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0"/>
            <a:ext cx="9144000" cy="3803528"/>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3293301030"/>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3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3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4"/>
            <a:ext cx="3346424" cy="6857999"/>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32139656"/>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4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3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4"/>
            <a:ext cx="4525736" cy="6857999"/>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674840102"/>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5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3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2"/>
            <a:ext cx="9144000" cy="4160133"/>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13748044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5">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937413" y="1549883"/>
            <a:ext cx="1359080" cy="3973015"/>
          </a:xfrm>
        </p:spPr>
      </p:sp>
    </p:spTree>
    <p:extLst>
      <p:ext uri="{BB962C8B-B14F-4D97-AF65-F5344CB8AC3E}">
        <p14:creationId xmlns:p14="http://schemas.microsoft.com/office/powerpoint/2010/main" val="1282586668"/>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6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3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1"/>
            <a:ext cx="9144000" cy="5080198"/>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2864386486"/>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7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3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4666554" y="0"/>
            <a:ext cx="4477446" cy="6858000"/>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1248519541"/>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02">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3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880693" y="1839081"/>
            <a:ext cx="2474340" cy="5018919"/>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726700098"/>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04">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3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4009824" y="2606296"/>
            <a:ext cx="1313774" cy="3144516"/>
          </a:xfrm>
          <a:prstGeom prst="roundRect">
            <a:avLst>
              <a:gd name="adj" fmla="val 1546"/>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936145920"/>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1_04">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3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3688919" y="3811877"/>
            <a:ext cx="2269949" cy="1926510"/>
          </a:xfrm>
          <a:prstGeom prst="roundRect">
            <a:avLst>
              <a:gd name="adj" fmla="val 1546"/>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2025748705"/>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05">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3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0" y="2316308"/>
            <a:ext cx="9144000" cy="3373587"/>
          </a:xfrm>
          <a:prstGeom prst="roundRect">
            <a:avLst>
              <a:gd name="adj" fmla="val 0"/>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3154186350"/>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06">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3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2051658" y="1628324"/>
            <a:ext cx="1654188" cy="3993089"/>
          </a:xfrm>
          <a:prstGeom prst="roundRect">
            <a:avLst>
              <a:gd name="adj" fmla="val 1546"/>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1136795398"/>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07">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3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5"/>
          <p:cNvSpPr>
            <a:spLocks noGrp="1"/>
          </p:cNvSpPr>
          <p:nvPr>
            <p:ph type="pic" sz="quarter" idx="13"/>
          </p:nvPr>
        </p:nvSpPr>
        <p:spPr>
          <a:xfrm>
            <a:off x="3005214" y="1588904"/>
            <a:ext cx="1654188" cy="3993089"/>
          </a:xfrm>
        </p:spPr>
      </p:sp>
    </p:spTree>
    <p:extLst>
      <p:ext uri="{BB962C8B-B14F-4D97-AF65-F5344CB8AC3E}">
        <p14:creationId xmlns:p14="http://schemas.microsoft.com/office/powerpoint/2010/main" val="3485396516"/>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08">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3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5"/>
          <p:cNvSpPr>
            <a:spLocks noGrp="1"/>
          </p:cNvSpPr>
          <p:nvPr>
            <p:ph type="pic" sz="quarter" idx="13"/>
          </p:nvPr>
        </p:nvSpPr>
        <p:spPr>
          <a:xfrm>
            <a:off x="858165" y="1570349"/>
            <a:ext cx="1654188" cy="3993089"/>
          </a:xfrm>
        </p:spPr>
      </p:sp>
    </p:spTree>
    <p:extLst>
      <p:ext uri="{BB962C8B-B14F-4D97-AF65-F5344CB8AC3E}">
        <p14:creationId xmlns:p14="http://schemas.microsoft.com/office/powerpoint/2010/main" val="3343433024"/>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09">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3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7" name="Picture Placeholder 5"/>
          <p:cNvSpPr>
            <a:spLocks noGrp="1"/>
          </p:cNvSpPr>
          <p:nvPr>
            <p:ph type="pic" sz="quarter" idx="13"/>
          </p:nvPr>
        </p:nvSpPr>
        <p:spPr>
          <a:xfrm>
            <a:off x="2994900" y="2175184"/>
            <a:ext cx="1257034" cy="3024609"/>
          </a:xfrm>
        </p:spPr>
      </p:sp>
      <p:sp>
        <p:nvSpPr>
          <p:cNvPr id="8" name="Picture Placeholder 5"/>
          <p:cNvSpPr>
            <a:spLocks noGrp="1"/>
          </p:cNvSpPr>
          <p:nvPr>
            <p:ph type="pic" sz="quarter" idx="14"/>
          </p:nvPr>
        </p:nvSpPr>
        <p:spPr>
          <a:xfrm>
            <a:off x="6570226" y="2175184"/>
            <a:ext cx="1257034" cy="3024609"/>
          </a:xfrm>
        </p:spPr>
      </p:sp>
    </p:spTree>
    <p:extLst>
      <p:ext uri="{BB962C8B-B14F-4D97-AF65-F5344CB8AC3E}">
        <p14:creationId xmlns:p14="http://schemas.microsoft.com/office/powerpoint/2010/main" val="13140682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15">
    <p:spTree>
      <p:nvGrpSpPr>
        <p:cNvPr id="1" name=""/>
        <p:cNvGrpSpPr/>
        <p:nvPr/>
      </p:nvGrpSpPr>
      <p:grpSpPr>
        <a:xfrm>
          <a:off x="0" y="0"/>
          <a:ext cx="0" cy="0"/>
          <a:chOff x="0" y="0"/>
          <a:chExt cx="0" cy="0"/>
        </a:xfrm>
      </p:grpSpPr>
      <p:sp>
        <p:nvSpPr>
          <p:cNvPr id="12" name="Picture Placeholder 5"/>
          <p:cNvSpPr>
            <a:spLocks noGrp="1"/>
          </p:cNvSpPr>
          <p:nvPr>
            <p:ph type="pic" sz="quarter" idx="16"/>
          </p:nvPr>
        </p:nvSpPr>
        <p:spPr>
          <a:xfrm>
            <a:off x="-257" y="4572004"/>
            <a:ext cx="3047714" cy="2285999"/>
          </a:xfrm>
        </p:spPr>
      </p:sp>
      <p:sp>
        <p:nvSpPr>
          <p:cNvPr id="11" name="Picture Placeholder 5"/>
          <p:cNvSpPr>
            <a:spLocks noGrp="1"/>
          </p:cNvSpPr>
          <p:nvPr>
            <p:ph type="pic" sz="quarter" idx="15"/>
          </p:nvPr>
        </p:nvSpPr>
        <p:spPr>
          <a:xfrm>
            <a:off x="3048143" y="2286004"/>
            <a:ext cx="3047714" cy="2285999"/>
          </a:xfrm>
        </p:spPr>
      </p:sp>
      <p:sp>
        <p:nvSpPr>
          <p:cNvPr id="10" name="Picture Placeholder 5"/>
          <p:cNvSpPr>
            <a:spLocks noGrp="1"/>
          </p:cNvSpPr>
          <p:nvPr>
            <p:ph type="pic" sz="quarter" idx="14"/>
          </p:nvPr>
        </p:nvSpPr>
        <p:spPr>
          <a:xfrm>
            <a:off x="0" y="4"/>
            <a:ext cx="3047714" cy="2285999"/>
          </a:xfrm>
        </p:spPr>
      </p:sp>
      <p:sp>
        <p:nvSpPr>
          <p:cNvPr id="3" name="Footer Placeholder 2"/>
          <p:cNvSpPr>
            <a:spLocks noGrp="1"/>
          </p:cNvSpPr>
          <p:nvPr>
            <p:ph type="ftr" sz="quarter" idx="11"/>
          </p:nvPr>
        </p:nvSpPr>
        <p:spPr>
          <a:xfrm>
            <a:off x="3411800" y="653506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6096114" y="4"/>
            <a:ext cx="3047714" cy="6857999"/>
          </a:xfrm>
        </p:spPr>
      </p:sp>
    </p:spTree>
    <p:extLst>
      <p:ext uri="{BB962C8B-B14F-4D97-AF65-F5344CB8AC3E}">
        <p14:creationId xmlns:p14="http://schemas.microsoft.com/office/powerpoint/2010/main" val="4164239710"/>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10">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3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784923" y="4150129"/>
            <a:ext cx="1372505" cy="2693294"/>
          </a:xfrm>
        </p:spPr>
      </p:sp>
    </p:spTree>
    <p:extLst>
      <p:ext uri="{BB962C8B-B14F-4D97-AF65-F5344CB8AC3E}">
        <p14:creationId xmlns:p14="http://schemas.microsoft.com/office/powerpoint/2010/main" val="3316467305"/>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3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1185052" y="1343583"/>
            <a:ext cx="3312925" cy="2708588"/>
          </a:xfrm>
        </p:spPr>
      </p:sp>
    </p:spTree>
    <p:extLst>
      <p:ext uri="{BB962C8B-B14F-4D97-AF65-F5344CB8AC3E}">
        <p14:creationId xmlns:p14="http://schemas.microsoft.com/office/powerpoint/2010/main" val="1120448798"/>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3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8" name="Picture Placeholder 5"/>
          <p:cNvSpPr>
            <a:spLocks noGrp="1"/>
          </p:cNvSpPr>
          <p:nvPr>
            <p:ph type="pic" sz="quarter" idx="13"/>
          </p:nvPr>
        </p:nvSpPr>
        <p:spPr>
          <a:xfrm>
            <a:off x="2409426" y="1337630"/>
            <a:ext cx="3312925" cy="2708588"/>
          </a:xfrm>
        </p:spPr>
      </p:sp>
      <p:sp>
        <p:nvSpPr>
          <p:cNvPr id="9" name="Picture Placeholder 5"/>
          <p:cNvSpPr>
            <a:spLocks noGrp="1"/>
          </p:cNvSpPr>
          <p:nvPr>
            <p:ph type="pic" sz="quarter" idx="14"/>
          </p:nvPr>
        </p:nvSpPr>
        <p:spPr>
          <a:xfrm>
            <a:off x="5191630" y="3017365"/>
            <a:ext cx="552849" cy="1331637"/>
          </a:xfrm>
        </p:spPr>
      </p:sp>
      <p:sp>
        <p:nvSpPr>
          <p:cNvPr id="10" name="Picture Placeholder 5"/>
          <p:cNvSpPr>
            <a:spLocks noGrp="1"/>
          </p:cNvSpPr>
          <p:nvPr>
            <p:ph type="pic" sz="quarter" idx="15"/>
          </p:nvPr>
        </p:nvSpPr>
        <p:spPr>
          <a:xfrm>
            <a:off x="5635861" y="2141562"/>
            <a:ext cx="1227288" cy="2170579"/>
          </a:xfrm>
        </p:spPr>
      </p:sp>
    </p:spTree>
    <p:extLst>
      <p:ext uri="{BB962C8B-B14F-4D97-AF65-F5344CB8AC3E}">
        <p14:creationId xmlns:p14="http://schemas.microsoft.com/office/powerpoint/2010/main" val="4133552309"/>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14">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3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791637" y="3854289"/>
            <a:ext cx="2559371" cy="2092496"/>
          </a:xfrm>
        </p:spPr>
      </p:sp>
    </p:spTree>
    <p:extLst>
      <p:ext uri="{BB962C8B-B14F-4D97-AF65-F5344CB8AC3E}">
        <p14:creationId xmlns:p14="http://schemas.microsoft.com/office/powerpoint/2010/main" val="368571110"/>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15">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3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937413" y="1549883"/>
            <a:ext cx="1359080" cy="3973015"/>
          </a:xfrm>
        </p:spPr>
      </p:sp>
    </p:spTree>
    <p:extLst>
      <p:ext uri="{BB962C8B-B14F-4D97-AF65-F5344CB8AC3E}">
        <p14:creationId xmlns:p14="http://schemas.microsoft.com/office/powerpoint/2010/main" val="367135015"/>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1_15">
    <p:spTree>
      <p:nvGrpSpPr>
        <p:cNvPr id="1" name=""/>
        <p:cNvGrpSpPr/>
        <p:nvPr/>
      </p:nvGrpSpPr>
      <p:grpSpPr>
        <a:xfrm>
          <a:off x="0" y="0"/>
          <a:ext cx="0" cy="0"/>
          <a:chOff x="0" y="0"/>
          <a:chExt cx="0" cy="0"/>
        </a:xfrm>
      </p:grpSpPr>
      <p:sp>
        <p:nvSpPr>
          <p:cNvPr id="12" name="Picture Placeholder 5"/>
          <p:cNvSpPr>
            <a:spLocks noGrp="1"/>
          </p:cNvSpPr>
          <p:nvPr>
            <p:ph type="pic" sz="quarter" idx="16"/>
          </p:nvPr>
        </p:nvSpPr>
        <p:spPr>
          <a:xfrm>
            <a:off x="-257" y="4572004"/>
            <a:ext cx="3047714" cy="2285999"/>
          </a:xfrm>
        </p:spPr>
      </p:sp>
      <p:sp>
        <p:nvSpPr>
          <p:cNvPr id="11" name="Picture Placeholder 5"/>
          <p:cNvSpPr>
            <a:spLocks noGrp="1"/>
          </p:cNvSpPr>
          <p:nvPr>
            <p:ph type="pic" sz="quarter" idx="15"/>
          </p:nvPr>
        </p:nvSpPr>
        <p:spPr>
          <a:xfrm>
            <a:off x="3048143" y="2286004"/>
            <a:ext cx="3047714" cy="2285999"/>
          </a:xfrm>
        </p:spPr>
      </p:sp>
      <p:sp>
        <p:nvSpPr>
          <p:cNvPr id="10" name="Picture Placeholder 5"/>
          <p:cNvSpPr>
            <a:spLocks noGrp="1"/>
          </p:cNvSpPr>
          <p:nvPr>
            <p:ph type="pic" sz="quarter" idx="14"/>
          </p:nvPr>
        </p:nvSpPr>
        <p:spPr>
          <a:xfrm>
            <a:off x="0" y="4"/>
            <a:ext cx="3047714" cy="2285999"/>
          </a:xfrm>
        </p:spPr>
      </p:sp>
      <p:sp>
        <p:nvSpPr>
          <p:cNvPr id="3" name="Footer Placeholder 2"/>
          <p:cNvSpPr>
            <a:spLocks noGrp="1"/>
          </p:cNvSpPr>
          <p:nvPr>
            <p:ph type="ftr" sz="quarter" idx="11"/>
          </p:nvPr>
        </p:nvSpPr>
        <p:spPr>
          <a:xfrm>
            <a:off x="3411800" y="653503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6096114" y="4"/>
            <a:ext cx="3047714" cy="6857999"/>
          </a:xfrm>
        </p:spPr>
      </p:sp>
    </p:spTree>
    <p:extLst>
      <p:ext uri="{BB962C8B-B14F-4D97-AF65-F5344CB8AC3E}">
        <p14:creationId xmlns:p14="http://schemas.microsoft.com/office/powerpoint/2010/main" val="2748142559"/>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16">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3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0" y="0"/>
            <a:ext cx="9144000" cy="3521744"/>
          </a:xfrm>
        </p:spPr>
      </p:sp>
    </p:spTree>
    <p:extLst>
      <p:ext uri="{BB962C8B-B14F-4D97-AF65-F5344CB8AC3E}">
        <p14:creationId xmlns:p14="http://schemas.microsoft.com/office/powerpoint/2010/main" val="731589640"/>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17">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3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8" name="Picture Placeholder 5"/>
          <p:cNvSpPr>
            <a:spLocks noGrp="1"/>
          </p:cNvSpPr>
          <p:nvPr>
            <p:ph type="pic" sz="quarter" idx="14"/>
          </p:nvPr>
        </p:nvSpPr>
        <p:spPr>
          <a:xfrm>
            <a:off x="5429783" y="1085368"/>
            <a:ext cx="2610711" cy="4626256"/>
          </a:xfrm>
        </p:spPr>
      </p:sp>
      <p:sp>
        <p:nvSpPr>
          <p:cNvPr id="6" name="Picture Placeholder 5"/>
          <p:cNvSpPr>
            <a:spLocks noGrp="1"/>
          </p:cNvSpPr>
          <p:nvPr>
            <p:ph type="pic" sz="quarter" idx="13"/>
          </p:nvPr>
        </p:nvSpPr>
        <p:spPr>
          <a:xfrm>
            <a:off x="4422708" y="2858883"/>
            <a:ext cx="1212957" cy="2852741"/>
          </a:xfrm>
        </p:spPr>
      </p:sp>
    </p:spTree>
    <p:extLst>
      <p:ext uri="{BB962C8B-B14F-4D97-AF65-F5344CB8AC3E}">
        <p14:creationId xmlns:p14="http://schemas.microsoft.com/office/powerpoint/2010/main" val="1106623795"/>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19">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3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5569431" y="4320246"/>
            <a:ext cx="1862701" cy="1560631"/>
          </a:xfrm>
        </p:spPr>
      </p:sp>
    </p:spTree>
    <p:extLst>
      <p:ext uri="{BB962C8B-B14F-4D97-AF65-F5344CB8AC3E}">
        <p14:creationId xmlns:p14="http://schemas.microsoft.com/office/powerpoint/2010/main" val="1308329107"/>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20">
    <p:spTree>
      <p:nvGrpSpPr>
        <p:cNvPr id="1" name=""/>
        <p:cNvGrpSpPr/>
        <p:nvPr/>
      </p:nvGrpSpPr>
      <p:grpSpPr>
        <a:xfrm>
          <a:off x="0" y="0"/>
          <a:ext cx="0" cy="0"/>
          <a:chOff x="0" y="0"/>
          <a:chExt cx="0" cy="0"/>
        </a:xfrm>
      </p:grpSpPr>
      <p:sp>
        <p:nvSpPr>
          <p:cNvPr id="10" name="Picture Placeholder 5"/>
          <p:cNvSpPr>
            <a:spLocks noGrp="1"/>
          </p:cNvSpPr>
          <p:nvPr>
            <p:ph type="pic" sz="quarter" idx="15"/>
          </p:nvPr>
        </p:nvSpPr>
        <p:spPr>
          <a:xfrm>
            <a:off x="6095529" y="0"/>
            <a:ext cx="3048501" cy="4043144"/>
          </a:xfrm>
        </p:spPr>
      </p:sp>
      <p:sp>
        <p:nvSpPr>
          <p:cNvPr id="3" name="Footer Placeholder 2"/>
          <p:cNvSpPr>
            <a:spLocks noGrp="1"/>
          </p:cNvSpPr>
          <p:nvPr>
            <p:ph type="ftr" sz="quarter" idx="11"/>
          </p:nvPr>
        </p:nvSpPr>
        <p:spPr>
          <a:xfrm>
            <a:off x="3411800" y="653503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87" y="0"/>
            <a:ext cx="3047507" cy="4043145"/>
          </a:xfrm>
        </p:spPr>
      </p:sp>
      <p:sp>
        <p:nvSpPr>
          <p:cNvPr id="9" name="Picture Placeholder 5"/>
          <p:cNvSpPr>
            <a:spLocks noGrp="1"/>
          </p:cNvSpPr>
          <p:nvPr>
            <p:ph type="pic" sz="quarter" idx="14"/>
          </p:nvPr>
        </p:nvSpPr>
        <p:spPr>
          <a:xfrm>
            <a:off x="3047992" y="-1"/>
            <a:ext cx="3047507" cy="4043145"/>
          </a:xfrm>
        </p:spPr>
      </p:sp>
    </p:spTree>
    <p:extLst>
      <p:ext uri="{BB962C8B-B14F-4D97-AF65-F5344CB8AC3E}">
        <p14:creationId xmlns:p14="http://schemas.microsoft.com/office/powerpoint/2010/main" val="4739308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6">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0" y="0"/>
            <a:ext cx="9144000" cy="3521744"/>
          </a:xfrm>
        </p:spPr>
      </p:sp>
    </p:spTree>
    <p:extLst>
      <p:ext uri="{BB962C8B-B14F-4D97-AF65-F5344CB8AC3E}">
        <p14:creationId xmlns:p14="http://schemas.microsoft.com/office/powerpoint/2010/main" val="3474720926"/>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1_20">
    <p:spTree>
      <p:nvGrpSpPr>
        <p:cNvPr id="1" name=""/>
        <p:cNvGrpSpPr/>
        <p:nvPr/>
      </p:nvGrpSpPr>
      <p:grpSpPr>
        <a:xfrm>
          <a:off x="0" y="0"/>
          <a:ext cx="0" cy="0"/>
          <a:chOff x="0" y="0"/>
          <a:chExt cx="0" cy="0"/>
        </a:xfrm>
      </p:grpSpPr>
      <p:sp>
        <p:nvSpPr>
          <p:cNvPr id="10" name="Picture Placeholder 5"/>
          <p:cNvSpPr>
            <a:spLocks noGrp="1"/>
          </p:cNvSpPr>
          <p:nvPr>
            <p:ph type="pic" sz="quarter" idx="15"/>
          </p:nvPr>
        </p:nvSpPr>
        <p:spPr>
          <a:xfrm>
            <a:off x="5942618" y="30"/>
            <a:ext cx="3201382" cy="2829451"/>
          </a:xfrm>
        </p:spPr>
      </p:sp>
      <p:sp>
        <p:nvSpPr>
          <p:cNvPr id="3" name="Footer Placeholder 2"/>
          <p:cNvSpPr>
            <a:spLocks noGrp="1"/>
          </p:cNvSpPr>
          <p:nvPr>
            <p:ph type="ftr" sz="quarter" idx="11"/>
          </p:nvPr>
        </p:nvSpPr>
        <p:spPr>
          <a:xfrm>
            <a:off x="3411800" y="653503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515" y="30"/>
            <a:ext cx="3231213" cy="2829451"/>
          </a:xfrm>
        </p:spPr>
      </p:sp>
      <p:sp>
        <p:nvSpPr>
          <p:cNvPr id="9" name="Picture Placeholder 5"/>
          <p:cNvSpPr>
            <a:spLocks noGrp="1"/>
          </p:cNvSpPr>
          <p:nvPr>
            <p:ph type="pic" sz="quarter" idx="14"/>
          </p:nvPr>
        </p:nvSpPr>
        <p:spPr>
          <a:xfrm>
            <a:off x="3231729" y="30"/>
            <a:ext cx="2710919" cy="2829451"/>
          </a:xfrm>
        </p:spPr>
      </p:sp>
    </p:spTree>
    <p:extLst>
      <p:ext uri="{BB962C8B-B14F-4D97-AF65-F5344CB8AC3E}">
        <p14:creationId xmlns:p14="http://schemas.microsoft.com/office/powerpoint/2010/main" val="4128869024"/>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3_20">
    <p:spTree>
      <p:nvGrpSpPr>
        <p:cNvPr id="1" name=""/>
        <p:cNvGrpSpPr/>
        <p:nvPr/>
      </p:nvGrpSpPr>
      <p:grpSpPr>
        <a:xfrm>
          <a:off x="0" y="0"/>
          <a:ext cx="0" cy="0"/>
          <a:chOff x="0" y="0"/>
          <a:chExt cx="0" cy="0"/>
        </a:xfrm>
      </p:grpSpPr>
      <p:sp>
        <p:nvSpPr>
          <p:cNvPr id="10" name="Picture Placeholder 5"/>
          <p:cNvSpPr>
            <a:spLocks noGrp="1"/>
          </p:cNvSpPr>
          <p:nvPr>
            <p:ph type="pic" sz="quarter" idx="15"/>
          </p:nvPr>
        </p:nvSpPr>
        <p:spPr>
          <a:xfrm>
            <a:off x="4576907" y="2343200"/>
            <a:ext cx="2281630" cy="3059751"/>
          </a:xfrm>
        </p:spPr>
      </p:sp>
      <p:sp>
        <p:nvSpPr>
          <p:cNvPr id="3" name="Footer Placeholder 2"/>
          <p:cNvSpPr>
            <a:spLocks noGrp="1"/>
          </p:cNvSpPr>
          <p:nvPr>
            <p:ph type="ftr" sz="quarter" idx="11"/>
          </p:nvPr>
        </p:nvSpPr>
        <p:spPr>
          <a:xfrm>
            <a:off x="3411800" y="653503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85" y="2343200"/>
            <a:ext cx="2290958" cy="3059751"/>
          </a:xfrm>
        </p:spPr>
      </p:sp>
      <p:sp>
        <p:nvSpPr>
          <p:cNvPr id="9" name="Picture Placeholder 5"/>
          <p:cNvSpPr>
            <a:spLocks noGrp="1"/>
          </p:cNvSpPr>
          <p:nvPr>
            <p:ph type="pic" sz="quarter" idx="14"/>
          </p:nvPr>
        </p:nvSpPr>
        <p:spPr>
          <a:xfrm>
            <a:off x="2291474" y="2343200"/>
            <a:ext cx="2285463" cy="3059751"/>
          </a:xfrm>
        </p:spPr>
      </p:sp>
      <p:sp>
        <p:nvSpPr>
          <p:cNvPr id="12" name="Picture Placeholder 5"/>
          <p:cNvSpPr>
            <a:spLocks noGrp="1"/>
          </p:cNvSpPr>
          <p:nvPr>
            <p:ph type="pic" sz="quarter" idx="16"/>
          </p:nvPr>
        </p:nvSpPr>
        <p:spPr>
          <a:xfrm>
            <a:off x="6858536" y="2343200"/>
            <a:ext cx="2281630" cy="3059751"/>
          </a:xfrm>
        </p:spPr>
      </p:sp>
    </p:spTree>
    <p:extLst>
      <p:ext uri="{BB962C8B-B14F-4D97-AF65-F5344CB8AC3E}">
        <p14:creationId xmlns:p14="http://schemas.microsoft.com/office/powerpoint/2010/main" val="1553361276"/>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2_20">
    <p:spTree>
      <p:nvGrpSpPr>
        <p:cNvPr id="1" name=""/>
        <p:cNvGrpSpPr/>
        <p:nvPr/>
      </p:nvGrpSpPr>
      <p:grpSpPr>
        <a:xfrm>
          <a:off x="0" y="0"/>
          <a:ext cx="0" cy="0"/>
          <a:chOff x="0" y="0"/>
          <a:chExt cx="0" cy="0"/>
        </a:xfrm>
      </p:grpSpPr>
      <p:sp>
        <p:nvSpPr>
          <p:cNvPr id="18" name="Picture Placeholder 5"/>
          <p:cNvSpPr>
            <a:spLocks noGrp="1"/>
          </p:cNvSpPr>
          <p:nvPr>
            <p:ph type="pic" sz="quarter" idx="15"/>
          </p:nvPr>
        </p:nvSpPr>
        <p:spPr>
          <a:xfrm>
            <a:off x="2584039" y="2288329"/>
            <a:ext cx="2578306" cy="2288328"/>
          </a:xfrm>
        </p:spPr>
        <p:txBody>
          <a:bodyPr/>
          <a:lstStyle/>
          <a:p>
            <a:endParaRPr lang="en-US" dirty="0"/>
          </a:p>
        </p:txBody>
      </p:sp>
      <p:sp>
        <p:nvSpPr>
          <p:cNvPr id="19" name="Picture Placeholder 5"/>
          <p:cNvSpPr>
            <a:spLocks noGrp="1"/>
          </p:cNvSpPr>
          <p:nvPr>
            <p:ph type="pic" sz="quarter" idx="16"/>
          </p:nvPr>
        </p:nvSpPr>
        <p:spPr>
          <a:xfrm>
            <a:off x="485" y="2288359"/>
            <a:ext cx="2584040" cy="2288835"/>
          </a:xfrm>
        </p:spPr>
        <p:txBody>
          <a:bodyPr/>
          <a:lstStyle/>
          <a:p>
            <a:pPr marL="190630" marR="0" lvl="0" indent="-190630" algn="l" defTabSz="762529" rtl="0" eaLnBrk="1" fontAlgn="auto" latinLnBrk="0" hangingPunct="1">
              <a:lnSpc>
                <a:spcPct val="90000"/>
              </a:lnSpc>
              <a:spcBef>
                <a:spcPts val="840"/>
              </a:spcBef>
              <a:spcAft>
                <a:spcPts val="0"/>
              </a:spcAft>
              <a:buClrTx/>
              <a:buSzTx/>
              <a:buFont typeface="Arial" panose="020B0604020202020204" pitchFamily="34" charset="0"/>
              <a:buNone/>
              <a:tabLst/>
              <a:defRPr/>
            </a:pPr>
            <a:endParaRPr lang="en-US" dirty="0"/>
          </a:p>
        </p:txBody>
      </p:sp>
      <p:sp>
        <p:nvSpPr>
          <p:cNvPr id="9" name="Picture Placeholder 5"/>
          <p:cNvSpPr>
            <a:spLocks noGrp="1"/>
          </p:cNvSpPr>
          <p:nvPr>
            <p:ph type="pic" sz="quarter" idx="14"/>
          </p:nvPr>
        </p:nvSpPr>
        <p:spPr>
          <a:xfrm>
            <a:off x="2584039" y="0"/>
            <a:ext cx="2578306" cy="2288328"/>
          </a:xfrm>
        </p:spPr>
        <p:txBody>
          <a:bodyPr/>
          <a:lstStyle/>
          <a:p>
            <a:endParaRPr lang="en-US" dirty="0"/>
          </a:p>
        </p:txBody>
      </p:sp>
      <p:sp>
        <p:nvSpPr>
          <p:cNvPr id="3" name="Footer Placeholder 2"/>
          <p:cNvSpPr>
            <a:spLocks noGrp="1"/>
          </p:cNvSpPr>
          <p:nvPr>
            <p:ph type="ftr" sz="quarter" idx="11"/>
          </p:nvPr>
        </p:nvSpPr>
        <p:spPr>
          <a:xfrm>
            <a:off x="3411800" y="653503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85" y="30"/>
            <a:ext cx="2584040" cy="2288835"/>
          </a:xfrm>
        </p:spPr>
        <p:txBody>
          <a:bodyPr/>
          <a:lstStyle/>
          <a:p>
            <a:pPr marL="190630" marR="0" lvl="0" indent="-190630" algn="l" defTabSz="762529" rtl="0" eaLnBrk="1" fontAlgn="auto" latinLnBrk="0" hangingPunct="1">
              <a:lnSpc>
                <a:spcPct val="90000"/>
              </a:lnSpc>
              <a:spcBef>
                <a:spcPts val="840"/>
              </a:spcBef>
              <a:spcAft>
                <a:spcPts val="0"/>
              </a:spcAft>
              <a:buClrTx/>
              <a:buSzTx/>
              <a:buFont typeface="Arial" panose="020B0604020202020204" pitchFamily="34" charset="0"/>
              <a:buNone/>
              <a:tabLst/>
              <a:defRPr/>
            </a:pPr>
            <a:endParaRPr lang="en-US" dirty="0"/>
          </a:p>
        </p:txBody>
      </p:sp>
      <p:sp>
        <p:nvSpPr>
          <p:cNvPr id="22" name="Picture Placeholder 5"/>
          <p:cNvSpPr>
            <a:spLocks noGrp="1"/>
          </p:cNvSpPr>
          <p:nvPr>
            <p:ph type="pic" sz="quarter" idx="17"/>
          </p:nvPr>
        </p:nvSpPr>
        <p:spPr>
          <a:xfrm>
            <a:off x="2584039" y="4576685"/>
            <a:ext cx="2578306" cy="2281345"/>
          </a:xfrm>
        </p:spPr>
        <p:txBody>
          <a:bodyPr/>
          <a:lstStyle/>
          <a:p>
            <a:endParaRPr lang="en-US" dirty="0"/>
          </a:p>
        </p:txBody>
      </p:sp>
      <p:sp>
        <p:nvSpPr>
          <p:cNvPr id="23" name="Picture Placeholder 5"/>
          <p:cNvSpPr>
            <a:spLocks noGrp="1"/>
          </p:cNvSpPr>
          <p:nvPr>
            <p:ph type="pic" sz="quarter" idx="18"/>
          </p:nvPr>
        </p:nvSpPr>
        <p:spPr>
          <a:xfrm>
            <a:off x="485" y="4576657"/>
            <a:ext cx="2584040" cy="2281850"/>
          </a:xfrm>
        </p:spPr>
        <p:txBody>
          <a:bodyPr/>
          <a:lstStyle/>
          <a:p>
            <a:pPr marL="190630" marR="0" lvl="0" indent="-190630" algn="l" defTabSz="762529" rtl="0" eaLnBrk="1" fontAlgn="auto" latinLnBrk="0" hangingPunct="1">
              <a:lnSpc>
                <a:spcPct val="90000"/>
              </a:lnSpc>
              <a:spcBef>
                <a:spcPts val="840"/>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3072843199"/>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blank" preserve="1">
  <p:cSld name="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2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Tree>
    <p:extLst>
      <p:ext uri="{BB962C8B-B14F-4D97-AF65-F5344CB8AC3E}">
        <p14:creationId xmlns:p14="http://schemas.microsoft.com/office/powerpoint/2010/main" val="2691295237"/>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1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2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0"/>
            <a:ext cx="9144000" cy="6858000"/>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1860637242"/>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2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2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0"/>
            <a:ext cx="9144000" cy="3803528"/>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350354809"/>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3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2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4"/>
            <a:ext cx="3346424" cy="6857999"/>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2304766487"/>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4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2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4"/>
            <a:ext cx="4525736" cy="6857999"/>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3608922318"/>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5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2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2"/>
            <a:ext cx="9144000" cy="4160133"/>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876988393"/>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userDrawn="1">
  <p:cSld name="6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2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1"/>
            <a:ext cx="9144000" cy="5080198"/>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2459979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7">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8" name="Picture Placeholder 5"/>
          <p:cNvSpPr>
            <a:spLocks noGrp="1"/>
          </p:cNvSpPr>
          <p:nvPr>
            <p:ph type="pic" sz="quarter" idx="14"/>
          </p:nvPr>
        </p:nvSpPr>
        <p:spPr>
          <a:xfrm>
            <a:off x="5429783" y="1085368"/>
            <a:ext cx="2610711" cy="4626256"/>
          </a:xfrm>
        </p:spPr>
      </p:sp>
      <p:sp>
        <p:nvSpPr>
          <p:cNvPr id="6" name="Picture Placeholder 5"/>
          <p:cNvSpPr>
            <a:spLocks noGrp="1"/>
          </p:cNvSpPr>
          <p:nvPr>
            <p:ph type="pic" sz="quarter" idx="13"/>
          </p:nvPr>
        </p:nvSpPr>
        <p:spPr>
          <a:xfrm>
            <a:off x="4422708" y="2858883"/>
            <a:ext cx="1212957" cy="2852741"/>
          </a:xfrm>
        </p:spPr>
      </p:sp>
    </p:spTree>
    <p:extLst>
      <p:ext uri="{BB962C8B-B14F-4D97-AF65-F5344CB8AC3E}">
        <p14:creationId xmlns:p14="http://schemas.microsoft.com/office/powerpoint/2010/main" val="4049309829"/>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7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2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4666554" y="0"/>
            <a:ext cx="4477446" cy="6858000"/>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2219329714"/>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02">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2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880693" y="1839081"/>
            <a:ext cx="2474340" cy="5018919"/>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483214373"/>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04">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2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4009824" y="2606296"/>
            <a:ext cx="1313774" cy="3144516"/>
          </a:xfrm>
          <a:prstGeom prst="roundRect">
            <a:avLst>
              <a:gd name="adj" fmla="val 1546"/>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3627617467"/>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1_04">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2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3688919" y="3811877"/>
            <a:ext cx="2269949" cy="1926510"/>
          </a:xfrm>
          <a:prstGeom prst="roundRect">
            <a:avLst>
              <a:gd name="adj" fmla="val 1546"/>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3109056974"/>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userDrawn="1">
  <p:cSld name="05">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2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0" y="2316299"/>
            <a:ext cx="9144000" cy="3373587"/>
          </a:xfrm>
          <a:prstGeom prst="roundRect">
            <a:avLst>
              <a:gd name="adj" fmla="val 0"/>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2111501499"/>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06">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2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2051658" y="1628315"/>
            <a:ext cx="1654188" cy="3993089"/>
          </a:xfrm>
          <a:prstGeom prst="roundRect">
            <a:avLst>
              <a:gd name="adj" fmla="val 1546"/>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4216828059"/>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07">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2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5"/>
          <p:cNvSpPr>
            <a:spLocks noGrp="1"/>
          </p:cNvSpPr>
          <p:nvPr>
            <p:ph type="pic" sz="quarter" idx="13"/>
          </p:nvPr>
        </p:nvSpPr>
        <p:spPr>
          <a:xfrm>
            <a:off x="3005214" y="1588895"/>
            <a:ext cx="1654188" cy="3993089"/>
          </a:xfrm>
        </p:spPr>
      </p:sp>
    </p:spTree>
    <p:extLst>
      <p:ext uri="{BB962C8B-B14F-4D97-AF65-F5344CB8AC3E}">
        <p14:creationId xmlns:p14="http://schemas.microsoft.com/office/powerpoint/2010/main" val="3622183053"/>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08">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2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5"/>
          <p:cNvSpPr>
            <a:spLocks noGrp="1"/>
          </p:cNvSpPr>
          <p:nvPr>
            <p:ph type="pic" sz="quarter" idx="13"/>
          </p:nvPr>
        </p:nvSpPr>
        <p:spPr>
          <a:xfrm>
            <a:off x="858165" y="1570340"/>
            <a:ext cx="1654188" cy="3993089"/>
          </a:xfrm>
        </p:spPr>
      </p:sp>
    </p:spTree>
    <p:extLst>
      <p:ext uri="{BB962C8B-B14F-4D97-AF65-F5344CB8AC3E}">
        <p14:creationId xmlns:p14="http://schemas.microsoft.com/office/powerpoint/2010/main" val="2266157166"/>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userDrawn="1">
  <p:cSld name="09">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2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7" name="Picture Placeholder 5"/>
          <p:cNvSpPr>
            <a:spLocks noGrp="1"/>
          </p:cNvSpPr>
          <p:nvPr>
            <p:ph type="pic" sz="quarter" idx="13"/>
          </p:nvPr>
        </p:nvSpPr>
        <p:spPr>
          <a:xfrm>
            <a:off x="2994900" y="2175175"/>
            <a:ext cx="1257034" cy="3024609"/>
          </a:xfrm>
        </p:spPr>
      </p:sp>
      <p:sp>
        <p:nvSpPr>
          <p:cNvPr id="8" name="Picture Placeholder 5"/>
          <p:cNvSpPr>
            <a:spLocks noGrp="1"/>
          </p:cNvSpPr>
          <p:nvPr>
            <p:ph type="pic" sz="quarter" idx="14"/>
          </p:nvPr>
        </p:nvSpPr>
        <p:spPr>
          <a:xfrm>
            <a:off x="6570226" y="2175175"/>
            <a:ext cx="1257034" cy="3024609"/>
          </a:xfrm>
        </p:spPr>
      </p:sp>
    </p:spTree>
    <p:extLst>
      <p:ext uri="{BB962C8B-B14F-4D97-AF65-F5344CB8AC3E}">
        <p14:creationId xmlns:p14="http://schemas.microsoft.com/office/powerpoint/2010/main" val="800162367"/>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10">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2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784923" y="4150129"/>
            <a:ext cx="1372505" cy="2693294"/>
          </a:xfrm>
        </p:spPr>
      </p:sp>
    </p:spTree>
    <p:extLst>
      <p:ext uri="{BB962C8B-B14F-4D97-AF65-F5344CB8AC3E}">
        <p14:creationId xmlns:p14="http://schemas.microsoft.com/office/powerpoint/2010/main" val="26508333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9">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5569466" y="4320281"/>
            <a:ext cx="1862701" cy="1560631"/>
          </a:xfrm>
        </p:spPr>
      </p:sp>
    </p:spTree>
    <p:extLst>
      <p:ext uri="{BB962C8B-B14F-4D97-AF65-F5344CB8AC3E}">
        <p14:creationId xmlns:p14="http://schemas.microsoft.com/office/powerpoint/2010/main" val="987234006"/>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2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1185043" y="1343583"/>
            <a:ext cx="3312925" cy="2708588"/>
          </a:xfrm>
        </p:spPr>
      </p:sp>
    </p:spTree>
    <p:extLst>
      <p:ext uri="{BB962C8B-B14F-4D97-AF65-F5344CB8AC3E}">
        <p14:creationId xmlns:p14="http://schemas.microsoft.com/office/powerpoint/2010/main" val="2632205577"/>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2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8" name="Picture Placeholder 5"/>
          <p:cNvSpPr>
            <a:spLocks noGrp="1"/>
          </p:cNvSpPr>
          <p:nvPr>
            <p:ph type="pic" sz="quarter" idx="13"/>
          </p:nvPr>
        </p:nvSpPr>
        <p:spPr>
          <a:xfrm>
            <a:off x="2409417" y="1337630"/>
            <a:ext cx="3312925" cy="2708588"/>
          </a:xfrm>
        </p:spPr>
      </p:sp>
      <p:sp>
        <p:nvSpPr>
          <p:cNvPr id="9" name="Picture Placeholder 5"/>
          <p:cNvSpPr>
            <a:spLocks noGrp="1"/>
          </p:cNvSpPr>
          <p:nvPr>
            <p:ph type="pic" sz="quarter" idx="14"/>
          </p:nvPr>
        </p:nvSpPr>
        <p:spPr>
          <a:xfrm>
            <a:off x="5191630" y="3017365"/>
            <a:ext cx="552849" cy="1331637"/>
          </a:xfrm>
        </p:spPr>
      </p:sp>
      <p:sp>
        <p:nvSpPr>
          <p:cNvPr id="10" name="Picture Placeholder 5"/>
          <p:cNvSpPr>
            <a:spLocks noGrp="1"/>
          </p:cNvSpPr>
          <p:nvPr>
            <p:ph type="pic" sz="quarter" idx="15"/>
          </p:nvPr>
        </p:nvSpPr>
        <p:spPr>
          <a:xfrm>
            <a:off x="5635861" y="2141562"/>
            <a:ext cx="1227288" cy="2170579"/>
          </a:xfrm>
        </p:spPr>
      </p:sp>
    </p:spTree>
    <p:extLst>
      <p:ext uri="{BB962C8B-B14F-4D97-AF65-F5344CB8AC3E}">
        <p14:creationId xmlns:p14="http://schemas.microsoft.com/office/powerpoint/2010/main" val="4034061922"/>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14">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2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791628" y="3854289"/>
            <a:ext cx="2559371" cy="2092496"/>
          </a:xfrm>
        </p:spPr>
      </p:sp>
    </p:spTree>
    <p:extLst>
      <p:ext uri="{BB962C8B-B14F-4D97-AF65-F5344CB8AC3E}">
        <p14:creationId xmlns:p14="http://schemas.microsoft.com/office/powerpoint/2010/main" val="2887537829"/>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15">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2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937413" y="1549883"/>
            <a:ext cx="1359080" cy="3973015"/>
          </a:xfrm>
        </p:spPr>
      </p:sp>
    </p:spTree>
    <p:extLst>
      <p:ext uri="{BB962C8B-B14F-4D97-AF65-F5344CB8AC3E}">
        <p14:creationId xmlns:p14="http://schemas.microsoft.com/office/powerpoint/2010/main" val="117761708"/>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1_15">
    <p:spTree>
      <p:nvGrpSpPr>
        <p:cNvPr id="1" name=""/>
        <p:cNvGrpSpPr/>
        <p:nvPr/>
      </p:nvGrpSpPr>
      <p:grpSpPr>
        <a:xfrm>
          <a:off x="0" y="0"/>
          <a:ext cx="0" cy="0"/>
          <a:chOff x="0" y="0"/>
          <a:chExt cx="0" cy="0"/>
        </a:xfrm>
      </p:grpSpPr>
      <p:sp>
        <p:nvSpPr>
          <p:cNvPr id="12" name="Picture Placeholder 5"/>
          <p:cNvSpPr>
            <a:spLocks noGrp="1"/>
          </p:cNvSpPr>
          <p:nvPr>
            <p:ph type="pic" sz="quarter" idx="16"/>
          </p:nvPr>
        </p:nvSpPr>
        <p:spPr>
          <a:xfrm>
            <a:off x="-257" y="4572004"/>
            <a:ext cx="3047714" cy="2285999"/>
          </a:xfrm>
        </p:spPr>
      </p:sp>
      <p:sp>
        <p:nvSpPr>
          <p:cNvPr id="11" name="Picture Placeholder 5"/>
          <p:cNvSpPr>
            <a:spLocks noGrp="1"/>
          </p:cNvSpPr>
          <p:nvPr>
            <p:ph type="pic" sz="quarter" idx="15"/>
          </p:nvPr>
        </p:nvSpPr>
        <p:spPr>
          <a:xfrm>
            <a:off x="3048143" y="2286004"/>
            <a:ext cx="3047714" cy="2285999"/>
          </a:xfrm>
        </p:spPr>
      </p:sp>
      <p:sp>
        <p:nvSpPr>
          <p:cNvPr id="10" name="Picture Placeholder 5"/>
          <p:cNvSpPr>
            <a:spLocks noGrp="1"/>
          </p:cNvSpPr>
          <p:nvPr>
            <p:ph type="pic" sz="quarter" idx="14"/>
          </p:nvPr>
        </p:nvSpPr>
        <p:spPr>
          <a:xfrm>
            <a:off x="0" y="4"/>
            <a:ext cx="3047714" cy="2285999"/>
          </a:xfrm>
        </p:spPr>
      </p:sp>
      <p:sp>
        <p:nvSpPr>
          <p:cNvPr id="3" name="Footer Placeholder 2"/>
          <p:cNvSpPr>
            <a:spLocks noGrp="1"/>
          </p:cNvSpPr>
          <p:nvPr>
            <p:ph type="ftr" sz="quarter" idx="11"/>
          </p:nvPr>
        </p:nvSpPr>
        <p:spPr>
          <a:xfrm>
            <a:off x="3411800" y="653502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6096114" y="4"/>
            <a:ext cx="3047714" cy="6857999"/>
          </a:xfrm>
        </p:spPr>
      </p:sp>
    </p:spTree>
    <p:extLst>
      <p:ext uri="{BB962C8B-B14F-4D97-AF65-F5344CB8AC3E}">
        <p14:creationId xmlns:p14="http://schemas.microsoft.com/office/powerpoint/2010/main" val="960163262"/>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16">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2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0" y="0"/>
            <a:ext cx="9144000" cy="3521744"/>
          </a:xfrm>
        </p:spPr>
      </p:sp>
    </p:spTree>
    <p:extLst>
      <p:ext uri="{BB962C8B-B14F-4D97-AF65-F5344CB8AC3E}">
        <p14:creationId xmlns:p14="http://schemas.microsoft.com/office/powerpoint/2010/main" val="3507355241"/>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17">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2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8" name="Picture Placeholder 5"/>
          <p:cNvSpPr>
            <a:spLocks noGrp="1"/>
          </p:cNvSpPr>
          <p:nvPr>
            <p:ph type="pic" sz="quarter" idx="14"/>
          </p:nvPr>
        </p:nvSpPr>
        <p:spPr>
          <a:xfrm>
            <a:off x="5429783" y="1085368"/>
            <a:ext cx="2610711" cy="4626256"/>
          </a:xfrm>
        </p:spPr>
      </p:sp>
      <p:sp>
        <p:nvSpPr>
          <p:cNvPr id="6" name="Picture Placeholder 5"/>
          <p:cNvSpPr>
            <a:spLocks noGrp="1"/>
          </p:cNvSpPr>
          <p:nvPr>
            <p:ph type="pic" sz="quarter" idx="13"/>
          </p:nvPr>
        </p:nvSpPr>
        <p:spPr>
          <a:xfrm>
            <a:off x="4422708" y="2858883"/>
            <a:ext cx="1212957" cy="2852741"/>
          </a:xfrm>
        </p:spPr>
      </p:sp>
    </p:spTree>
    <p:extLst>
      <p:ext uri="{BB962C8B-B14F-4D97-AF65-F5344CB8AC3E}">
        <p14:creationId xmlns:p14="http://schemas.microsoft.com/office/powerpoint/2010/main" val="2825051159"/>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19">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2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5569422" y="4320237"/>
            <a:ext cx="1862701" cy="1560631"/>
          </a:xfrm>
        </p:spPr>
      </p:sp>
    </p:spTree>
    <p:extLst>
      <p:ext uri="{BB962C8B-B14F-4D97-AF65-F5344CB8AC3E}">
        <p14:creationId xmlns:p14="http://schemas.microsoft.com/office/powerpoint/2010/main" val="2464725482"/>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userDrawn="1">
  <p:cSld name="20">
    <p:spTree>
      <p:nvGrpSpPr>
        <p:cNvPr id="1" name=""/>
        <p:cNvGrpSpPr/>
        <p:nvPr/>
      </p:nvGrpSpPr>
      <p:grpSpPr>
        <a:xfrm>
          <a:off x="0" y="0"/>
          <a:ext cx="0" cy="0"/>
          <a:chOff x="0" y="0"/>
          <a:chExt cx="0" cy="0"/>
        </a:xfrm>
      </p:grpSpPr>
      <p:sp>
        <p:nvSpPr>
          <p:cNvPr id="10" name="Picture Placeholder 5"/>
          <p:cNvSpPr>
            <a:spLocks noGrp="1"/>
          </p:cNvSpPr>
          <p:nvPr>
            <p:ph type="pic" sz="quarter" idx="15"/>
          </p:nvPr>
        </p:nvSpPr>
        <p:spPr>
          <a:xfrm>
            <a:off x="6095520" y="0"/>
            <a:ext cx="3048501" cy="4043144"/>
          </a:xfrm>
        </p:spPr>
      </p:sp>
      <p:sp>
        <p:nvSpPr>
          <p:cNvPr id="3" name="Footer Placeholder 2"/>
          <p:cNvSpPr>
            <a:spLocks noGrp="1"/>
          </p:cNvSpPr>
          <p:nvPr>
            <p:ph type="ftr" sz="quarter" idx="11"/>
          </p:nvPr>
        </p:nvSpPr>
        <p:spPr>
          <a:xfrm>
            <a:off x="3411800" y="653502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87" y="0"/>
            <a:ext cx="3047507" cy="4043145"/>
          </a:xfrm>
        </p:spPr>
      </p:sp>
      <p:sp>
        <p:nvSpPr>
          <p:cNvPr id="9" name="Picture Placeholder 5"/>
          <p:cNvSpPr>
            <a:spLocks noGrp="1"/>
          </p:cNvSpPr>
          <p:nvPr>
            <p:ph type="pic" sz="quarter" idx="14"/>
          </p:nvPr>
        </p:nvSpPr>
        <p:spPr>
          <a:xfrm>
            <a:off x="3047992" y="-1"/>
            <a:ext cx="3047507" cy="4043145"/>
          </a:xfrm>
        </p:spPr>
      </p:sp>
    </p:spTree>
    <p:extLst>
      <p:ext uri="{BB962C8B-B14F-4D97-AF65-F5344CB8AC3E}">
        <p14:creationId xmlns:p14="http://schemas.microsoft.com/office/powerpoint/2010/main" val="156284091"/>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1_20">
    <p:spTree>
      <p:nvGrpSpPr>
        <p:cNvPr id="1" name=""/>
        <p:cNvGrpSpPr/>
        <p:nvPr/>
      </p:nvGrpSpPr>
      <p:grpSpPr>
        <a:xfrm>
          <a:off x="0" y="0"/>
          <a:ext cx="0" cy="0"/>
          <a:chOff x="0" y="0"/>
          <a:chExt cx="0" cy="0"/>
        </a:xfrm>
      </p:grpSpPr>
      <p:sp>
        <p:nvSpPr>
          <p:cNvPr id="10" name="Picture Placeholder 5"/>
          <p:cNvSpPr>
            <a:spLocks noGrp="1"/>
          </p:cNvSpPr>
          <p:nvPr>
            <p:ph type="pic" sz="quarter" idx="15"/>
          </p:nvPr>
        </p:nvSpPr>
        <p:spPr>
          <a:xfrm>
            <a:off x="5942618" y="21"/>
            <a:ext cx="3201382" cy="2829451"/>
          </a:xfrm>
        </p:spPr>
      </p:sp>
      <p:sp>
        <p:nvSpPr>
          <p:cNvPr id="3" name="Footer Placeholder 2"/>
          <p:cNvSpPr>
            <a:spLocks noGrp="1"/>
          </p:cNvSpPr>
          <p:nvPr>
            <p:ph type="ftr" sz="quarter" idx="11"/>
          </p:nvPr>
        </p:nvSpPr>
        <p:spPr>
          <a:xfrm>
            <a:off x="3411800" y="653502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506" y="21"/>
            <a:ext cx="3231213" cy="2829451"/>
          </a:xfrm>
        </p:spPr>
      </p:sp>
      <p:sp>
        <p:nvSpPr>
          <p:cNvPr id="9" name="Picture Placeholder 5"/>
          <p:cNvSpPr>
            <a:spLocks noGrp="1"/>
          </p:cNvSpPr>
          <p:nvPr>
            <p:ph type="pic" sz="quarter" idx="14"/>
          </p:nvPr>
        </p:nvSpPr>
        <p:spPr>
          <a:xfrm>
            <a:off x="3231720" y="21"/>
            <a:ext cx="2710919" cy="2829451"/>
          </a:xfrm>
        </p:spPr>
      </p:sp>
    </p:spTree>
    <p:extLst>
      <p:ext uri="{BB962C8B-B14F-4D97-AF65-F5344CB8AC3E}">
        <p14:creationId xmlns:p14="http://schemas.microsoft.com/office/powerpoint/2010/main" val="15041832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0">
    <p:spTree>
      <p:nvGrpSpPr>
        <p:cNvPr id="1" name=""/>
        <p:cNvGrpSpPr/>
        <p:nvPr/>
      </p:nvGrpSpPr>
      <p:grpSpPr>
        <a:xfrm>
          <a:off x="0" y="0"/>
          <a:ext cx="0" cy="0"/>
          <a:chOff x="0" y="0"/>
          <a:chExt cx="0" cy="0"/>
        </a:xfrm>
      </p:grpSpPr>
      <p:sp>
        <p:nvSpPr>
          <p:cNvPr id="10" name="Picture Placeholder 5"/>
          <p:cNvSpPr>
            <a:spLocks noGrp="1"/>
          </p:cNvSpPr>
          <p:nvPr>
            <p:ph type="pic" sz="quarter" idx="15"/>
          </p:nvPr>
        </p:nvSpPr>
        <p:spPr>
          <a:xfrm>
            <a:off x="6095564" y="0"/>
            <a:ext cx="3048501" cy="4043144"/>
          </a:xfrm>
        </p:spPr>
      </p:sp>
      <p:sp>
        <p:nvSpPr>
          <p:cNvPr id="3" name="Footer Placeholder 2"/>
          <p:cNvSpPr>
            <a:spLocks noGrp="1"/>
          </p:cNvSpPr>
          <p:nvPr>
            <p:ph type="ftr" sz="quarter" idx="11"/>
          </p:nvPr>
        </p:nvSpPr>
        <p:spPr>
          <a:xfrm>
            <a:off x="3411800" y="653506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87" y="0"/>
            <a:ext cx="3047507" cy="4043145"/>
          </a:xfrm>
        </p:spPr>
      </p:sp>
      <p:sp>
        <p:nvSpPr>
          <p:cNvPr id="9" name="Picture Placeholder 5"/>
          <p:cNvSpPr>
            <a:spLocks noGrp="1"/>
          </p:cNvSpPr>
          <p:nvPr>
            <p:ph type="pic" sz="quarter" idx="14"/>
          </p:nvPr>
        </p:nvSpPr>
        <p:spPr>
          <a:xfrm>
            <a:off x="3047992" y="-1"/>
            <a:ext cx="3047507" cy="4043145"/>
          </a:xfrm>
        </p:spPr>
      </p:sp>
    </p:spTree>
    <p:extLst>
      <p:ext uri="{BB962C8B-B14F-4D97-AF65-F5344CB8AC3E}">
        <p14:creationId xmlns:p14="http://schemas.microsoft.com/office/powerpoint/2010/main" val="454388611"/>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3_20">
    <p:spTree>
      <p:nvGrpSpPr>
        <p:cNvPr id="1" name=""/>
        <p:cNvGrpSpPr/>
        <p:nvPr/>
      </p:nvGrpSpPr>
      <p:grpSpPr>
        <a:xfrm>
          <a:off x="0" y="0"/>
          <a:ext cx="0" cy="0"/>
          <a:chOff x="0" y="0"/>
          <a:chExt cx="0" cy="0"/>
        </a:xfrm>
      </p:grpSpPr>
      <p:sp>
        <p:nvSpPr>
          <p:cNvPr id="10" name="Picture Placeholder 5"/>
          <p:cNvSpPr>
            <a:spLocks noGrp="1"/>
          </p:cNvSpPr>
          <p:nvPr>
            <p:ph type="pic" sz="quarter" idx="15"/>
          </p:nvPr>
        </p:nvSpPr>
        <p:spPr>
          <a:xfrm>
            <a:off x="4576907" y="2343200"/>
            <a:ext cx="2281630" cy="3059751"/>
          </a:xfrm>
        </p:spPr>
      </p:sp>
      <p:sp>
        <p:nvSpPr>
          <p:cNvPr id="3" name="Footer Placeholder 2"/>
          <p:cNvSpPr>
            <a:spLocks noGrp="1"/>
          </p:cNvSpPr>
          <p:nvPr>
            <p:ph type="ftr" sz="quarter" idx="11"/>
          </p:nvPr>
        </p:nvSpPr>
        <p:spPr>
          <a:xfrm>
            <a:off x="3411800" y="653502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85" y="2343200"/>
            <a:ext cx="2290958" cy="3059751"/>
          </a:xfrm>
        </p:spPr>
      </p:sp>
      <p:sp>
        <p:nvSpPr>
          <p:cNvPr id="9" name="Picture Placeholder 5"/>
          <p:cNvSpPr>
            <a:spLocks noGrp="1"/>
          </p:cNvSpPr>
          <p:nvPr>
            <p:ph type="pic" sz="quarter" idx="14"/>
          </p:nvPr>
        </p:nvSpPr>
        <p:spPr>
          <a:xfrm>
            <a:off x="2291465" y="2343200"/>
            <a:ext cx="2285463" cy="3059751"/>
          </a:xfrm>
        </p:spPr>
      </p:sp>
      <p:sp>
        <p:nvSpPr>
          <p:cNvPr id="12" name="Picture Placeholder 5"/>
          <p:cNvSpPr>
            <a:spLocks noGrp="1"/>
          </p:cNvSpPr>
          <p:nvPr>
            <p:ph type="pic" sz="quarter" idx="16"/>
          </p:nvPr>
        </p:nvSpPr>
        <p:spPr>
          <a:xfrm>
            <a:off x="6858536" y="2343200"/>
            <a:ext cx="2281630" cy="3059751"/>
          </a:xfrm>
        </p:spPr>
      </p:sp>
    </p:spTree>
    <p:extLst>
      <p:ext uri="{BB962C8B-B14F-4D97-AF65-F5344CB8AC3E}">
        <p14:creationId xmlns:p14="http://schemas.microsoft.com/office/powerpoint/2010/main" val="2892787763"/>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userDrawn="1">
  <p:cSld name="2_20">
    <p:spTree>
      <p:nvGrpSpPr>
        <p:cNvPr id="1" name=""/>
        <p:cNvGrpSpPr/>
        <p:nvPr/>
      </p:nvGrpSpPr>
      <p:grpSpPr>
        <a:xfrm>
          <a:off x="0" y="0"/>
          <a:ext cx="0" cy="0"/>
          <a:chOff x="0" y="0"/>
          <a:chExt cx="0" cy="0"/>
        </a:xfrm>
      </p:grpSpPr>
      <p:sp>
        <p:nvSpPr>
          <p:cNvPr id="18" name="Picture Placeholder 5"/>
          <p:cNvSpPr>
            <a:spLocks noGrp="1"/>
          </p:cNvSpPr>
          <p:nvPr>
            <p:ph type="pic" sz="quarter" idx="15"/>
          </p:nvPr>
        </p:nvSpPr>
        <p:spPr>
          <a:xfrm>
            <a:off x="2584039" y="2288329"/>
            <a:ext cx="2578306" cy="2288328"/>
          </a:xfrm>
        </p:spPr>
        <p:txBody>
          <a:bodyPr/>
          <a:lstStyle/>
          <a:p>
            <a:endParaRPr lang="en-US" dirty="0"/>
          </a:p>
        </p:txBody>
      </p:sp>
      <p:sp>
        <p:nvSpPr>
          <p:cNvPr id="19" name="Picture Placeholder 5"/>
          <p:cNvSpPr>
            <a:spLocks noGrp="1"/>
          </p:cNvSpPr>
          <p:nvPr>
            <p:ph type="pic" sz="quarter" idx="16"/>
          </p:nvPr>
        </p:nvSpPr>
        <p:spPr>
          <a:xfrm>
            <a:off x="485" y="2288350"/>
            <a:ext cx="2584040" cy="2288835"/>
          </a:xfrm>
        </p:spPr>
        <p:txBody>
          <a:bodyPr/>
          <a:lstStyle/>
          <a:p>
            <a:pPr marL="191035" marR="0" lvl="0" indent="-191035" algn="l" defTabSz="764140" rtl="0" eaLnBrk="1" fontAlgn="auto" latinLnBrk="0" hangingPunct="1">
              <a:lnSpc>
                <a:spcPct val="90000"/>
              </a:lnSpc>
              <a:spcBef>
                <a:spcPts val="840"/>
              </a:spcBef>
              <a:spcAft>
                <a:spcPts val="0"/>
              </a:spcAft>
              <a:buClrTx/>
              <a:buSzTx/>
              <a:buFont typeface="Arial" panose="020B0604020202020204" pitchFamily="34" charset="0"/>
              <a:buNone/>
              <a:tabLst/>
              <a:defRPr/>
            </a:pPr>
            <a:endParaRPr lang="en-US" dirty="0"/>
          </a:p>
        </p:txBody>
      </p:sp>
      <p:sp>
        <p:nvSpPr>
          <p:cNvPr id="9" name="Picture Placeholder 5"/>
          <p:cNvSpPr>
            <a:spLocks noGrp="1"/>
          </p:cNvSpPr>
          <p:nvPr>
            <p:ph type="pic" sz="quarter" idx="14"/>
          </p:nvPr>
        </p:nvSpPr>
        <p:spPr>
          <a:xfrm>
            <a:off x="2584039" y="0"/>
            <a:ext cx="2578306" cy="2288328"/>
          </a:xfrm>
        </p:spPr>
        <p:txBody>
          <a:bodyPr/>
          <a:lstStyle/>
          <a:p>
            <a:endParaRPr lang="en-US" dirty="0"/>
          </a:p>
        </p:txBody>
      </p:sp>
      <p:sp>
        <p:nvSpPr>
          <p:cNvPr id="3" name="Footer Placeholder 2"/>
          <p:cNvSpPr>
            <a:spLocks noGrp="1"/>
          </p:cNvSpPr>
          <p:nvPr>
            <p:ph type="ftr" sz="quarter" idx="11"/>
          </p:nvPr>
        </p:nvSpPr>
        <p:spPr>
          <a:xfrm>
            <a:off x="3411800" y="653502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85" y="21"/>
            <a:ext cx="2584040" cy="2288835"/>
          </a:xfrm>
        </p:spPr>
        <p:txBody>
          <a:bodyPr/>
          <a:lstStyle/>
          <a:p>
            <a:pPr marL="191035" marR="0" lvl="0" indent="-191035" algn="l" defTabSz="764140" rtl="0" eaLnBrk="1" fontAlgn="auto" latinLnBrk="0" hangingPunct="1">
              <a:lnSpc>
                <a:spcPct val="90000"/>
              </a:lnSpc>
              <a:spcBef>
                <a:spcPts val="840"/>
              </a:spcBef>
              <a:spcAft>
                <a:spcPts val="0"/>
              </a:spcAft>
              <a:buClrTx/>
              <a:buSzTx/>
              <a:buFont typeface="Arial" panose="020B0604020202020204" pitchFamily="34" charset="0"/>
              <a:buNone/>
              <a:tabLst/>
              <a:defRPr/>
            </a:pPr>
            <a:endParaRPr lang="en-US" dirty="0"/>
          </a:p>
        </p:txBody>
      </p:sp>
      <p:sp>
        <p:nvSpPr>
          <p:cNvPr id="22" name="Picture Placeholder 5"/>
          <p:cNvSpPr>
            <a:spLocks noGrp="1"/>
          </p:cNvSpPr>
          <p:nvPr>
            <p:ph type="pic" sz="quarter" idx="17"/>
          </p:nvPr>
        </p:nvSpPr>
        <p:spPr>
          <a:xfrm>
            <a:off x="2584039" y="4576676"/>
            <a:ext cx="2578306" cy="2281345"/>
          </a:xfrm>
        </p:spPr>
        <p:txBody>
          <a:bodyPr/>
          <a:lstStyle/>
          <a:p>
            <a:endParaRPr lang="en-US" dirty="0"/>
          </a:p>
        </p:txBody>
      </p:sp>
      <p:sp>
        <p:nvSpPr>
          <p:cNvPr id="23" name="Picture Placeholder 5"/>
          <p:cNvSpPr>
            <a:spLocks noGrp="1"/>
          </p:cNvSpPr>
          <p:nvPr>
            <p:ph type="pic" sz="quarter" idx="18"/>
          </p:nvPr>
        </p:nvSpPr>
        <p:spPr>
          <a:xfrm>
            <a:off x="485" y="4576657"/>
            <a:ext cx="2584040" cy="2281850"/>
          </a:xfrm>
        </p:spPr>
        <p:txBody>
          <a:bodyPr/>
          <a:lstStyle/>
          <a:p>
            <a:pPr marL="191035" marR="0" lvl="0" indent="-191035" algn="l" defTabSz="764140" rtl="0" eaLnBrk="1" fontAlgn="auto" latinLnBrk="0" hangingPunct="1">
              <a:lnSpc>
                <a:spcPct val="90000"/>
              </a:lnSpc>
              <a:spcBef>
                <a:spcPts val="840"/>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3393435038"/>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blank" preserve="1">
  <p:cSld name="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1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Tree>
    <p:extLst>
      <p:ext uri="{BB962C8B-B14F-4D97-AF65-F5344CB8AC3E}">
        <p14:creationId xmlns:p14="http://schemas.microsoft.com/office/powerpoint/2010/main" val="1935839268"/>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userDrawn="1">
  <p:cSld name="1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1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0"/>
            <a:ext cx="9144000" cy="6858000"/>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2489934463"/>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userDrawn="1">
  <p:cSld name="2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1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0"/>
            <a:ext cx="9144000" cy="3803528"/>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877326687"/>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3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1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4"/>
            <a:ext cx="3346424" cy="6857999"/>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2432720750"/>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userDrawn="1">
  <p:cSld name="4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1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4"/>
            <a:ext cx="4525736" cy="6857999"/>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1880184882"/>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userDrawn="1">
  <p:cSld name="5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1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2"/>
            <a:ext cx="9144000" cy="4160133"/>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1759030089"/>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userDrawn="1">
  <p:cSld name="6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1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1"/>
            <a:ext cx="9144000" cy="5080198"/>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1009408634"/>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userDrawn="1">
  <p:cSld name="7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1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4666554" y="0"/>
            <a:ext cx="4477446" cy="6858000"/>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30983367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20">
    <p:spTree>
      <p:nvGrpSpPr>
        <p:cNvPr id="1" name=""/>
        <p:cNvGrpSpPr/>
        <p:nvPr/>
      </p:nvGrpSpPr>
      <p:grpSpPr>
        <a:xfrm>
          <a:off x="0" y="0"/>
          <a:ext cx="0" cy="0"/>
          <a:chOff x="0" y="0"/>
          <a:chExt cx="0" cy="0"/>
        </a:xfrm>
      </p:grpSpPr>
      <p:sp>
        <p:nvSpPr>
          <p:cNvPr id="10" name="Picture Placeholder 5"/>
          <p:cNvSpPr>
            <a:spLocks noGrp="1"/>
          </p:cNvSpPr>
          <p:nvPr>
            <p:ph type="pic" sz="quarter" idx="15"/>
          </p:nvPr>
        </p:nvSpPr>
        <p:spPr>
          <a:xfrm>
            <a:off x="5942618" y="65"/>
            <a:ext cx="3201382" cy="2829451"/>
          </a:xfrm>
        </p:spPr>
      </p:sp>
      <p:sp>
        <p:nvSpPr>
          <p:cNvPr id="3" name="Footer Placeholder 2"/>
          <p:cNvSpPr>
            <a:spLocks noGrp="1"/>
          </p:cNvSpPr>
          <p:nvPr>
            <p:ph type="ftr" sz="quarter" idx="11"/>
          </p:nvPr>
        </p:nvSpPr>
        <p:spPr>
          <a:xfrm>
            <a:off x="3411800" y="653506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550" y="65"/>
            <a:ext cx="3231213" cy="2829451"/>
          </a:xfrm>
        </p:spPr>
      </p:sp>
      <p:sp>
        <p:nvSpPr>
          <p:cNvPr id="9" name="Picture Placeholder 5"/>
          <p:cNvSpPr>
            <a:spLocks noGrp="1"/>
          </p:cNvSpPr>
          <p:nvPr>
            <p:ph type="pic" sz="quarter" idx="14"/>
          </p:nvPr>
        </p:nvSpPr>
        <p:spPr>
          <a:xfrm>
            <a:off x="3231764" y="65"/>
            <a:ext cx="2710919" cy="2829451"/>
          </a:xfrm>
        </p:spPr>
      </p:sp>
    </p:spTree>
    <p:extLst>
      <p:ext uri="{BB962C8B-B14F-4D97-AF65-F5344CB8AC3E}">
        <p14:creationId xmlns:p14="http://schemas.microsoft.com/office/powerpoint/2010/main" val="3730910427"/>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userDrawn="1">
  <p:cSld name="02">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1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880693" y="1839081"/>
            <a:ext cx="2474340" cy="5018919"/>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1561981673"/>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userDrawn="1">
  <p:cSld name="04">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1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4009824" y="2606296"/>
            <a:ext cx="1313774" cy="3144516"/>
          </a:xfrm>
          <a:prstGeom prst="roundRect">
            <a:avLst>
              <a:gd name="adj" fmla="val 1546"/>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3509236981"/>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userDrawn="1">
  <p:cSld name="1_04">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1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3688919" y="3811877"/>
            <a:ext cx="2269949" cy="1926510"/>
          </a:xfrm>
          <a:prstGeom prst="roundRect">
            <a:avLst>
              <a:gd name="adj" fmla="val 1546"/>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783372328"/>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userDrawn="1">
  <p:cSld name="05">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1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0" y="2316289"/>
            <a:ext cx="9144000" cy="3373587"/>
          </a:xfrm>
          <a:prstGeom prst="roundRect">
            <a:avLst>
              <a:gd name="adj" fmla="val 0"/>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3807634344"/>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userDrawn="1">
  <p:cSld name="06">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1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2051658" y="1628305"/>
            <a:ext cx="1654188" cy="3993089"/>
          </a:xfrm>
          <a:prstGeom prst="roundRect">
            <a:avLst>
              <a:gd name="adj" fmla="val 1546"/>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2676850879"/>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userDrawn="1">
  <p:cSld name="07">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1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5"/>
          <p:cNvSpPr>
            <a:spLocks noGrp="1"/>
          </p:cNvSpPr>
          <p:nvPr>
            <p:ph type="pic" sz="quarter" idx="13"/>
          </p:nvPr>
        </p:nvSpPr>
        <p:spPr>
          <a:xfrm>
            <a:off x="3005214" y="1588885"/>
            <a:ext cx="1654188" cy="3993089"/>
          </a:xfrm>
        </p:spPr>
      </p:sp>
    </p:spTree>
    <p:extLst>
      <p:ext uri="{BB962C8B-B14F-4D97-AF65-F5344CB8AC3E}">
        <p14:creationId xmlns:p14="http://schemas.microsoft.com/office/powerpoint/2010/main" val="1012059107"/>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userDrawn="1">
  <p:cSld name="08">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1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5"/>
          <p:cNvSpPr>
            <a:spLocks noGrp="1"/>
          </p:cNvSpPr>
          <p:nvPr>
            <p:ph type="pic" sz="quarter" idx="13"/>
          </p:nvPr>
        </p:nvSpPr>
        <p:spPr>
          <a:xfrm>
            <a:off x="858165" y="1570330"/>
            <a:ext cx="1654188" cy="3993089"/>
          </a:xfrm>
        </p:spPr>
      </p:sp>
    </p:spTree>
    <p:extLst>
      <p:ext uri="{BB962C8B-B14F-4D97-AF65-F5344CB8AC3E}">
        <p14:creationId xmlns:p14="http://schemas.microsoft.com/office/powerpoint/2010/main" val="1096844263"/>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userDrawn="1">
  <p:cSld name="09">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1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7" name="Picture Placeholder 5"/>
          <p:cNvSpPr>
            <a:spLocks noGrp="1"/>
          </p:cNvSpPr>
          <p:nvPr>
            <p:ph type="pic" sz="quarter" idx="13"/>
          </p:nvPr>
        </p:nvSpPr>
        <p:spPr>
          <a:xfrm>
            <a:off x="2994900" y="2175165"/>
            <a:ext cx="1257034" cy="3024609"/>
          </a:xfrm>
        </p:spPr>
      </p:sp>
      <p:sp>
        <p:nvSpPr>
          <p:cNvPr id="8" name="Picture Placeholder 5"/>
          <p:cNvSpPr>
            <a:spLocks noGrp="1"/>
          </p:cNvSpPr>
          <p:nvPr>
            <p:ph type="pic" sz="quarter" idx="14"/>
          </p:nvPr>
        </p:nvSpPr>
        <p:spPr>
          <a:xfrm>
            <a:off x="6570226" y="2175165"/>
            <a:ext cx="1257034" cy="3024609"/>
          </a:xfrm>
        </p:spPr>
      </p:sp>
    </p:spTree>
    <p:extLst>
      <p:ext uri="{BB962C8B-B14F-4D97-AF65-F5344CB8AC3E}">
        <p14:creationId xmlns:p14="http://schemas.microsoft.com/office/powerpoint/2010/main" val="1328901666"/>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userDrawn="1">
  <p:cSld name="10">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1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784923" y="4150129"/>
            <a:ext cx="1372505" cy="2693294"/>
          </a:xfrm>
        </p:spPr>
      </p:sp>
    </p:spTree>
    <p:extLst>
      <p:ext uri="{BB962C8B-B14F-4D97-AF65-F5344CB8AC3E}">
        <p14:creationId xmlns:p14="http://schemas.microsoft.com/office/powerpoint/2010/main" val="1774058934"/>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1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1185033" y="1343583"/>
            <a:ext cx="3312925" cy="2708588"/>
          </a:xfrm>
        </p:spPr>
      </p:sp>
    </p:spTree>
    <p:extLst>
      <p:ext uri="{BB962C8B-B14F-4D97-AF65-F5344CB8AC3E}">
        <p14:creationId xmlns:p14="http://schemas.microsoft.com/office/powerpoint/2010/main" val="22310989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20">
    <p:spTree>
      <p:nvGrpSpPr>
        <p:cNvPr id="1" name=""/>
        <p:cNvGrpSpPr/>
        <p:nvPr/>
      </p:nvGrpSpPr>
      <p:grpSpPr>
        <a:xfrm>
          <a:off x="0" y="0"/>
          <a:ext cx="0" cy="0"/>
          <a:chOff x="0" y="0"/>
          <a:chExt cx="0" cy="0"/>
        </a:xfrm>
      </p:grpSpPr>
      <p:sp>
        <p:nvSpPr>
          <p:cNvPr id="10" name="Picture Placeholder 5"/>
          <p:cNvSpPr>
            <a:spLocks noGrp="1"/>
          </p:cNvSpPr>
          <p:nvPr>
            <p:ph type="pic" sz="quarter" idx="15"/>
          </p:nvPr>
        </p:nvSpPr>
        <p:spPr>
          <a:xfrm>
            <a:off x="4576907" y="2343200"/>
            <a:ext cx="2281630" cy="3059751"/>
          </a:xfrm>
        </p:spPr>
      </p:sp>
      <p:sp>
        <p:nvSpPr>
          <p:cNvPr id="3" name="Footer Placeholder 2"/>
          <p:cNvSpPr>
            <a:spLocks noGrp="1"/>
          </p:cNvSpPr>
          <p:nvPr>
            <p:ph type="ftr" sz="quarter" idx="11"/>
          </p:nvPr>
        </p:nvSpPr>
        <p:spPr>
          <a:xfrm>
            <a:off x="3411800" y="653506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85" y="2343200"/>
            <a:ext cx="2290958" cy="3059751"/>
          </a:xfrm>
        </p:spPr>
      </p:sp>
      <p:sp>
        <p:nvSpPr>
          <p:cNvPr id="9" name="Picture Placeholder 5"/>
          <p:cNvSpPr>
            <a:spLocks noGrp="1"/>
          </p:cNvSpPr>
          <p:nvPr>
            <p:ph type="pic" sz="quarter" idx="14"/>
          </p:nvPr>
        </p:nvSpPr>
        <p:spPr>
          <a:xfrm>
            <a:off x="2291509" y="2343200"/>
            <a:ext cx="2285463" cy="3059751"/>
          </a:xfrm>
        </p:spPr>
      </p:sp>
      <p:sp>
        <p:nvSpPr>
          <p:cNvPr id="12" name="Picture Placeholder 5"/>
          <p:cNvSpPr>
            <a:spLocks noGrp="1"/>
          </p:cNvSpPr>
          <p:nvPr>
            <p:ph type="pic" sz="quarter" idx="16"/>
          </p:nvPr>
        </p:nvSpPr>
        <p:spPr>
          <a:xfrm>
            <a:off x="6858536" y="2343200"/>
            <a:ext cx="2281630" cy="3059751"/>
          </a:xfrm>
        </p:spPr>
      </p:sp>
    </p:spTree>
    <p:extLst>
      <p:ext uri="{BB962C8B-B14F-4D97-AF65-F5344CB8AC3E}">
        <p14:creationId xmlns:p14="http://schemas.microsoft.com/office/powerpoint/2010/main" val="4059155417"/>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1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8" name="Picture Placeholder 5"/>
          <p:cNvSpPr>
            <a:spLocks noGrp="1"/>
          </p:cNvSpPr>
          <p:nvPr>
            <p:ph type="pic" sz="quarter" idx="13"/>
          </p:nvPr>
        </p:nvSpPr>
        <p:spPr>
          <a:xfrm>
            <a:off x="2409407" y="1337630"/>
            <a:ext cx="3312925" cy="2708588"/>
          </a:xfrm>
        </p:spPr>
      </p:sp>
      <p:sp>
        <p:nvSpPr>
          <p:cNvPr id="9" name="Picture Placeholder 5"/>
          <p:cNvSpPr>
            <a:spLocks noGrp="1"/>
          </p:cNvSpPr>
          <p:nvPr>
            <p:ph type="pic" sz="quarter" idx="14"/>
          </p:nvPr>
        </p:nvSpPr>
        <p:spPr>
          <a:xfrm>
            <a:off x="5191630" y="3017365"/>
            <a:ext cx="552849" cy="1331637"/>
          </a:xfrm>
        </p:spPr>
      </p:sp>
      <p:sp>
        <p:nvSpPr>
          <p:cNvPr id="10" name="Picture Placeholder 5"/>
          <p:cNvSpPr>
            <a:spLocks noGrp="1"/>
          </p:cNvSpPr>
          <p:nvPr>
            <p:ph type="pic" sz="quarter" idx="15"/>
          </p:nvPr>
        </p:nvSpPr>
        <p:spPr>
          <a:xfrm>
            <a:off x="5635861" y="2141562"/>
            <a:ext cx="1227288" cy="2170579"/>
          </a:xfrm>
        </p:spPr>
      </p:sp>
    </p:spTree>
    <p:extLst>
      <p:ext uri="{BB962C8B-B14F-4D97-AF65-F5344CB8AC3E}">
        <p14:creationId xmlns:p14="http://schemas.microsoft.com/office/powerpoint/2010/main" val="3850973564"/>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userDrawn="1">
  <p:cSld name="14">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1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791618" y="3854289"/>
            <a:ext cx="2559371" cy="2092496"/>
          </a:xfrm>
        </p:spPr>
      </p:sp>
    </p:spTree>
    <p:extLst>
      <p:ext uri="{BB962C8B-B14F-4D97-AF65-F5344CB8AC3E}">
        <p14:creationId xmlns:p14="http://schemas.microsoft.com/office/powerpoint/2010/main" val="530404484"/>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userDrawn="1">
  <p:cSld name="15">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1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937413" y="1549883"/>
            <a:ext cx="1359080" cy="3973015"/>
          </a:xfrm>
        </p:spPr>
      </p:sp>
    </p:spTree>
    <p:extLst>
      <p:ext uri="{BB962C8B-B14F-4D97-AF65-F5344CB8AC3E}">
        <p14:creationId xmlns:p14="http://schemas.microsoft.com/office/powerpoint/2010/main" val="3116536342"/>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userDrawn="1">
  <p:cSld name="1_15">
    <p:spTree>
      <p:nvGrpSpPr>
        <p:cNvPr id="1" name=""/>
        <p:cNvGrpSpPr/>
        <p:nvPr/>
      </p:nvGrpSpPr>
      <p:grpSpPr>
        <a:xfrm>
          <a:off x="0" y="0"/>
          <a:ext cx="0" cy="0"/>
          <a:chOff x="0" y="0"/>
          <a:chExt cx="0" cy="0"/>
        </a:xfrm>
      </p:grpSpPr>
      <p:sp>
        <p:nvSpPr>
          <p:cNvPr id="12" name="Picture Placeholder 5"/>
          <p:cNvSpPr>
            <a:spLocks noGrp="1"/>
          </p:cNvSpPr>
          <p:nvPr>
            <p:ph type="pic" sz="quarter" idx="16"/>
          </p:nvPr>
        </p:nvSpPr>
        <p:spPr>
          <a:xfrm>
            <a:off x="-257" y="4572004"/>
            <a:ext cx="3047714" cy="2285999"/>
          </a:xfrm>
        </p:spPr>
      </p:sp>
      <p:sp>
        <p:nvSpPr>
          <p:cNvPr id="11" name="Picture Placeholder 5"/>
          <p:cNvSpPr>
            <a:spLocks noGrp="1"/>
          </p:cNvSpPr>
          <p:nvPr>
            <p:ph type="pic" sz="quarter" idx="15"/>
          </p:nvPr>
        </p:nvSpPr>
        <p:spPr>
          <a:xfrm>
            <a:off x="3048143" y="2286004"/>
            <a:ext cx="3047714" cy="2285999"/>
          </a:xfrm>
        </p:spPr>
      </p:sp>
      <p:sp>
        <p:nvSpPr>
          <p:cNvPr id="10" name="Picture Placeholder 5"/>
          <p:cNvSpPr>
            <a:spLocks noGrp="1"/>
          </p:cNvSpPr>
          <p:nvPr>
            <p:ph type="pic" sz="quarter" idx="14"/>
          </p:nvPr>
        </p:nvSpPr>
        <p:spPr>
          <a:xfrm>
            <a:off x="0" y="4"/>
            <a:ext cx="3047714" cy="2285999"/>
          </a:xfrm>
        </p:spPr>
      </p:sp>
      <p:sp>
        <p:nvSpPr>
          <p:cNvPr id="3" name="Footer Placeholder 2"/>
          <p:cNvSpPr>
            <a:spLocks noGrp="1"/>
          </p:cNvSpPr>
          <p:nvPr>
            <p:ph type="ftr" sz="quarter" idx="11"/>
          </p:nvPr>
        </p:nvSpPr>
        <p:spPr>
          <a:xfrm>
            <a:off x="3411800" y="653501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6096114" y="4"/>
            <a:ext cx="3047714" cy="6857999"/>
          </a:xfrm>
        </p:spPr>
      </p:sp>
    </p:spTree>
    <p:extLst>
      <p:ext uri="{BB962C8B-B14F-4D97-AF65-F5344CB8AC3E}">
        <p14:creationId xmlns:p14="http://schemas.microsoft.com/office/powerpoint/2010/main" val="2235634153"/>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userDrawn="1">
  <p:cSld name="16">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1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0" y="0"/>
            <a:ext cx="9144000" cy="3521744"/>
          </a:xfrm>
        </p:spPr>
      </p:sp>
    </p:spTree>
    <p:extLst>
      <p:ext uri="{BB962C8B-B14F-4D97-AF65-F5344CB8AC3E}">
        <p14:creationId xmlns:p14="http://schemas.microsoft.com/office/powerpoint/2010/main" val="577443844"/>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userDrawn="1">
  <p:cSld name="17">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1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8" name="Picture Placeholder 5"/>
          <p:cNvSpPr>
            <a:spLocks noGrp="1"/>
          </p:cNvSpPr>
          <p:nvPr>
            <p:ph type="pic" sz="quarter" idx="14"/>
          </p:nvPr>
        </p:nvSpPr>
        <p:spPr>
          <a:xfrm>
            <a:off x="5429783" y="1085368"/>
            <a:ext cx="2610711" cy="4626256"/>
          </a:xfrm>
        </p:spPr>
      </p:sp>
      <p:sp>
        <p:nvSpPr>
          <p:cNvPr id="6" name="Picture Placeholder 5"/>
          <p:cNvSpPr>
            <a:spLocks noGrp="1"/>
          </p:cNvSpPr>
          <p:nvPr>
            <p:ph type="pic" sz="quarter" idx="13"/>
          </p:nvPr>
        </p:nvSpPr>
        <p:spPr>
          <a:xfrm>
            <a:off x="4422708" y="2858883"/>
            <a:ext cx="1212957" cy="2852741"/>
          </a:xfrm>
        </p:spPr>
      </p:sp>
    </p:spTree>
    <p:extLst>
      <p:ext uri="{BB962C8B-B14F-4D97-AF65-F5344CB8AC3E}">
        <p14:creationId xmlns:p14="http://schemas.microsoft.com/office/powerpoint/2010/main" val="2066028332"/>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userDrawn="1">
  <p:cSld name="19">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1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5569412" y="4320227"/>
            <a:ext cx="1862701" cy="1560631"/>
          </a:xfrm>
        </p:spPr>
      </p:sp>
    </p:spTree>
    <p:extLst>
      <p:ext uri="{BB962C8B-B14F-4D97-AF65-F5344CB8AC3E}">
        <p14:creationId xmlns:p14="http://schemas.microsoft.com/office/powerpoint/2010/main" val="885601324"/>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20">
    <p:spTree>
      <p:nvGrpSpPr>
        <p:cNvPr id="1" name=""/>
        <p:cNvGrpSpPr/>
        <p:nvPr/>
      </p:nvGrpSpPr>
      <p:grpSpPr>
        <a:xfrm>
          <a:off x="0" y="0"/>
          <a:ext cx="0" cy="0"/>
          <a:chOff x="0" y="0"/>
          <a:chExt cx="0" cy="0"/>
        </a:xfrm>
      </p:grpSpPr>
      <p:sp>
        <p:nvSpPr>
          <p:cNvPr id="10" name="Picture Placeholder 5"/>
          <p:cNvSpPr>
            <a:spLocks noGrp="1"/>
          </p:cNvSpPr>
          <p:nvPr>
            <p:ph type="pic" sz="quarter" idx="15"/>
          </p:nvPr>
        </p:nvSpPr>
        <p:spPr>
          <a:xfrm>
            <a:off x="6095510" y="0"/>
            <a:ext cx="3048501" cy="4043144"/>
          </a:xfrm>
        </p:spPr>
      </p:sp>
      <p:sp>
        <p:nvSpPr>
          <p:cNvPr id="3" name="Footer Placeholder 2"/>
          <p:cNvSpPr>
            <a:spLocks noGrp="1"/>
          </p:cNvSpPr>
          <p:nvPr>
            <p:ph type="ftr" sz="quarter" idx="11"/>
          </p:nvPr>
        </p:nvSpPr>
        <p:spPr>
          <a:xfrm>
            <a:off x="3411800" y="653501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87" y="0"/>
            <a:ext cx="3047507" cy="4043145"/>
          </a:xfrm>
        </p:spPr>
      </p:sp>
      <p:sp>
        <p:nvSpPr>
          <p:cNvPr id="9" name="Picture Placeholder 5"/>
          <p:cNvSpPr>
            <a:spLocks noGrp="1"/>
          </p:cNvSpPr>
          <p:nvPr>
            <p:ph type="pic" sz="quarter" idx="14"/>
          </p:nvPr>
        </p:nvSpPr>
        <p:spPr>
          <a:xfrm>
            <a:off x="3047992" y="-1"/>
            <a:ext cx="3047507" cy="4043145"/>
          </a:xfrm>
        </p:spPr>
      </p:sp>
    </p:spTree>
    <p:extLst>
      <p:ext uri="{BB962C8B-B14F-4D97-AF65-F5344CB8AC3E}">
        <p14:creationId xmlns:p14="http://schemas.microsoft.com/office/powerpoint/2010/main" val="3234352784"/>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userDrawn="1">
  <p:cSld name="1_20">
    <p:spTree>
      <p:nvGrpSpPr>
        <p:cNvPr id="1" name=""/>
        <p:cNvGrpSpPr/>
        <p:nvPr/>
      </p:nvGrpSpPr>
      <p:grpSpPr>
        <a:xfrm>
          <a:off x="0" y="0"/>
          <a:ext cx="0" cy="0"/>
          <a:chOff x="0" y="0"/>
          <a:chExt cx="0" cy="0"/>
        </a:xfrm>
      </p:grpSpPr>
      <p:sp>
        <p:nvSpPr>
          <p:cNvPr id="10" name="Picture Placeholder 5"/>
          <p:cNvSpPr>
            <a:spLocks noGrp="1"/>
          </p:cNvSpPr>
          <p:nvPr>
            <p:ph type="pic" sz="quarter" idx="15"/>
          </p:nvPr>
        </p:nvSpPr>
        <p:spPr>
          <a:xfrm>
            <a:off x="5942618" y="11"/>
            <a:ext cx="3201382" cy="2829451"/>
          </a:xfrm>
        </p:spPr>
      </p:sp>
      <p:sp>
        <p:nvSpPr>
          <p:cNvPr id="3" name="Footer Placeholder 2"/>
          <p:cNvSpPr>
            <a:spLocks noGrp="1"/>
          </p:cNvSpPr>
          <p:nvPr>
            <p:ph type="ftr" sz="quarter" idx="11"/>
          </p:nvPr>
        </p:nvSpPr>
        <p:spPr>
          <a:xfrm>
            <a:off x="3411800" y="653501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96" y="11"/>
            <a:ext cx="3231213" cy="2829451"/>
          </a:xfrm>
        </p:spPr>
      </p:sp>
      <p:sp>
        <p:nvSpPr>
          <p:cNvPr id="9" name="Picture Placeholder 5"/>
          <p:cNvSpPr>
            <a:spLocks noGrp="1"/>
          </p:cNvSpPr>
          <p:nvPr>
            <p:ph type="pic" sz="quarter" idx="14"/>
          </p:nvPr>
        </p:nvSpPr>
        <p:spPr>
          <a:xfrm>
            <a:off x="3231710" y="11"/>
            <a:ext cx="2710919" cy="2829451"/>
          </a:xfrm>
        </p:spPr>
      </p:sp>
    </p:spTree>
    <p:extLst>
      <p:ext uri="{BB962C8B-B14F-4D97-AF65-F5344CB8AC3E}">
        <p14:creationId xmlns:p14="http://schemas.microsoft.com/office/powerpoint/2010/main" val="4231609111"/>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userDrawn="1">
  <p:cSld name="3_20">
    <p:spTree>
      <p:nvGrpSpPr>
        <p:cNvPr id="1" name=""/>
        <p:cNvGrpSpPr/>
        <p:nvPr/>
      </p:nvGrpSpPr>
      <p:grpSpPr>
        <a:xfrm>
          <a:off x="0" y="0"/>
          <a:ext cx="0" cy="0"/>
          <a:chOff x="0" y="0"/>
          <a:chExt cx="0" cy="0"/>
        </a:xfrm>
      </p:grpSpPr>
      <p:sp>
        <p:nvSpPr>
          <p:cNvPr id="10" name="Picture Placeholder 5"/>
          <p:cNvSpPr>
            <a:spLocks noGrp="1"/>
          </p:cNvSpPr>
          <p:nvPr>
            <p:ph type="pic" sz="quarter" idx="15"/>
          </p:nvPr>
        </p:nvSpPr>
        <p:spPr>
          <a:xfrm>
            <a:off x="4576907" y="2343200"/>
            <a:ext cx="2281630" cy="3059751"/>
          </a:xfrm>
        </p:spPr>
      </p:sp>
      <p:sp>
        <p:nvSpPr>
          <p:cNvPr id="3" name="Footer Placeholder 2"/>
          <p:cNvSpPr>
            <a:spLocks noGrp="1"/>
          </p:cNvSpPr>
          <p:nvPr>
            <p:ph type="ftr" sz="quarter" idx="11"/>
          </p:nvPr>
        </p:nvSpPr>
        <p:spPr>
          <a:xfrm>
            <a:off x="3411800" y="653501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85" y="2343200"/>
            <a:ext cx="2290958" cy="3059751"/>
          </a:xfrm>
        </p:spPr>
      </p:sp>
      <p:sp>
        <p:nvSpPr>
          <p:cNvPr id="9" name="Picture Placeholder 5"/>
          <p:cNvSpPr>
            <a:spLocks noGrp="1"/>
          </p:cNvSpPr>
          <p:nvPr>
            <p:ph type="pic" sz="quarter" idx="14"/>
          </p:nvPr>
        </p:nvSpPr>
        <p:spPr>
          <a:xfrm>
            <a:off x="2291455" y="2343200"/>
            <a:ext cx="2285463" cy="3059751"/>
          </a:xfrm>
        </p:spPr>
      </p:sp>
      <p:sp>
        <p:nvSpPr>
          <p:cNvPr id="12" name="Picture Placeholder 5"/>
          <p:cNvSpPr>
            <a:spLocks noGrp="1"/>
          </p:cNvSpPr>
          <p:nvPr>
            <p:ph type="pic" sz="quarter" idx="16"/>
          </p:nvPr>
        </p:nvSpPr>
        <p:spPr>
          <a:xfrm>
            <a:off x="6858536" y="2343200"/>
            <a:ext cx="2281630" cy="3059751"/>
          </a:xfrm>
        </p:spPr>
      </p:sp>
    </p:spTree>
    <p:extLst>
      <p:ext uri="{BB962C8B-B14F-4D97-AF65-F5344CB8AC3E}">
        <p14:creationId xmlns:p14="http://schemas.microsoft.com/office/powerpoint/2010/main" val="2871351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20">
    <p:spTree>
      <p:nvGrpSpPr>
        <p:cNvPr id="1" name=""/>
        <p:cNvGrpSpPr/>
        <p:nvPr/>
      </p:nvGrpSpPr>
      <p:grpSpPr>
        <a:xfrm>
          <a:off x="0" y="0"/>
          <a:ext cx="0" cy="0"/>
          <a:chOff x="0" y="0"/>
          <a:chExt cx="0" cy="0"/>
        </a:xfrm>
      </p:grpSpPr>
      <p:sp>
        <p:nvSpPr>
          <p:cNvPr id="18" name="Picture Placeholder 5"/>
          <p:cNvSpPr>
            <a:spLocks noGrp="1"/>
          </p:cNvSpPr>
          <p:nvPr>
            <p:ph type="pic" sz="quarter" idx="15"/>
          </p:nvPr>
        </p:nvSpPr>
        <p:spPr>
          <a:xfrm>
            <a:off x="2584039" y="2288329"/>
            <a:ext cx="2578306" cy="2288328"/>
          </a:xfrm>
        </p:spPr>
        <p:txBody>
          <a:bodyPr/>
          <a:lstStyle/>
          <a:p>
            <a:endParaRPr lang="en-US" dirty="0"/>
          </a:p>
        </p:txBody>
      </p:sp>
      <p:sp>
        <p:nvSpPr>
          <p:cNvPr id="19" name="Picture Placeholder 5"/>
          <p:cNvSpPr>
            <a:spLocks noGrp="1"/>
          </p:cNvSpPr>
          <p:nvPr>
            <p:ph type="pic" sz="quarter" idx="16"/>
          </p:nvPr>
        </p:nvSpPr>
        <p:spPr>
          <a:xfrm>
            <a:off x="485" y="2288394"/>
            <a:ext cx="2584040" cy="2288835"/>
          </a:xfrm>
        </p:spPr>
        <p:txBody>
          <a:bodyPr/>
          <a:lstStyle/>
          <a:p>
            <a:pPr marL="189065" marR="0" lvl="0" indent="-189065" algn="l" defTabSz="756286" rtl="0" eaLnBrk="1" fontAlgn="auto" latinLnBrk="0" hangingPunct="1">
              <a:lnSpc>
                <a:spcPct val="90000"/>
              </a:lnSpc>
              <a:spcBef>
                <a:spcPts val="840"/>
              </a:spcBef>
              <a:spcAft>
                <a:spcPts val="0"/>
              </a:spcAft>
              <a:buClrTx/>
              <a:buSzTx/>
              <a:buFont typeface="Arial" panose="020B0604020202020204" pitchFamily="34" charset="0"/>
              <a:buNone/>
              <a:tabLst/>
              <a:defRPr/>
            </a:pPr>
            <a:endParaRPr lang="en-US" dirty="0"/>
          </a:p>
        </p:txBody>
      </p:sp>
      <p:sp>
        <p:nvSpPr>
          <p:cNvPr id="9" name="Picture Placeholder 5"/>
          <p:cNvSpPr>
            <a:spLocks noGrp="1"/>
          </p:cNvSpPr>
          <p:nvPr>
            <p:ph type="pic" sz="quarter" idx="14"/>
          </p:nvPr>
        </p:nvSpPr>
        <p:spPr>
          <a:xfrm>
            <a:off x="2584039" y="0"/>
            <a:ext cx="2578306" cy="2288328"/>
          </a:xfrm>
        </p:spPr>
        <p:txBody>
          <a:bodyPr/>
          <a:lstStyle/>
          <a:p>
            <a:endParaRPr lang="en-US" dirty="0"/>
          </a:p>
        </p:txBody>
      </p:sp>
      <p:sp>
        <p:nvSpPr>
          <p:cNvPr id="3" name="Footer Placeholder 2"/>
          <p:cNvSpPr>
            <a:spLocks noGrp="1"/>
          </p:cNvSpPr>
          <p:nvPr>
            <p:ph type="ftr" sz="quarter" idx="11"/>
          </p:nvPr>
        </p:nvSpPr>
        <p:spPr>
          <a:xfrm>
            <a:off x="3411800" y="653506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85" y="65"/>
            <a:ext cx="2584040" cy="2288835"/>
          </a:xfrm>
        </p:spPr>
        <p:txBody>
          <a:bodyPr/>
          <a:lstStyle/>
          <a:p>
            <a:pPr marL="189065" marR="0" lvl="0" indent="-189065" algn="l" defTabSz="756286" rtl="0" eaLnBrk="1" fontAlgn="auto" latinLnBrk="0" hangingPunct="1">
              <a:lnSpc>
                <a:spcPct val="90000"/>
              </a:lnSpc>
              <a:spcBef>
                <a:spcPts val="840"/>
              </a:spcBef>
              <a:spcAft>
                <a:spcPts val="0"/>
              </a:spcAft>
              <a:buClrTx/>
              <a:buSzTx/>
              <a:buFont typeface="Arial" panose="020B0604020202020204" pitchFamily="34" charset="0"/>
              <a:buNone/>
              <a:tabLst/>
              <a:defRPr/>
            </a:pPr>
            <a:endParaRPr lang="en-US" dirty="0"/>
          </a:p>
        </p:txBody>
      </p:sp>
      <p:sp>
        <p:nvSpPr>
          <p:cNvPr id="22" name="Picture Placeholder 5"/>
          <p:cNvSpPr>
            <a:spLocks noGrp="1"/>
          </p:cNvSpPr>
          <p:nvPr>
            <p:ph type="pic" sz="quarter" idx="17"/>
          </p:nvPr>
        </p:nvSpPr>
        <p:spPr>
          <a:xfrm>
            <a:off x="2584039" y="4576720"/>
            <a:ext cx="2578306" cy="2281345"/>
          </a:xfrm>
        </p:spPr>
        <p:txBody>
          <a:bodyPr/>
          <a:lstStyle/>
          <a:p>
            <a:endParaRPr lang="en-US" dirty="0"/>
          </a:p>
        </p:txBody>
      </p:sp>
      <p:sp>
        <p:nvSpPr>
          <p:cNvPr id="23" name="Picture Placeholder 5"/>
          <p:cNvSpPr>
            <a:spLocks noGrp="1"/>
          </p:cNvSpPr>
          <p:nvPr>
            <p:ph type="pic" sz="quarter" idx="18"/>
          </p:nvPr>
        </p:nvSpPr>
        <p:spPr>
          <a:xfrm>
            <a:off x="485" y="4576657"/>
            <a:ext cx="2584040" cy="2281850"/>
          </a:xfrm>
        </p:spPr>
        <p:txBody>
          <a:bodyPr/>
          <a:lstStyle/>
          <a:p>
            <a:pPr marL="189065" marR="0" lvl="0" indent="-189065" algn="l" defTabSz="756286" rtl="0" eaLnBrk="1" fontAlgn="auto" latinLnBrk="0" hangingPunct="1">
              <a:lnSpc>
                <a:spcPct val="90000"/>
              </a:lnSpc>
              <a:spcBef>
                <a:spcPts val="840"/>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779093009"/>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userDrawn="1">
  <p:cSld name="2_20">
    <p:spTree>
      <p:nvGrpSpPr>
        <p:cNvPr id="1" name=""/>
        <p:cNvGrpSpPr/>
        <p:nvPr/>
      </p:nvGrpSpPr>
      <p:grpSpPr>
        <a:xfrm>
          <a:off x="0" y="0"/>
          <a:ext cx="0" cy="0"/>
          <a:chOff x="0" y="0"/>
          <a:chExt cx="0" cy="0"/>
        </a:xfrm>
      </p:grpSpPr>
      <p:sp>
        <p:nvSpPr>
          <p:cNvPr id="18" name="Picture Placeholder 5"/>
          <p:cNvSpPr>
            <a:spLocks noGrp="1"/>
          </p:cNvSpPr>
          <p:nvPr>
            <p:ph type="pic" sz="quarter" idx="15"/>
          </p:nvPr>
        </p:nvSpPr>
        <p:spPr>
          <a:xfrm>
            <a:off x="2584039" y="2288329"/>
            <a:ext cx="2578306" cy="2288328"/>
          </a:xfrm>
        </p:spPr>
        <p:txBody>
          <a:bodyPr/>
          <a:lstStyle/>
          <a:p>
            <a:endParaRPr lang="en-US" dirty="0"/>
          </a:p>
        </p:txBody>
      </p:sp>
      <p:sp>
        <p:nvSpPr>
          <p:cNvPr id="19" name="Picture Placeholder 5"/>
          <p:cNvSpPr>
            <a:spLocks noGrp="1"/>
          </p:cNvSpPr>
          <p:nvPr>
            <p:ph type="pic" sz="quarter" idx="16"/>
          </p:nvPr>
        </p:nvSpPr>
        <p:spPr>
          <a:xfrm>
            <a:off x="485" y="2288340"/>
            <a:ext cx="2584040" cy="2288835"/>
          </a:xfrm>
        </p:spPr>
        <p:txBody>
          <a:bodyPr/>
          <a:lstStyle/>
          <a:p>
            <a:pPr marL="191485" marR="0" lvl="0" indent="-191485" algn="l" defTabSz="765940" rtl="0" eaLnBrk="1" fontAlgn="auto" latinLnBrk="0" hangingPunct="1">
              <a:lnSpc>
                <a:spcPct val="90000"/>
              </a:lnSpc>
              <a:spcBef>
                <a:spcPts val="840"/>
              </a:spcBef>
              <a:spcAft>
                <a:spcPts val="0"/>
              </a:spcAft>
              <a:buClrTx/>
              <a:buSzTx/>
              <a:buFont typeface="Arial" panose="020B0604020202020204" pitchFamily="34" charset="0"/>
              <a:buNone/>
              <a:tabLst/>
              <a:defRPr/>
            </a:pPr>
            <a:endParaRPr lang="en-US" dirty="0"/>
          </a:p>
        </p:txBody>
      </p:sp>
      <p:sp>
        <p:nvSpPr>
          <p:cNvPr id="9" name="Picture Placeholder 5"/>
          <p:cNvSpPr>
            <a:spLocks noGrp="1"/>
          </p:cNvSpPr>
          <p:nvPr>
            <p:ph type="pic" sz="quarter" idx="14"/>
          </p:nvPr>
        </p:nvSpPr>
        <p:spPr>
          <a:xfrm>
            <a:off x="2584039" y="0"/>
            <a:ext cx="2578306" cy="2288328"/>
          </a:xfrm>
        </p:spPr>
        <p:txBody>
          <a:bodyPr/>
          <a:lstStyle/>
          <a:p>
            <a:endParaRPr lang="en-US" dirty="0"/>
          </a:p>
        </p:txBody>
      </p:sp>
      <p:sp>
        <p:nvSpPr>
          <p:cNvPr id="3" name="Footer Placeholder 2"/>
          <p:cNvSpPr>
            <a:spLocks noGrp="1"/>
          </p:cNvSpPr>
          <p:nvPr>
            <p:ph type="ftr" sz="quarter" idx="11"/>
          </p:nvPr>
        </p:nvSpPr>
        <p:spPr>
          <a:xfrm>
            <a:off x="3411800" y="6535013"/>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85" y="11"/>
            <a:ext cx="2584040" cy="2288835"/>
          </a:xfrm>
        </p:spPr>
        <p:txBody>
          <a:bodyPr/>
          <a:lstStyle/>
          <a:p>
            <a:pPr marL="191485" marR="0" lvl="0" indent="-191485" algn="l" defTabSz="765940" rtl="0" eaLnBrk="1" fontAlgn="auto" latinLnBrk="0" hangingPunct="1">
              <a:lnSpc>
                <a:spcPct val="90000"/>
              </a:lnSpc>
              <a:spcBef>
                <a:spcPts val="840"/>
              </a:spcBef>
              <a:spcAft>
                <a:spcPts val="0"/>
              </a:spcAft>
              <a:buClrTx/>
              <a:buSzTx/>
              <a:buFont typeface="Arial" panose="020B0604020202020204" pitchFamily="34" charset="0"/>
              <a:buNone/>
              <a:tabLst/>
              <a:defRPr/>
            </a:pPr>
            <a:endParaRPr lang="en-US" dirty="0"/>
          </a:p>
        </p:txBody>
      </p:sp>
      <p:sp>
        <p:nvSpPr>
          <p:cNvPr id="22" name="Picture Placeholder 5"/>
          <p:cNvSpPr>
            <a:spLocks noGrp="1"/>
          </p:cNvSpPr>
          <p:nvPr>
            <p:ph type="pic" sz="quarter" idx="17"/>
          </p:nvPr>
        </p:nvSpPr>
        <p:spPr>
          <a:xfrm>
            <a:off x="2584039" y="4576666"/>
            <a:ext cx="2578306" cy="2281345"/>
          </a:xfrm>
        </p:spPr>
        <p:txBody>
          <a:bodyPr/>
          <a:lstStyle/>
          <a:p>
            <a:endParaRPr lang="en-US" dirty="0"/>
          </a:p>
        </p:txBody>
      </p:sp>
      <p:sp>
        <p:nvSpPr>
          <p:cNvPr id="23" name="Picture Placeholder 5"/>
          <p:cNvSpPr>
            <a:spLocks noGrp="1"/>
          </p:cNvSpPr>
          <p:nvPr>
            <p:ph type="pic" sz="quarter" idx="18"/>
          </p:nvPr>
        </p:nvSpPr>
        <p:spPr>
          <a:xfrm>
            <a:off x="485" y="4576657"/>
            <a:ext cx="2584040" cy="2281850"/>
          </a:xfrm>
        </p:spPr>
        <p:txBody>
          <a:bodyPr/>
          <a:lstStyle/>
          <a:p>
            <a:pPr marL="191485" marR="0" lvl="0" indent="-191485" algn="l" defTabSz="765940" rtl="0" eaLnBrk="1" fontAlgn="auto" latinLnBrk="0" hangingPunct="1">
              <a:lnSpc>
                <a:spcPct val="90000"/>
              </a:lnSpc>
              <a:spcBef>
                <a:spcPts val="840"/>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4270429804"/>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blank" preserve="1">
  <p:cSld name="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795" y="653500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Tree>
    <p:extLst>
      <p:ext uri="{BB962C8B-B14F-4D97-AF65-F5344CB8AC3E}">
        <p14:creationId xmlns:p14="http://schemas.microsoft.com/office/powerpoint/2010/main" val="3384692990"/>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userDrawn="1">
  <p:cSld name="1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795" y="653500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0"/>
            <a:ext cx="9144000" cy="6858000"/>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1055316672"/>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userDrawn="1">
  <p:cSld name="2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795" y="653500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0"/>
            <a:ext cx="9144000" cy="3803528"/>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4110170256"/>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userDrawn="1">
  <p:cSld name="3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795" y="653500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1"/>
            <a:ext cx="3346424" cy="6857999"/>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393124910"/>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userDrawn="1">
  <p:cSld name="4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795" y="653500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1"/>
            <a:ext cx="4525736" cy="6857999"/>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856935842"/>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userDrawn="1">
  <p:cSld name="5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795" y="653500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1"/>
            <a:ext cx="9144000" cy="4160133"/>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4283994804"/>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userDrawn="1">
  <p:cSld name="6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795" y="653500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1"/>
            <a:ext cx="9144000" cy="5080198"/>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3004987455"/>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userDrawn="1">
  <p:cSld name="7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795" y="653500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4666554" y="0"/>
            <a:ext cx="4477446" cy="6858000"/>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3222637676"/>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userDrawn="1">
  <p:cSld name="02">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795" y="653500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880693" y="1839081"/>
            <a:ext cx="2474340" cy="5018919"/>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3073069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0"/>
            <a:ext cx="9144000" cy="3803528"/>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28988385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5"/>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Tree>
    <p:extLst>
      <p:ext uri="{BB962C8B-B14F-4D97-AF65-F5344CB8AC3E}">
        <p14:creationId xmlns:p14="http://schemas.microsoft.com/office/powerpoint/2010/main" val="407306337"/>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userDrawn="1">
  <p:cSld name="04">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795" y="653500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4009824" y="2606296"/>
            <a:ext cx="1313774" cy="3144516"/>
          </a:xfrm>
          <a:prstGeom prst="roundRect">
            <a:avLst>
              <a:gd name="adj" fmla="val 1546"/>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1374951046"/>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userDrawn="1">
  <p:cSld name="1_04">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795" y="653500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3688916" y="3811877"/>
            <a:ext cx="2269949" cy="1926510"/>
          </a:xfrm>
          <a:prstGeom prst="roundRect">
            <a:avLst>
              <a:gd name="adj" fmla="val 1546"/>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3201223281"/>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userDrawn="1">
  <p:cSld name="05">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795" y="653500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0" y="2316278"/>
            <a:ext cx="9144000" cy="3373587"/>
          </a:xfrm>
          <a:prstGeom prst="roundRect">
            <a:avLst>
              <a:gd name="adj" fmla="val 0"/>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1396182268"/>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userDrawn="1">
  <p:cSld name="06">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795" y="653500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2051658" y="1628294"/>
            <a:ext cx="1654188" cy="3993089"/>
          </a:xfrm>
          <a:prstGeom prst="roundRect">
            <a:avLst>
              <a:gd name="adj" fmla="val 1546"/>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990168570"/>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preserve="1" userDrawn="1">
  <p:cSld name="07">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795" y="653500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5"/>
          <p:cNvSpPr>
            <a:spLocks noGrp="1"/>
          </p:cNvSpPr>
          <p:nvPr>
            <p:ph type="pic" sz="quarter" idx="13"/>
          </p:nvPr>
        </p:nvSpPr>
        <p:spPr>
          <a:xfrm>
            <a:off x="3005214" y="1588874"/>
            <a:ext cx="1654188" cy="3993089"/>
          </a:xfrm>
        </p:spPr>
      </p:sp>
    </p:spTree>
    <p:extLst>
      <p:ext uri="{BB962C8B-B14F-4D97-AF65-F5344CB8AC3E}">
        <p14:creationId xmlns:p14="http://schemas.microsoft.com/office/powerpoint/2010/main" val="3623712607"/>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preserve="1" userDrawn="1">
  <p:cSld name="08">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795" y="653500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5"/>
          <p:cNvSpPr>
            <a:spLocks noGrp="1"/>
          </p:cNvSpPr>
          <p:nvPr>
            <p:ph type="pic" sz="quarter" idx="13"/>
          </p:nvPr>
        </p:nvSpPr>
        <p:spPr>
          <a:xfrm>
            <a:off x="858165" y="1570319"/>
            <a:ext cx="1654188" cy="3993089"/>
          </a:xfrm>
        </p:spPr>
      </p:sp>
    </p:spTree>
    <p:extLst>
      <p:ext uri="{BB962C8B-B14F-4D97-AF65-F5344CB8AC3E}">
        <p14:creationId xmlns:p14="http://schemas.microsoft.com/office/powerpoint/2010/main" val="778100381"/>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userDrawn="1">
  <p:cSld name="09">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795" y="653500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7" name="Picture Placeholder 5"/>
          <p:cNvSpPr>
            <a:spLocks noGrp="1"/>
          </p:cNvSpPr>
          <p:nvPr>
            <p:ph type="pic" sz="quarter" idx="13"/>
          </p:nvPr>
        </p:nvSpPr>
        <p:spPr>
          <a:xfrm>
            <a:off x="2994900" y="2175154"/>
            <a:ext cx="1257034" cy="3024609"/>
          </a:xfrm>
        </p:spPr>
      </p:sp>
      <p:sp>
        <p:nvSpPr>
          <p:cNvPr id="8" name="Picture Placeholder 5"/>
          <p:cNvSpPr>
            <a:spLocks noGrp="1"/>
          </p:cNvSpPr>
          <p:nvPr>
            <p:ph type="pic" sz="quarter" idx="14"/>
          </p:nvPr>
        </p:nvSpPr>
        <p:spPr>
          <a:xfrm>
            <a:off x="6570226" y="2175154"/>
            <a:ext cx="1257034" cy="3024609"/>
          </a:xfrm>
        </p:spPr>
      </p:sp>
    </p:spTree>
    <p:extLst>
      <p:ext uri="{BB962C8B-B14F-4D97-AF65-F5344CB8AC3E}">
        <p14:creationId xmlns:p14="http://schemas.microsoft.com/office/powerpoint/2010/main" val="3371116303"/>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preserve="1" userDrawn="1">
  <p:cSld name="10">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795" y="653500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784922" y="4150129"/>
            <a:ext cx="1372505" cy="2693294"/>
          </a:xfrm>
        </p:spPr>
      </p:sp>
    </p:spTree>
    <p:extLst>
      <p:ext uri="{BB962C8B-B14F-4D97-AF65-F5344CB8AC3E}">
        <p14:creationId xmlns:p14="http://schemas.microsoft.com/office/powerpoint/2010/main" val="1069774818"/>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795" y="653500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1185022" y="1343583"/>
            <a:ext cx="3312925" cy="2708588"/>
          </a:xfrm>
        </p:spPr>
      </p:sp>
    </p:spTree>
    <p:extLst>
      <p:ext uri="{BB962C8B-B14F-4D97-AF65-F5344CB8AC3E}">
        <p14:creationId xmlns:p14="http://schemas.microsoft.com/office/powerpoint/2010/main" val="1147887558"/>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795" y="653500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8" name="Picture Placeholder 5"/>
          <p:cNvSpPr>
            <a:spLocks noGrp="1"/>
          </p:cNvSpPr>
          <p:nvPr>
            <p:ph type="pic" sz="quarter" idx="13"/>
          </p:nvPr>
        </p:nvSpPr>
        <p:spPr>
          <a:xfrm>
            <a:off x="2409396" y="1337630"/>
            <a:ext cx="3312925" cy="2708588"/>
          </a:xfrm>
        </p:spPr>
      </p:sp>
      <p:sp>
        <p:nvSpPr>
          <p:cNvPr id="9" name="Picture Placeholder 5"/>
          <p:cNvSpPr>
            <a:spLocks noGrp="1"/>
          </p:cNvSpPr>
          <p:nvPr>
            <p:ph type="pic" sz="quarter" idx="14"/>
          </p:nvPr>
        </p:nvSpPr>
        <p:spPr>
          <a:xfrm>
            <a:off x="5191629" y="3017363"/>
            <a:ext cx="552849" cy="1331637"/>
          </a:xfrm>
        </p:spPr>
      </p:sp>
      <p:sp>
        <p:nvSpPr>
          <p:cNvPr id="10" name="Picture Placeholder 5"/>
          <p:cNvSpPr>
            <a:spLocks noGrp="1"/>
          </p:cNvSpPr>
          <p:nvPr>
            <p:ph type="pic" sz="quarter" idx="15"/>
          </p:nvPr>
        </p:nvSpPr>
        <p:spPr>
          <a:xfrm>
            <a:off x="5635861" y="2141562"/>
            <a:ext cx="1227288" cy="2170579"/>
          </a:xfrm>
        </p:spPr>
      </p:sp>
    </p:spTree>
    <p:extLst>
      <p:ext uri="{BB962C8B-B14F-4D97-AF65-F5344CB8AC3E}">
        <p14:creationId xmlns:p14="http://schemas.microsoft.com/office/powerpoint/2010/main" val="27605301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5"/>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0"/>
            <a:ext cx="9144000" cy="6858000"/>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3324453215"/>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preserve="1" userDrawn="1">
  <p:cSld name="14">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795" y="653500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791607" y="3854289"/>
            <a:ext cx="2559371" cy="2092496"/>
          </a:xfrm>
        </p:spPr>
      </p:sp>
    </p:spTree>
    <p:extLst>
      <p:ext uri="{BB962C8B-B14F-4D97-AF65-F5344CB8AC3E}">
        <p14:creationId xmlns:p14="http://schemas.microsoft.com/office/powerpoint/2010/main" val="2570723583"/>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preserve="1" userDrawn="1">
  <p:cSld name="15">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795" y="653500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937413" y="1549882"/>
            <a:ext cx="1359080" cy="3973015"/>
          </a:xfrm>
        </p:spPr>
      </p:sp>
    </p:spTree>
    <p:extLst>
      <p:ext uri="{BB962C8B-B14F-4D97-AF65-F5344CB8AC3E}">
        <p14:creationId xmlns:p14="http://schemas.microsoft.com/office/powerpoint/2010/main" val="2111532131"/>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preserve="1" userDrawn="1">
  <p:cSld name="1_15">
    <p:spTree>
      <p:nvGrpSpPr>
        <p:cNvPr id="1" name=""/>
        <p:cNvGrpSpPr/>
        <p:nvPr/>
      </p:nvGrpSpPr>
      <p:grpSpPr>
        <a:xfrm>
          <a:off x="0" y="0"/>
          <a:ext cx="0" cy="0"/>
          <a:chOff x="0" y="0"/>
          <a:chExt cx="0" cy="0"/>
        </a:xfrm>
      </p:grpSpPr>
      <p:sp>
        <p:nvSpPr>
          <p:cNvPr id="12" name="Picture Placeholder 5"/>
          <p:cNvSpPr>
            <a:spLocks noGrp="1"/>
          </p:cNvSpPr>
          <p:nvPr>
            <p:ph type="pic" sz="quarter" idx="16"/>
          </p:nvPr>
        </p:nvSpPr>
        <p:spPr>
          <a:xfrm>
            <a:off x="-257" y="4572001"/>
            <a:ext cx="3047714" cy="2285999"/>
          </a:xfrm>
        </p:spPr>
      </p:sp>
      <p:sp>
        <p:nvSpPr>
          <p:cNvPr id="11" name="Picture Placeholder 5"/>
          <p:cNvSpPr>
            <a:spLocks noGrp="1"/>
          </p:cNvSpPr>
          <p:nvPr>
            <p:ph type="pic" sz="quarter" idx="15"/>
          </p:nvPr>
        </p:nvSpPr>
        <p:spPr>
          <a:xfrm>
            <a:off x="3048143" y="2286000"/>
            <a:ext cx="3047714" cy="2285999"/>
          </a:xfrm>
        </p:spPr>
      </p:sp>
      <p:sp>
        <p:nvSpPr>
          <p:cNvPr id="10" name="Picture Placeholder 5"/>
          <p:cNvSpPr>
            <a:spLocks noGrp="1"/>
          </p:cNvSpPr>
          <p:nvPr>
            <p:ph type="pic" sz="quarter" idx="14"/>
          </p:nvPr>
        </p:nvSpPr>
        <p:spPr>
          <a:xfrm>
            <a:off x="0" y="1"/>
            <a:ext cx="3047714" cy="2285999"/>
          </a:xfrm>
        </p:spPr>
      </p:sp>
      <p:sp>
        <p:nvSpPr>
          <p:cNvPr id="3" name="Footer Placeholder 2"/>
          <p:cNvSpPr>
            <a:spLocks noGrp="1"/>
          </p:cNvSpPr>
          <p:nvPr>
            <p:ph type="ftr" sz="quarter" idx="11"/>
          </p:nvPr>
        </p:nvSpPr>
        <p:spPr>
          <a:xfrm>
            <a:off x="3411795" y="653500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6096114" y="1"/>
            <a:ext cx="3047714" cy="6857999"/>
          </a:xfrm>
        </p:spPr>
      </p:sp>
    </p:spTree>
    <p:extLst>
      <p:ext uri="{BB962C8B-B14F-4D97-AF65-F5344CB8AC3E}">
        <p14:creationId xmlns:p14="http://schemas.microsoft.com/office/powerpoint/2010/main" val="660004889"/>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preserve="1" userDrawn="1">
  <p:cSld name="16">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795" y="653500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0" y="0"/>
            <a:ext cx="9144000" cy="3521744"/>
          </a:xfrm>
        </p:spPr>
      </p:sp>
    </p:spTree>
    <p:extLst>
      <p:ext uri="{BB962C8B-B14F-4D97-AF65-F5344CB8AC3E}">
        <p14:creationId xmlns:p14="http://schemas.microsoft.com/office/powerpoint/2010/main" val="2197584891"/>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preserve="1" userDrawn="1">
  <p:cSld name="17">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795" y="653500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8" name="Picture Placeholder 5"/>
          <p:cNvSpPr>
            <a:spLocks noGrp="1"/>
          </p:cNvSpPr>
          <p:nvPr>
            <p:ph type="pic" sz="quarter" idx="14"/>
          </p:nvPr>
        </p:nvSpPr>
        <p:spPr>
          <a:xfrm>
            <a:off x="5429783" y="1085368"/>
            <a:ext cx="2610711" cy="4626256"/>
          </a:xfrm>
        </p:spPr>
      </p:sp>
      <p:sp>
        <p:nvSpPr>
          <p:cNvPr id="6" name="Picture Placeholder 5"/>
          <p:cNvSpPr>
            <a:spLocks noGrp="1"/>
          </p:cNvSpPr>
          <p:nvPr>
            <p:ph type="pic" sz="quarter" idx="13"/>
          </p:nvPr>
        </p:nvSpPr>
        <p:spPr>
          <a:xfrm>
            <a:off x="4422706" y="2858883"/>
            <a:ext cx="1212957" cy="2852741"/>
          </a:xfrm>
        </p:spPr>
      </p:sp>
    </p:spTree>
    <p:extLst>
      <p:ext uri="{BB962C8B-B14F-4D97-AF65-F5344CB8AC3E}">
        <p14:creationId xmlns:p14="http://schemas.microsoft.com/office/powerpoint/2010/main" val="942394313"/>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preserve="1" userDrawn="1">
  <p:cSld name="19">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795" y="653500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5569401" y="4320216"/>
            <a:ext cx="1862701" cy="1560631"/>
          </a:xfrm>
        </p:spPr>
      </p:sp>
    </p:spTree>
    <p:extLst>
      <p:ext uri="{BB962C8B-B14F-4D97-AF65-F5344CB8AC3E}">
        <p14:creationId xmlns:p14="http://schemas.microsoft.com/office/powerpoint/2010/main" val="637695547"/>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userDrawn="1">
  <p:cSld name="20">
    <p:spTree>
      <p:nvGrpSpPr>
        <p:cNvPr id="1" name=""/>
        <p:cNvGrpSpPr/>
        <p:nvPr/>
      </p:nvGrpSpPr>
      <p:grpSpPr>
        <a:xfrm>
          <a:off x="0" y="0"/>
          <a:ext cx="0" cy="0"/>
          <a:chOff x="0" y="0"/>
          <a:chExt cx="0" cy="0"/>
        </a:xfrm>
      </p:grpSpPr>
      <p:sp>
        <p:nvSpPr>
          <p:cNvPr id="10" name="Picture Placeholder 5"/>
          <p:cNvSpPr>
            <a:spLocks noGrp="1"/>
          </p:cNvSpPr>
          <p:nvPr>
            <p:ph type="pic" sz="quarter" idx="15"/>
          </p:nvPr>
        </p:nvSpPr>
        <p:spPr>
          <a:xfrm>
            <a:off x="6095499" y="0"/>
            <a:ext cx="3048501" cy="4043144"/>
          </a:xfrm>
        </p:spPr>
      </p:sp>
      <p:sp>
        <p:nvSpPr>
          <p:cNvPr id="3" name="Footer Placeholder 2"/>
          <p:cNvSpPr>
            <a:spLocks noGrp="1"/>
          </p:cNvSpPr>
          <p:nvPr>
            <p:ph type="ftr" sz="quarter" idx="11"/>
          </p:nvPr>
        </p:nvSpPr>
        <p:spPr>
          <a:xfrm>
            <a:off x="3411795" y="653500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85" y="0"/>
            <a:ext cx="3047507" cy="4043145"/>
          </a:xfrm>
        </p:spPr>
      </p:sp>
      <p:sp>
        <p:nvSpPr>
          <p:cNvPr id="9" name="Picture Placeholder 5"/>
          <p:cNvSpPr>
            <a:spLocks noGrp="1"/>
          </p:cNvSpPr>
          <p:nvPr>
            <p:ph type="pic" sz="quarter" idx="14"/>
          </p:nvPr>
        </p:nvSpPr>
        <p:spPr>
          <a:xfrm>
            <a:off x="3047992" y="-1"/>
            <a:ext cx="3047507" cy="4043145"/>
          </a:xfrm>
        </p:spPr>
      </p:sp>
    </p:spTree>
    <p:extLst>
      <p:ext uri="{BB962C8B-B14F-4D97-AF65-F5344CB8AC3E}">
        <p14:creationId xmlns:p14="http://schemas.microsoft.com/office/powerpoint/2010/main" val="2662752435"/>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userDrawn="1">
  <p:cSld name="1_20">
    <p:spTree>
      <p:nvGrpSpPr>
        <p:cNvPr id="1" name=""/>
        <p:cNvGrpSpPr/>
        <p:nvPr/>
      </p:nvGrpSpPr>
      <p:grpSpPr>
        <a:xfrm>
          <a:off x="0" y="0"/>
          <a:ext cx="0" cy="0"/>
          <a:chOff x="0" y="0"/>
          <a:chExt cx="0" cy="0"/>
        </a:xfrm>
      </p:grpSpPr>
      <p:sp>
        <p:nvSpPr>
          <p:cNvPr id="10" name="Picture Placeholder 5"/>
          <p:cNvSpPr>
            <a:spLocks noGrp="1"/>
          </p:cNvSpPr>
          <p:nvPr>
            <p:ph type="pic" sz="quarter" idx="15"/>
          </p:nvPr>
        </p:nvSpPr>
        <p:spPr>
          <a:xfrm>
            <a:off x="5942618" y="0"/>
            <a:ext cx="3201382" cy="2829451"/>
          </a:xfrm>
        </p:spPr>
      </p:sp>
      <p:sp>
        <p:nvSpPr>
          <p:cNvPr id="3" name="Footer Placeholder 2"/>
          <p:cNvSpPr>
            <a:spLocks noGrp="1"/>
          </p:cNvSpPr>
          <p:nvPr>
            <p:ph type="ftr" sz="quarter" idx="11"/>
          </p:nvPr>
        </p:nvSpPr>
        <p:spPr>
          <a:xfrm>
            <a:off x="3411795" y="653500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85" y="0"/>
            <a:ext cx="3231213" cy="2829451"/>
          </a:xfrm>
        </p:spPr>
      </p:sp>
      <p:sp>
        <p:nvSpPr>
          <p:cNvPr id="9" name="Picture Placeholder 5"/>
          <p:cNvSpPr>
            <a:spLocks noGrp="1"/>
          </p:cNvSpPr>
          <p:nvPr>
            <p:ph type="pic" sz="quarter" idx="14"/>
          </p:nvPr>
        </p:nvSpPr>
        <p:spPr>
          <a:xfrm>
            <a:off x="3231699" y="0"/>
            <a:ext cx="2710919" cy="2829451"/>
          </a:xfrm>
        </p:spPr>
      </p:sp>
    </p:spTree>
    <p:extLst>
      <p:ext uri="{BB962C8B-B14F-4D97-AF65-F5344CB8AC3E}">
        <p14:creationId xmlns:p14="http://schemas.microsoft.com/office/powerpoint/2010/main" val="2590550722"/>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userDrawn="1">
  <p:cSld name="3_20">
    <p:spTree>
      <p:nvGrpSpPr>
        <p:cNvPr id="1" name=""/>
        <p:cNvGrpSpPr/>
        <p:nvPr/>
      </p:nvGrpSpPr>
      <p:grpSpPr>
        <a:xfrm>
          <a:off x="0" y="0"/>
          <a:ext cx="0" cy="0"/>
          <a:chOff x="0" y="0"/>
          <a:chExt cx="0" cy="0"/>
        </a:xfrm>
      </p:grpSpPr>
      <p:sp>
        <p:nvSpPr>
          <p:cNvPr id="10" name="Picture Placeholder 5"/>
          <p:cNvSpPr>
            <a:spLocks noGrp="1"/>
          </p:cNvSpPr>
          <p:nvPr>
            <p:ph type="pic" sz="quarter" idx="15"/>
          </p:nvPr>
        </p:nvSpPr>
        <p:spPr>
          <a:xfrm>
            <a:off x="4576907" y="2343198"/>
            <a:ext cx="2281630" cy="3059751"/>
          </a:xfrm>
        </p:spPr>
      </p:sp>
      <p:sp>
        <p:nvSpPr>
          <p:cNvPr id="3" name="Footer Placeholder 2"/>
          <p:cNvSpPr>
            <a:spLocks noGrp="1"/>
          </p:cNvSpPr>
          <p:nvPr>
            <p:ph type="ftr" sz="quarter" idx="11"/>
          </p:nvPr>
        </p:nvSpPr>
        <p:spPr>
          <a:xfrm>
            <a:off x="3411795" y="653500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85" y="2343198"/>
            <a:ext cx="2290958" cy="3059751"/>
          </a:xfrm>
        </p:spPr>
      </p:sp>
      <p:sp>
        <p:nvSpPr>
          <p:cNvPr id="9" name="Picture Placeholder 5"/>
          <p:cNvSpPr>
            <a:spLocks noGrp="1"/>
          </p:cNvSpPr>
          <p:nvPr>
            <p:ph type="pic" sz="quarter" idx="14"/>
          </p:nvPr>
        </p:nvSpPr>
        <p:spPr>
          <a:xfrm>
            <a:off x="2291444" y="2343198"/>
            <a:ext cx="2285463" cy="3059751"/>
          </a:xfrm>
        </p:spPr>
      </p:sp>
      <p:sp>
        <p:nvSpPr>
          <p:cNvPr id="12" name="Picture Placeholder 5"/>
          <p:cNvSpPr>
            <a:spLocks noGrp="1"/>
          </p:cNvSpPr>
          <p:nvPr>
            <p:ph type="pic" sz="quarter" idx="16"/>
          </p:nvPr>
        </p:nvSpPr>
        <p:spPr>
          <a:xfrm>
            <a:off x="6858536" y="2343198"/>
            <a:ext cx="2281630" cy="3059751"/>
          </a:xfrm>
        </p:spPr>
      </p:sp>
    </p:spTree>
    <p:extLst>
      <p:ext uri="{BB962C8B-B14F-4D97-AF65-F5344CB8AC3E}">
        <p14:creationId xmlns:p14="http://schemas.microsoft.com/office/powerpoint/2010/main" val="208963055"/>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preserve="1" userDrawn="1">
  <p:cSld name="2_20">
    <p:spTree>
      <p:nvGrpSpPr>
        <p:cNvPr id="1" name=""/>
        <p:cNvGrpSpPr/>
        <p:nvPr/>
      </p:nvGrpSpPr>
      <p:grpSpPr>
        <a:xfrm>
          <a:off x="0" y="0"/>
          <a:ext cx="0" cy="0"/>
          <a:chOff x="0" y="0"/>
          <a:chExt cx="0" cy="0"/>
        </a:xfrm>
      </p:grpSpPr>
      <p:sp>
        <p:nvSpPr>
          <p:cNvPr id="18" name="Picture Placeholder 5"/>
          <p:cNvSpPr>
            <a:spLocks noGrp="1"/>
          </p:cNvSpPr>
          <p:nvPr>
            <p:ph type="pic" sz="quarter" idx="15"/>
          </p:nvPr>
        </p:nvSpPr>
        <p:spPr>
          <a:xfrm>
            <a:off x="2584039" y="2288329"/>
            <a:ext cx="2578306" cy="2288328"/>
          </a:xfrm>
        </p:spPr>
        <p:txBody>
          <a:bodyPr/>
          <a:lstStyle/>
          <a:p>
            <a:endParaRPr lang="en-US" dirty="0"/>
          </a:p>
        </p:txBody>
      </p:sp>
      <p:sp>
        <p:nvSpPr>
          <p:cNvPr id="19" name="Picture Placeholder 5"/>
          <p:cNvSpPr>
            <a:spLocks noGrp="1"/>
          </p:cNvSpPr>
          <p:nvPr>
            <p:ph type="pic" sz="quarter" idx="16"/>
          </p:nvPr>
        </p:nvSpPr>
        <p:spPr>
          <a:xfrm>
            <a:off x="485" y="2288329"/>
            <a:ext cx="2584040" cy="2288835"/>
          </a:xfrm>
        </p:spPr>
        <p:txBody>
          <a:bodyPr/>
          <a:lstStyle/>
          <a:p>
            <a:pPr marL="191980" marR="0" lvl="0" indent="-191980" algn="l" defTabSz="767920" rtl="0" eaLnBrk="1" fontAlgn="auto" latinLnBrk="0" hangingPunct="1">
              <a:lnSpc>
                <a:spcPct val="90000"/>
              </a:lnSpc>
              <a:spcBef>
                <a:spcPts val="840"/>
              </a:spcBef>
              <a:spcAft>
                <a:spcPts val="0"/>
              </a:spcAft>
              <a:buClrTx/>
              <a:buSzTx/>
              <a:buFont typeface="Arial" panose="020B0604020202020204" pitchFamily="34" charset="0"/>
              <a:buNone/>
              <a:tabLst/>
              <a:defRPr/>
            </a:pPr>
            <a:endParaRPr lang="en-US" dirty="0"/>
          </a:p>
        </p:txBody>
      </p:sp>
      <p:sp>
        <p:nvSpPr>
          <p:cNvPr id="9" name="Picture Placeholder 5"/>
          <p:cNvSpPr>
            <a:spLocks noGrp="1"/>
          </p:cNvSpPr>
          <p:nvPr>
            <p:ph type="pic" sz="quarter" idx="14"/>
          </p:nvPr>
        </p:nvSpPr>
        <p:spPr>
          <a:xfrm>
            <a:off x="2584039" y="0"/>
            <a:ext cx="2578306" cy="2288328"/>
          </a:xfrm>
        </p:spPr>
        <p:txBody>
          <a:bodyPr/>
          <a:lstStyle/>
          <a:p>
            <a:endParaRPr lang="en-US" dirty="0"/>
          </a:p>
        </p:txBody>
      </p:sp>
      <p:sp>
        <p:nvSpPr>
          <p:cNvPr id="3" name="Footer Placeholder 2"/>
          <p:cNvSpPr>
            <a:spLocks noGrp="1"/>
          </p:cNvSpPr>
          <p:nvPr>
            <p:ph type="ftr" sz="quarter" idx="11"/>
          </p:nvPr>
        </p:nvSpPr>
        <p:spPr>
          <a:xfrm>
            <a:off x="3411795" y="653500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85" y="0"/>
            <a:ext cx="2584040" cy="2288835"/>
          </a:xfrm>
        </p:spPr>
        <p:txBody>
          <a:bodyPr/>
          <a:lstStyle/>
          <a:p>
            <a:pPr marL="191980" marR="0" lvl="0" indent="-191980" algn="l" defTabSz="767920" rtl="0" eaLnBrk="1" fontAlgn="auto" latinLnBrk="0" hangingPunct="1">
              <a:lnSpc>
                <a:spcPct val="90000"/>
              </a:lnSpc>
              <a:spcBef>
                <a:spcPts val="840"/>
              </a:spcBef>
              <a:spcAft>
                <a:spcPts val="0"/>
              </a:spcAft>
              <a:buClrTx/>
              <a:buSzTx/>
              <a:buFont typeface="Arial" panose="020B0604020202020204" pitchFamily="34" charset="0"/>
              <a:buNone/>
              <a:tabLst/>
              <a:defRPr/>
            </a:pPr>
            <a:endParaRPr lang="en-US" dirty="0"/>
          </a:p>
        </p:txBody>
      </p:sp>
      <p:sp>
        <p:nvSpPr>
          <p:cNvPr id="22" name="Picture Placeholder 5"/>
          <p:cNvSpPr>
            <a:spLocks noGrp="1"/>
          </p:cNvSpPr>
          <p:nvPr>
            <p:ph type="pic" sz="quarter" idx="17"/>
          </p:nvPr>
        </p:nvSpPr>
        <p:spPr>
          <a:xfrm>
            <a:off x="2584039" y="4576655"/>
            <a:ext cx="2578306" cy="2281345"/>
          </a:xfrm>
        </p:spPr>
        <p:txBody>
          <a:bodyPr/>
          <a:lstStyle/>
          <a:p>
            <a:endParaRPr lang="en-US" dirty="0"/>
          </a:p>
        </p:txBody>
      </p:sp>
      <p:sp>
        <p:nvSpPr>
          <p:cNvPr id="23" name="Picture Placeholder 5"/>
          <p:cNvSpPr>
            <a:spLocks noGrp="1"/>
          </p:cNvSpPr>
          <p:nvPr>
            <p:ph type="pic" sz="quarter" idx="18"/>
          </p:nvPr>
        </p:nvSpPr>
        <p:spPr>
          <a:xfrm>
            <a:off x="485" y="4576657"/>
            <a:ext cx="2584040" cy="2281850"/>
          </a:xfrm>
        </p:spPr>
        <p:txBody>
          <a:bodyPr/>
          <a:lstStyle/>
          <a:p>
            <a:pPr marL="191980" marR="0" lvl="0" indent="-191980" algn="l" defTabSz="767920" rtl="0" eaLnBrk="1" fontAlgn="auto" latinLnBrk="0" hangingPunct="1">
              <a:lnSpc>
                <a:spcPct val="90000"/>
              </a:lnSpc>
              <a:spcBef>
                <a:spcPts val="840"/>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7694754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5"/>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0"/>
            <a:ext cx="9144000" cy="3803528"/>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23642326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5"/>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4"/>
            <a:ext cx="3346424" cy="6857999"/>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11622446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5"/>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4"/>
            <a:ext cx="4525736" cy="6857999"/>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1477810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5"/>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2"/>
            <a:ext cx="9144000" cy="4160133"/>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1315662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5"/>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1"/>
            <a:ext cx="9144000" cy="5080198"/>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35858860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5"/>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4666554" y="0"/>
            <a:ext cx="4477446" cy="6858000"/>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12766675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02">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5"/>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880693" y="1839081"/>
            <a:ext cx="2474340" cy="5018919"/>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31992086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04">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5"/>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4009824" y="2606296"/>
            <a:ext cx="1313774" cy="3144516"/>
          </a:xfrm>
          <a:prstGeom prst="roundRect">
            <a:avLst>
              <a:gd name="adj" fmla="val 1546"/>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754580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4"/>
            <a:ext cx="3346424" cy="6857999"/>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41470895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04">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5"/>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3688919" y="3811877"/>
            <a:ext cx="2269949" cy="1926510"/>
          </a:xfrm>
          <a:prstGeom prst="roundRect">
            <a:avLst>
              <a:gd name="adj" fmla="val 1546"/>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76435638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05">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5"/>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0" y="2316341"/>
            <a:ext cx="9144000" cy="3373587"/>
          </a:xfrm>
          <a:prstGeom prst="roundRect">
            <a:avLst>
              <a:gd name="adj" fmla="val 0"/>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173541660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06">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5"/>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2051658" y="1628357"/>
            <a:ext cx="1654188" cy="3993089"/>
          </a:xfrm>
          <a:prstGeom prst="roundRect">
            <a:avLst>
              <a:gd name="adj" fmla="val 1546"/>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8494795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07">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5"/>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5"/>
          <p:cNvSpPr>
            <a:spLocks noGrp="1"/>
          </p:cNvSpPr>
          <p:nvPr>
            <p:ph type="pic" sz="quarter" idx="13"/>
          </p:nvPr>
        </p:nvSpPr>
        <p:spPr>
          <a:xfrm>
            <a:off x="3005214" y="1588937"/>
            <a:ext cx="1654188" cy="3993089"/>
          </a:xfrm>
        </p:spPr>
      </p:sp>
    </p:spTree>
    <p:extLst>
      <p:ext uri="{BB962C8B-B14F-4D97-AF65-F5344CB8AC3E}">
        <p14:creationId xmlns:p14="http://schemas.microsoft.com/office/powerpoint/2010/main" val="19097933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08">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5"/>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5"/>
          <p:cNvSpPr>
            <a:spLocks noGrp="1"/>
          </p:cNvSpPr>
          <p:nvPr>
            <p:ph type="pic" sz="quarter" idx="13"/>
          </p:nvPr>
        </p:nvSpPr>
        <p:spPr>
          <a:xfrm>
            <a:off x="858165" y="1570382"/>
            <a:ext cx="1654188" cy="3993089"/>
          </a:xfrm>
        </p:spPr>
      </p:sp>
    </p:spTree>
    <p:extLst>
      <p:ext uri="{BB962C8B-B14F-4D97-AF65-F5344CB8AC3E}">
        <p14:creationId xmlns:p14="http://schemas.microsoft.com/office/powerpoint/2010/main" val="937240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09">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5"/>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7" name="Picture Placeholder 5"/>
          <p:cNvSpPr>
            <a:spLocks noGrp="1"/>
          </p:cNvSpPr>
          <p:nvPr>
            <p:ph type="pic" sz="quarter" idx="13"/>
          </p:nvPr>
        </p:nvSpPr>
        <p:spPr>
          <a:xfrm>
            <a:off x="2994900" y="2175217"/>
            <a:ext cx="1257034" cy="3024609"/>
          </a:xfrm>
        </p:spPr>
      </p:sp>
      <p:sp>
        <p:nvSpPr>
          <p:cNvPr id="8" name="Picture Placeholder 5"/>
          <p:cNvSpPr>
            <a:spLocks noGrp="1"/>
          </p:cNvSpPr>
          <p:nvPr>
            <p:ph type="pic" sz="quarter" idx="14"/>
          </p:nvPr>
        </p:nvSpPr>
        <p:spPr>
          <a:xfrm>
            <a:off x="6570226" y="2175217"/>
            <a:ext cx="1257034" cy="3024609"/>
          </a:xfrm>
        </p:spPr>
      </p:sp>
    </p:spTree>
    <p:extLst>
      <p:ext uri="{BB962C8B-B14F-4D97-AF65-F5344CB8AC3E}">
        <p14:creationId xmlns:p14="http://schemas.microsoft.com/office/powerpoint/2010/main" val="8109350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0">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5"/>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784923" y="4150129"/>
            <a:ext cx="1372505" cy="2693294"/>
          </a:xfrm>
        </p:spPr>
      </p:sp>
    </p:spTree>
    <p:extLst>
      <p:ext uri="{BB962C8B-B14F-4D97-AF65-F5344CB8AC3E}">
        <p14:creationId xmlns:p14="http://schemas.microsoft.com/office/powerpoint/2010/main" val="33490931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5"/>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1185085" y="1343583"/>
            <a:ext cx="3312925" cy="2708588"/>
          </a:xfrm>
        </p:spPr>
      </p:sp>
    </p:spTree>
    <p:extLst>
      <p:ext uri="{BB962C8B-B14F-4D97-AF65-F5344CB8AC3E}">
        <p14:creationId xmlns:p14="http://schemas.microsoft.com/office/powerpoint/2010/main" val="126470132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5"/>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8" name="Picture Placeholder 5"/>
          <p:cNvSpPr>
            <a:spLocks noGrp="1"/>
          </p:cNvSpPr>
          <p:nvPr>
            <p:ph type="pic" sz="quarter" idx="13"/>
          </p:nvPr>
        </p:nvSpPr>
        <p:spPr>
          <a:xfrm>
            <a:off x="2409459" y="1337630"/>
            <a:ext cx="3312925" cy="2708588"/>
          </a:xfrm>
        </p:spPr>
      </p:sp>
      <p:sp>
        <p:nvSpPr>
          <p:cNvPr id="9" name="Picture Placeholder 5"/>
          <p:cNvSpPr>
            <a:spLocks noGrp="1"/>
          </p:cNvSpPr>
          <p:nvPr>
            <p:ph type="pic" sz="quarter" idx="14"/>
          </p:nvPr>
        </p:nvSpPr>
        <p:spPr>
          <a:xfrm>
            <a:off x="5191630" y="3017365"/>
            <a:ext cx="552849" cy="1331637"/>
          </a:xfrm>
        </p:spPr>
      </p:sp>
      <p:sp>
        <p:nvSpPr>
          <p:cNvPr id="10" name="Picture Placeholder 5"/>
          <p:cNvSpPr>
            <a:spLocks noGrp="1"/>
          </p:cNvSpPr>
          <p:nvPr>
            <p:ph type="pic" sz="quarter" idx="15"/>
          </p:nvPr>
        </p:nvSpPr>
        <p:spPr>
          <a:xfrm>
            <a:off x="5635861" y="2141562"/>
            <a:ext cx="1227288" cy="2170579"/>
          </a:xfrm>
        </p:spPr>
      </p:sp>
    </p:spTree>
    <p:extLst>
      <p:ext uri="{BB962C8B-B14F-4D97-AF65-F5344CB8AC3E}">
        <p14:creationId xmlns:p14="http://schemas.microsoft.com/office/powerpoint/2010/main" val="64105798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4">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5"/>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791670" y="3854289"/>
            <a:ext cx="2559371" cy="2092496"/>
          </a:xfrm>
        </p:spPr>
      </p:sp>
    </p:spTree>
    <p:extLst>
      <p:ext uri="{BB962C8B-B14F-4D97-AF65-F5344CB8AC3E}">
        <p14:creationId xmlns:p14="http://schemas.microsoft.com/office/powerpoint/2010/main" val="3170336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4"/>
            <a:ext cx="4525736" cy="6857999"/>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158493001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5">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5"/>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937413" y="1549883"/>
            <a:ext cx="1359080" cy="3973015"/>
          </a:xfrm>
        </p:spPr>
      </p:sp>
    </p:spTree>
    <p:extLst>
      <p:ext uri="{BB962C8B-B14F-4D97-AF65-F5344CB8AC3E}">
        <p14:creationId xmlns:p14="http://schemas.microsoft.com/office/powerpoint/2010/main" val="65967437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15">
    <p:spTree>
      <p:nvGrpSpPr>
        <p:cNvPr id="1" name=""/>
        <p:cNvGrpSpPr/>
        <p:nvPr/>
      </p:nvGrpSpPr>
      <p:grpSpPr>
        <a:xfrm>
          <a:off x="0" y="0"/>
          <a:ext cx="0" cy="0"/>
          <a:chOff x="0" y="0"/>
          <a:chExt cx="0" cy="0"/>
        </a:xfrm>
      </p:grpSpPr>
      <p:sp>
        <p:nvSpPr>
          <p:cNvPr id="12" name="Picture Placeholder 5"/>
          <p:cNvSpPr>
            <a:spLocks noGrp="1"/>
          </p:cNvSpPr>
          <p:nvPr>
            <p:ph type="pic" sz="quarter" idx="16"/>
          </p:nvPr>
        </p:nvSpPr>
        <p:spPr>
          <a:xfrm>
            <a:off x="-257" y="4572004"/>
            <a:ext cx="3047714" cy="2285999"/>
          </a:xfrm>
        </p:spPr>
      </p:sp>
      <p:sp>
        <p:nvSpPr>
          <p:cNvPr id="11" name="Picture Placeholder 5"/>
          <p:cNvSpPr>
            <a:spLocks noGrp="1"/>
          </p:cNvSpPr>
          <p:nvPr>
            <p:ph type="pic" sz="quarter" idx="15"/>
          </p:nvPr>
        </p:nvSpPr>
        <p:spPr>
          <a:xfrm>
            <a:off x="3048143" y="2286004"/>
            <a:ext cx="3047714" cy="2285999"/>
          </a:xfrm>
        </p:spPr>
      </p:sp>
      <p:sp>
        <p:nvSpPr>
          <p:cNvPr id="10" name="Picture Placeholder 5"/>
          <p:cNvSpPr>
            <a:spLocks noGrp="1"/>
          </p:cNvSpPr>
          <p:nvPr>
            <p:ph type="pic" sz="quarter" idx="14"/>
          </p:nvPr>
        </p:nvSpPr>
        <p:spPr>
          <a:xfrm>
            <a:off x="0" y="4"/>
            <a:ext cx="3047714" cy="2285999"/>
          </a:xfrm>
        </p:spPr>
      </p:sp>
      <p:sp>
        <p:nvSpPr>
          <p:cNvPr id="3" name="Footer Placeholder 2"/>
          <p:cNvSpPr>
            <a:spLocks noGrp="1"/>
          </p:cNvSpPr>
          <p:nvPr>
            <p:ph type="ftr" sz="quarter" idx="11"/>
          </p:nvPr>
        </p:nvSpPr>
        <p:spPr>
          <a:xfrm>
            <a:off x="3411800" y="6535065"/>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6096114" y="4"/>
            <a:ext cx="3047714" cy="6857999"/>
          </a:xfrm>
        </p:spPr>
      </p:sp>
    </p:spTree>
    <p:extLst>
      <p:ext uri="{BB962C8B-B14F-4D97-AF65-F5344CB8AC3E}">
        <p14:creationId xmlns:p14="http://schemas.microsoft.com/office/powerpoint/2010/main" val="341826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6">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5"/>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0" y="0"/>
            <a:ext cx="9144000" cy="3521744"/>
          </a:xfrm>
        </p:spPr>
      </p:sp>
    </p:spTree>
    <p:extLst>
      <p:ext uri="{BB962C8B-B14F-4D97-AF65-F5344CB8AC3E}">
        <p14:creationId xmlns:p14="http://schemas.microsoft.com/office/powerpoint/2010/main" val="339526899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7">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5"/>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8" name="Picture Placeholder 5"/>
          <p:cNvSpPr>
            <a:spLocks noGrp="1"/>
          </p:cNvSpPr>
          <p:nvPr>
            <p:ph type="pic" sz="quarter" idx="14"/>
          </p:nvPr>
        </p:nvSpPr>
        <p:spPr>
          <a:xfrm>
            <a:off x="5429783" y="1085368"/>
            <a:ext cx="2610711" cy="4626256"/>
          </a:xfrm>
        </p:spPr>
      </p:sp>
      <p:sp>
        <p:nvSpPr>
          <p:cNvPr id="6" name="Picture Placeholder 5"/>
          <p:cNvSpPr>
            <a:spLocks noGrp="1"/>
          </p:cNvSpPr>
          <p:nvPr>
            <p:ph type="pic" sz="quarter" idx="13"/>
          </p:nvPr>
        </p:nvSpPr>
        <p:spPr>
          <a:xfrm>
            <a:off x="4422708" y="2858883"/>
            <a:ext cx="1212957" cy="2852741"/>
          </a:xfrm>
        </p:spPr>
      </p:sp>
    </p:spTree>
    <p:extLst>
      <p:ext uri="{BB962C8B-B14F-4D97-AF65-F5344CB8AC3E}">
        <p14:creationId xmlns:p14="http://schemas.microsoft.com/office/powerpoint/2010/main" val="302712586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9">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5"/>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5569464" y="4320279"/>
            <a:ext cx="1862701" cy="1560631"/>
          </a:xfrm>
        </p:spPr>
      </p:sp>
    </p:spTree>
    <p:extLst>
      <p:ext uri="{BB962C8B-B14F-4D97-AF65-F5344CB8AC3E}">
        <p14:creationId xmlns:p14="http://schemas.microsoft.com/office/powerpoint/2010/main" val="40251113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0">
    <p:spTree>
      <p:nvGrpSpPr>
        <p:cNvPr id="1" name=""/>
        <p:cNvGrpSpPr/>
        <p:nvPr/>
      </p:nvGrpSpPr>
      <p:grpSpPr>
        <a:xfrm>
          <a:off x="0" y="0"/>
          <a:ext cx="0" cy="0"/>
          <a:chOff x="0" y="0"/>
          <a:chExt cx="0" cy="0"/>
        </a:xfrm>
      </p:grpSpPr>
      <p:sp>
        <p:nvSpPr>
          <p:cNvPr id="10" name="Picture Placeholder 5"/>
          <p:cNvSpPr>
            <a:spLocks noGrp="1"/>
          </p:cNvSpPr>
          <p:nvPr>
            <p:ph type="pic" sz="quarter" idx="15"/>
          </p:nvPr>
        </p:nvSpPr>
        <p:spPr>
          <a:xfrm>
            <a:off x="6095562" y="0"/>
            <a:ext cx="3048501" cy="4043144"/>
          </a:xfrm>
        </p:spPr>
      </p:sp>
      <p:sp>
        <p:nvSpPr>
          <p:cNvPr id="3" name="Footer Placeholder 2"/>
          <p:cNvSpPr>
            <a:spLocks noGrp="1"/>
          </p:cNvSpPr>
          <p:nvPr>
            <p:ph type="ftr" sz="quarter" idx="11"/>
          </p:nvPr>
        </p:nvSpPr>
        <p:spPr>
          <a:xfrm>
            <a:off x="3411800" y="6535065"/>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87" y="0"/>
            <a:ext cx="3047507" cy="4043145"/>
          </a:xfrm>
        </p:spPr>
      </p:sp>
      <p:sp>
        <p:nvSpPr>
          <p:cNvPr id="9" name="Picture Placeholder 5"/>
          <p:cNvSpPr>
            <a:spLocks noGrp="1"/>
          </p:cNvSpPr>
          <p:nvPr>
            <p:ph type="pic" sz="quarter" idx="14"/>
          </p:nvPr>
        </p:nvSpPr>
        <p:spPr>
          <a:xfrm>
            <a:off x="3047992" y="-1"/>
            <a:ext cx="3047507" cy="4043145"/>
          </a:xfrm>
        </p:spPr>
      </p:sp>
    </p:spTree>
    <p:extLst>
      <p:ext uri="{BB962C8B-B14F-4D97-AF65-F5344CB8AC3E}">
        <p14:creationId xmlns:p14="http://schemas.microsoft.com/office/powerpoint/2010/main" val="427577875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20">
    <p:spTree>
      <p:nvGrpSpPr>
        <p:cNvPr id="1" name=""/>
        <p:cNvGrpSpPr/>
        <p:nvPr/>
      </p:nvGrpSpPr>
      <p:grpSpPr>
        <a:xfrm>
          <a:off x="0" y="0"/>
          <a:ext cx="0" cy="0"/>
          <a:chOff x="0" y="0"/>
          <a:chExt cx="0" cy="0"/>
        </a:xfrm>
      </p:grpSpPr>
      <p:sp>
        <p:nvSpPr>
          <p:cNvPr id="10" name="Picture Placeholder 5"/>
          <p:cNvSpPr>
            <a:spLocks noGrp="1"/>
          </p:cNvSpPr>
          <p:nvPr>
            <p:ph type="pic" sz="quarter" idx="15"/>
          </p:nvPr>
        </p:nvSpPr>
        <p:spPr>
          <a:xfrm>
            <a:off x="5942618" y="63"/>
            <a:ext cx="3201382" cy="2829451"/>
          </a:xfrm>
        </p:spPr>
      </p:sp>
      <p:sp>
        <p:nvSpPr>
          <p:cNvPr id="3" name="Footer Placeholder 2"/>
          <p:cNvSpPr>
            <a:spLocks noGrp="1"/>
          </p:cNvSpPr>
          <p:nvPr>
            <p:ph type="ftr" sz="quarter" idx="11"/>
          </p:nvPr>
        </p:nvSpPr>
        <p:spPr>
          <a:xfrm>
            <a:off x="3411800" y="6535065"/>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548" y="63"/>
            <a:ext cx="3231213" cy="2829451"/>
          </a:xfrm>
        </p:spPr>
      </p:sp>
      <p:sp>
        <p:nvSpPr>
          <p:cNvPr id="9" name="Picture Placeholder 5"/>
          <p:cNvSpPr>
            <a:spLocks noGrp="1"/>
          </p:cNvSpPr>
          <p:nvPr>
            <p:ph type="pic" sz="quarter" idx="14"/>
          </p:nvPr>
        </p:nvSpPr>
        <p:spPr>
          <a:xfrm>
            <a:off x="3231762" y="63"/>
            <a:ext cx="2710919" cy="2829451"/>
          </a:xfrm>
        </p:spPr>
      </p:sp>
    </p:spTree>
    <p:extLst>
      <p:ext uri="{BB962C8B-B14F-4D97-AF65-F5344CB8AC3E}">
        <p14:creationId xmlns:p14="http://schemas.microsoft.com/office/powerpoint/2010/main" val="20030452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20">
    <p:spTree>
      <p:nvGrpSpPr>
        <p:cNvPr id="1" name=""/>
        <p:cNvGrpSpPr/>
        <p:nvPr/>
      </p:nvGrpSpPr>
      <p:grpSpPr>
        <a:xfrm>
          <a:off x="0" y="0"/>
          <a:ext cx="0" cy="0"/>
          <a:chOff x="0" y="0"/>
          <a:chExt cx="0" cy="0"/>
        </a:xfrm>
      </p:grpSpPr>
      <p:sp>
        <p:nvSpPr>
          <p:cNvPr id="10" name="Picture Placeholder 5"/>
          <p:cNvSpPr>
            <a:spLocks noGrp="1"/>
          </p:cNvSpPr>
          <p:nvPr>
            <p:ph type="pic" sz="quarter" idx="15"/>
          </p:nvPr>
        </p:nvSpPr>
        <p:spPr>
          <a:xfrm>
            <a:off x="4576907" y="2343200"/>
            <a:ext cx="2281630" cy="3059751"/>
          </a:xfrm>
        </p:spPr>
      </p:sp>
      <p:sp>
        <p:nvSpPr>
          <p:cNvPr id="3" name="Footer Placeholder 2"/>
          <p:cNvSpPr>
            <a:spLocks noGrp="1"/>
          </p:cNvSpPr>
          <p:nvPr>
            <p:ph type="ftr" sz="quarter" idx="11"/>
          </p:nvPr>
        </p:nvSpPr>
        <p:spPr>
          <a:xfrm>
            <a:off x="3411800" y="6535065"/>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85" y="2343200"/>
            <a:ext cx="2290958" cy="3059751"/>
          </a:xfrm>
        </p:spPr>
      </p:sp>
      <p:sp>
        <p:nvSpPr>
          <p:cNvPr id="9" name="Picture Placeholder 5"/>
          <p:cNvSpPr>
            <a:spLocks noGrp="1"/>
          </p:cNvSpPr>
          <p:nvPr>
            <p:ph type="pic" sz="quarter" idx="14"/>
          </p:nvPr>
        </p:nvSpPr>
        <p:spPr>
          <a:xfrm>
            <a:off x="2291507" y="2343200"/>
            <a:ext cx="2285463" cy="3059751"/>
          </a:xfrm>
        </p:spPr>
      </p:sp>
      <p:sp>
        <p:nvSpPr>
          <p:cNvPr id="12" name="Picture Placeholder 5"/>
          <p:cNvSpPr>
            <a:spLocks noGrp="1"/>
          </p:cNvSpPr>
          <p:nvPr>
            <p:ph type="pic" sz="quarter" idx="16"/>
          </p:nvPr>
        </p:nvSpPr>
        <p:spPr>
          <a:xfrm>
            <a:off x="6858536" y="2343200"/>
            <a:ext cx="2281630" cy="3059751"/>
          </a:xfrm>
        </p:spPr>
      </p:sp>
    </p:spTree>
    <p:extLst>
      <p:ext uri="{BB962C8B-B14F-4D97-AF65-F5344CB8AC3E}">
        <p14:creationId xmlns:p14="http://schemas.microsoft.com/office/powerpoint/2010/main" val="97305647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20">
    <p:spTree>
      <p:nvGrpSpPr>
        <p:cNvPr id="1" name=""/>
        <p:cNvGrpSpPr/>
        <p:nvPr/>
      </p:nvGrpSpPr>
      <p:grpSpPr>
        <a:xfrm>
          <a:off x="0" y="0"/>
          <a:ext cx="0" cy="0"/>
          <a:chOff x="0" y="0"/>
          <a:chExt cx="0" cy="0"/>
        </a:xfrm>
      </p:grpSpPr>
      <p:sp>
        <p:nvSpPr>
          <p:cNvPr id="18" name="Picture Placeholder 5"/>
          <p:cNvSpPr>
            <a:spLocks noGrp="1"/>
          </p:cNvSpPr>
          <p:nvPr>
            <p:ph type="pic" sz="quarter" idx="15"/>
          </p:nvPr>
        </p:nvSpPr>
        <p:spPr>
          <a:xfrm>
            <a:off x="2584039" y="2288329"/>
            <a:ext cx="2578306" cy="2288328"/>
          </a:xfrm>
        </p:spPr>
        <p:txBody>
          <a:bodyPr/>
          <a:lstStyle/>
          <a:p>
            <a:endParaRPr lang="en-US" dirty="0"/>
          </a:p>
        </p:txBody>
      </p:sp>
      <p:sp>
        <p:nvSpPr>
          <p:cNvPr id="19" name="Picture Placeholder 5"/>
          <p:cNvSpPr>
            <a:spLocks noGrp="1"/>
          </p:cNvSpPr>
          <p:nvPr>
            <p:ph type="pic" sz="quarter" idx="16"/>
          </p:nvPr>
        </p:nvSpPr>
        <p:spPr>
          <a:xfrm>
            <a:off x="485" y="2288392"/>
            <a:ext cx="2584040" cy="2288835"/>
          </a:xfrm>
        </p:spPr>
        <p:txBody>
          <a:bodyPr/>
          <a:lstStyle/>
          <a:p>
            <a:pPr marL="189154" marR="0" lvl="0" indent="-189154" algn="l" defTabSz="756642" rtl="0" eaLnBrk="1" fontAlgn="auto" latinLnBrk="0" hangingPunct="1">
              <a:lnSpc>
                <a:spcPct val="90000"/>
              </a:lnSpc>
              <a:spcBef>
                <a:spcPts val="840"/>
              </a:spcBef>
              <a:spcAft>
                <a:spcPts val="0"/>
              </a:spcAft>
              <a:buClrTx/>
              <a:buSzTx/>
              <a:buFont typeface="Arial" panose="020B0604020202020204" pitchFamily="34" charset="0"/>
              <a:buNone/>
              <a:tabLst/>
              <a:defRPr/>
            </a:pPr>
            <a:endParaRPr lang="en-US" dirty="0"/>
          </a:p>
        </p:txBody>
      </p:sp>
      <p:sp>
        <p:nvSpPr>
          <p:cNvPr id="9" name="Picture Placeholder 5"/>
          <p:cNvSpPr>
            <a:spLocks noGrp="1"/>
          </p:cNvSpPr>
          <p:nvPr>
            <p:ph type="pic" sz="quarter" idx="14"/>
          </p:nvPr>
        </p:nvSpPr>
        <p:spPr>
          <a:xfrm>
            <a:off x="2584039" y="0"/>
            <a:ext cx="2578306" cy="2288328"/>
          </a:xfrm>
        </p:spPr>
        <p:txBody>
          <a:bodyPr/>
          <a:lstStyle/>
          <a:p>
            <a:endParaRPr lang="en-US" dirty="0"/>
          </a:p>
        </p:txBody>
      </p:sp>
      <p:sp>
        <p:nvSpPr>
          <p:cNvPr id="3" name="Footer Placeholder 2"/>
          <p:cNvSpPr>
            <a:spLocks noGrp="1"/>
          </p:cNvSpPr>
          <p:nvPr>
            <p:ph type="ftr" sz="quarter" idx="11"/>
          </p:nvPr>
        </p:nvSpPr>
        <p:spPr>
          <a:xfrm>
            <a:off x="3411800" y="6535065"/>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85" y="63"/>
            <a:ext cx="2584040" cy="2288835"/>
          </a:xfrm>
        </p:spPr>
        <p:txBody>
          <a:bodyPr/>
          <a:lstStyle/>
          <a:p>
            <a:pPr marL="189154" marR="0" lvl="0" indent="-189154" algn="l" defTabSz="756642" rtl="0" eaLnBrk="1" fontAlgn="auto" latinLnBrk="0" hangingPunct="1">
              <a:lnSpc>
                <a:spcPct val="90000"/>
              </a:lnSpc>
              <a:spcBef>
                <a:spcPts val="840"/>
              </a:spcBef>
              <a:spcAft>
                <a:spcPts val="0"/>
              </a:spcAft>
              <a:buClrTx/>
              <a:buSzTx/>
              <a:buFont typeface="Arial" panose="020B0604020202020204" pitchFamily="34" charset="0"/>
              <a:buNone/>
              <a:tabLst/>
              <a:defRPr/>
            </a:pPr>
            <a:endParaRPr lang="en-US" dirty="0"/>
          </a:p>
        </p:txBody>
      </p:sp>
      <p:sp>
        <p:nvSpPr>
          <p:cNvPr id="22" name="Picture Placeholder 5"/>
          <p:cNvSpPr>
            <a:spLocks noGrp="1"/>
          </p:cNvSpPr>
          <p:nvPr>
            <p:ph type="pic" sz="quarter" idx="17"/>
          </p:nvPr>
        </p:nvSpPr>
        <p:spPr>
          <a:xfrm>
            <a:off x="2584039" y="4576718"/>
            <a:ext cx="2578306" cy="2281345"/>
          </a:xfrm>
        </p:spPr>
        <p:txBody>
          <a:bodyPr/>
          <a:lstStyle/>
          <a:p>
            <a:endParaRPr lang="en-US" dirty="0"/>
          </a:p>
        </p:txBody>
      </p:sp>
      <p:sp>
        <p:nvSpPr>
          <p:cNvPr id="23" name="Picture Placeholder 5"/>
          <p:cNvSpPr>
            <a:spLocks noGrp="1"/>
          </p:cNvSpPr>
          <p:nvPr>
            <p:ph type="pic" sz="quarter" idx="18"/>
          </p:nvPr>
        </p:nvSpPr>
        <p:spPr>
          <a:xfrm>
            <a:off x="485" y="4576657"/>
            <a:ext cx="2584040" cy="2281850"/>
          </a:xfrm>
        </p:spPr>
        <p:txBody>
          <a:bodyPr/>
          <a:lstStyle/>
          <a:p>
            <a:pPr marL="189154" marR="0" lvl="0" indent="-189154" algn="l" defTabSz="756642" rtl="0" eaLnBrk="1" fontAlgn="auto" latinLnBrk="0" hangingPunct="1">
              <a:lnSpc>
                <a:spcPct val="90000"/>
              </a:lnSpc>
              <a:spcBef>
                <a:spcPts val="840"/>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395850411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Tree>
    <p:extLst>
      <p:ext uri="{BB962C8B-B14F-4D97-AF65-F5344CB8AC3E}">
        <p14:creationId xmlns:p14="http://schemas.microsoft.com/office/powerpoint/2010/main" val="3813256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2"/>
            <a:ext cx="9144000" cy="4160133"/>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6556085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0"/>
            <a:ext cx="9144000" cy="6858000"/>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41256878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0"/>
            <a:ext cx="9144000" cy="3803528"/>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197733849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4"/>
            <a:ext cx="3346424" cy="6857999"/>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255069691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4"/>
            <a:ext cx="4525736" cy="6857999"/>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10431833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5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2"/>
            <a:ext cx="9144000" cy="4160133"/>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341065915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6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1"/>
            <a:ext cx="9144000" cy="5080198"/>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196343369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7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4666554" y="0"/>
            <a:ext cx="4477446" cy="6858000"/>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216457432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02">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880693" y="1839081"/>
            <a:ext cx="2474340" cy="5018919"/>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163766369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04">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4009824" y="2606296"/>
            <a:ext cx="1313774" cy="3144516"/>
          </a:xfrm>
          <a:prstGeom prst="roundRect">
            <a:avLst>
              <a:gd name="adj" fmla="val 1546"/>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69480232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04">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3688919" y="3811877"/>
            <a:ext cx="2269949" cy="1926510"/>
          </a:xfrm>
          <a:prstGeom prst="roundRect">
            <a:avLst>
              <a:gd name="adj" fmla="val 1546"/>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2108298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1"/>
            <a:ext cx="9144000" cy="5080198"/>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133740749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05">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0" y="2316338"/>
            <a:ext cx="9144000" cy="3373587"/>
          </a:xfrm>
          <a:prstGeom prst="roundRect">
            <a:avLst>
              <a:gd name="adj" fmla="val 0"/>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161004110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06">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2051658" y="1628354"/>
            <a:ext cx="1654188" cy="3993089"/>
          </a:xfrm>
          <a:prstGeom prst="roundRect">
            <a:avLst>
              <a:gd name="adj" fmla="val 1546"/>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15148730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07">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5"/>
          <p:cNvSpPr>
            <a:spLocks noGrp="1"/>
          </p:cNvSpPr>
          <p:nvPr>
            <p:ph type="pic" sz="quarter" idx="13"/>
          </p:nvPr>
        </p:nvSpPr>
        <p:spPr>
          <a:xfrm>
            <a:off x="3005214" y="1588934"/>
            <a:ext cx="1654188" cy="3993089"/>
          </a:xfrm>
        </p:spPr>
      </p:sp>
    </p:spTree>
    <p:extLst>
      <p:ext uri="{BB962C8B-B14F-4D97-AF65-F5344CB8AC3E}">
        <p14:creationId xmlns:p14="http://schemas.microsoft.com/office/powerpoint/2010/main" val="55759704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08">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5"/>
          <p:cNvSpPr>
            <a:spLocks noGrp="1"/>
          </p:cNvSpPr>
          <p:nvPr>
            <p:ph type="pic" sz="quarter" idx="13"/>
          </p:nvPr>
        </p:nvSpPr>
        <p:spPr>
          <a:xfrm>
            <a:off x="858165" y="1570379"/>
            <a:ext cx="1654188" cy="3993089"/>
          </a:xfrm>
        </p:spPr>
      </p:sp>
    </p:spTree>
    <p:extLst>
      <p:ext uri="{BB962C8B-B14F-4D97-AF65-F5344CB8AC3E}">
        <p14:creationId xmlns:p14="http://schemas.microsoft.com/office/powerpoint/2010/main" val="178238773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09">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7" name="Picture Placeholder 5"/>
          <p:cNvSpPr>
            <a:spLocks noGrp="1"/>
          </p:cNvSpPr>
          <p:nvPr>
            <p:ph type="pic" sz="quarter" idx="13"/>
          </p:nvPr>
        </p:nvSpPr>
        <p:spPr>
          <a:xfrm>
            <a:off x="2994900" y="2175214"/>
            <a:ext cx="1257034" cy="3024609"/>
          </a:xfrm>
        </p:spPr>
      </p:sp>
      <p:sp>
        <p:nvSpPr>
          <p:cNvPr id="8" name="Picture Placeholder 5"/>
          <p:cNvSpPr>
            <a:spLocks noGrp="1"/>
          </p:cNvSpPr>
          <p:nvPr>
            <p:ph type="pic" sz="quarter" idx="14"/>
          </p:nvPr>
        </p:nvSpPr>
        <p:spPr>
          <a:xfrm>
            <a:off x="6570226" y="2175214"/>
            <a:ext cx="1257034" cy="3024609"/>
          </a:xfrm>
        </p:spPr>
      </p:sp>
    </p:spTree>
    <p:extLst>
      <p:ext uri="{BB962C8B-B14F-4D97-AF65-F5344CB8AC3E}">
        <p14:creationId xmlns:p14="http://schemas.microsoft.com/office/powerpoint/2010/main" val="424943912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0">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784923" y="4150129"/>
            <a:ext cx="1372505" cy="2693294"/>
          </a:xfrm>
        </p:spPr>
      </p:sp>
    </p:spTree>
    <p:extLst>
      <p:ext uri="{BB962C8B-B14F-4D97-AF65-F5344CB8AC3E}">
        <p14:creationId xmlns:p14="http://schemas.microsoft.com/office/powerpoint/2010/main" val="67508463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1185082" y="1343583"/>
            <a:ext cx="3312925" cy="2708588"/>
          </a:xfrm>
        </p:spPr>
      </p:sp>
    </p:spTree>
    <p:extLst>
      <p:ext uri="{BB962C8B-B14F-4D97-AF65-F5344CB8AC3E}">
        <p14:creationId xmlns:p14="http://schemas.microsoft.com/office/powerpoint/2010/main" val="226508517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8" name="Picture Placeholder 5"/>
          <p:cNvSpPr>
            <a:spLocks noGrp="1"/>
          </p:cNvSpPr>
          <p:nvPr>
            <p:ph type="pic" sz="quarter" idx="13"/>
          </p:nvPr>
        </p:nvSpPr>
        <p:spPr>
          <a:xfrm>
            <a:off x="2409456" y="1337630"/>
            <a:ext cx="3312925" cy="2708588"/>
          </a:xfrm>
        </p:spPr>
      </p:sp>
      <p:sp>
        <p:nvSpPr>
          <p:cNvPr id="9" name="Picture Placeholder 5"/>
          <p:cNvSpPr>
            <a:spLocks noGrp="1"/>
          </p:cNvSpPr>
          <p:nvPr>
            <p:ph type="pic" sz="quarter" idx="14"/>
          </p:nvPr>
        </p:nvSpPr>
        <p:spPr>
          <a:xfrm>
            <a:off x="5191630" y="3017365"/>
            <a:ext cx="552849" cy="1331637"/>
          </a:xfrm>
        </p:spPr>
      </p:sp>
      <p:sp>
        <p:nvSpPr>
          <p:cNvPr id="10" name="Picture Placeholder 5"/>
          <p:cNvSpPr>
            <a:spLocks noGrp="1"/>
          </p:cNvSpPr>
          <p:nvPr>
            <p:ph type="pic" sz="quarter" idx="15"/>
          </p:nvPr>
        </p:nvSpPr>
        <p:spPr>
          <a:xfrm>
            <a:off x="5635861" y="2141562"/>
            <a:ext cx="1227288" cy="2170579"/>
          </a:xfrm>
        </p:spPr>
      </p:sp>
    </p:spTree>
    <p:extLst>
      <p:ext uri="{BB962C8B-B14F-4D97-AF65-F5344CB8AC3E}">
        <p14:creationId xmlns:p14="http://schemas.microsoft.com/office/powerpoint/2010/main" val="228010640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4">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791667" y="3854289"/>
            <a:ext cx="2559371" cy="2092496"/>
          </a:xfrm>
        </p:spPr>
      </p:sp>
    </p:spTree>
    <p:extLst>
      <p:ext uri="{BB962C8B-B14F-4D97-AF65-F5344CB8AC3E}">
        <p14:creationId xmlns:p14="http://schemas.microsoft.com/office/powerpoint/2010/main" val="9079663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5">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937413" y="1549883"/>
            <a:ext cx="1359080" cy="3973015"/>
          </a:xfrm>
        </p:spPr>
      </p:sp>
    </p:spTree>
    <p:extLst>
      <p:ext uri="{BB962C8B-B14F-4D97-AF65-F5344CB8AC3E}">
        <p14:creationId xmlns:p14="http://schemas.microsoft.com/office/powerpoint/2010/main" val="3753888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4666554" y="0"/>
            <a:ext cx="4477446" cy="6858000"/>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137188277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15">
    <p:spTree>
      <p:nvGrpSpPr>
        <p:cNvPr id="1" name=""/>
        <p:cNvGrpSpPr/>
        <p:nvPr/>
      </p:nvGrpSpPr>
      <p:grpSpPr>
        <a:xfrm>
          <a:off x="0" y="0"/>
          <a:ext cx="0" cy="0"/>
          <a:chOff x="0" y="0"/>
          <a:chExt cx="0" cy="0"/>
        </a:xfrm>
      </p:grpSpPr>
      <p:sp>
        <p:nvSpPr>
          <p:cNvPr id="12" name="Picture Placeholder 5"/>
          <p:cNvSpPr>
            <a:spLocks noGrp="1"/>
          </p:cNvSpPr>
          <p:nvPr>
            <p:ph type="pic" sz="quarter" idx="16"/>
          </p:nvPr>
        </p:nvSpPr>
        <p:spPr>
          <a:xfrm>
            <a:off x="-257" y="4572004"/>
            <a:ext cx="3047714" cy="2285999"/>
          </a:xfrm>
        </p:spPr>
      </p:sp>
      <p:sp>
        <p:nvSpPr>
          <p:cNvPr id="11" name="Picture Placeholder 5"/>
          <p:cNvSpPr>
            <a:spLocks noGrp="1"/>
          </p:cNvSpPr>
          <p:nvPr>
            <p:ph type="pic" sz="quarter" idx="15"/>
          </p:nvPr>
        </p:nvSpPr>
        <p:spPr>
          <a:xfrm>
            <a:off x="3048143" y="2286004"/>
            <a:ext cx="3047714" cy="2285999"/>
          </a:xfrm>
        </p:spPr>
      </p:sp>
      <p:sp>
        <p:nvSpPr>
          <p:cNvPr id="10" name="Picture Placeholder 5"/>
          <p:cNvSpPr>
            <a:spLocks noGrp="1"/>
          </p:cNvSpPr>
          <p:nvPr>
            <p:ph type="pic" sz="quarter" idx="14"/>
          </p:nvPr>
        </p:nvSpPr>
        <p:spPr>
          <a:xfrm>
            <a:off x="0" y="4"/>
            <a:ext cx="3047714" cy="2285999"/>
          </a:xfrm>
        </p:spPr>
      </p:sp>
      <p:sp>
        <p:nvSpPr>
          <p:cNvPr id="3" name="Footer Placeholder 2"/>
          <p:cNvSpPr>
            <a:spLocks noGrp="1"/>
          </p:cNvSpPr>
          <p:nvPr>
            <p:ph type="ftr" sz="quarter" idx="11"/>
          </p:nvPr>
        </p:nvSpPr>
        <p:spPr>
          <a:xfrm>
            <a:off x="3411800" y="653506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6096114" y="4"/>
            <a:ext cx="3047714" cy="6857999"/>
          </a:xfrm>
        </p:spPr>
      </p:sp>
    </p:spTree>
    <p:extLst>
      <p:ext uri="{BB962C8B-B14F-4D97-AF65-F5344CB8AC3E}">
        <p14:creationId xmlns:p14="http://schemas.microsoft.com/office/powerpoint/2010/main" val="51621276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6">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0" y="0"/>
            <a:ext cx="9144000" cy="3521744"/>
          </a:xfrm>
        </p:spPr>
      </p:sp>
    </p:spTree>
    <p:extLst>
      <p:ext uri="{BB962C8B-B14F-4D97-AF65-F5344CB8AC3E}">
        <p14:creationId xmlns:p14="http://schemas.microsoft.com/office/powerpoint/2010/main" val="256818818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7">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8" name="Picture Placeholder 5"/>
          <p:cNvSpPr>
            <a:spLocks noGrp="1"/>
          </p:cNvSpPr>
          <p:nvPr>
            <p:ph type="pic" sz="quarter" idx="14"/>
          </p:nvPr>
        </p:nvSpPr>
        <p:spPr>
          <a:xfrm>
            <a:off x="5429783" y="1085368"/>
            <a:ext cx="2610711" cy="4626256"/>
          </a:xfrm>
        </p:spPr>
      </p:sp>
      <p:sp>
        <p:nvSpPr>
          <p:cNvPr id="6" name="Picture Placeholder 5"/>
          <p:cNvSpPr>
            <a:spLocks noGrp="1"/>
          </p:cNvSpPr>
          <p:nvPr>
            <p:ph type="pic" sz="quarter" idx="13"/>
          </p:nvPr>
        </p:nvSpPr>
        <p:spPr>
          <a:xfrm>
            <a:off x="4422708" y="2858883"/>
            <a:ext cx="1212957" cy="2852741"/>
          </a:xfrm>
        </p:spPr>
      </p:sp>
    </p:spTree>
    <p:extLst>
      <p:ext uri="{BB962C8B-B14F-4D97-AF65-F5344CB8AC3E}">
        <p14:creationId xmlns:p14="http://schemas.microsoft.com/office/powerpoint/2010/main" val="424239328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9">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5569461" y="4320276"/>
            <a:ext cx="1862701" cy="1560631"/>
          </a:xfrm>
        </p:spPr>
      </p:sp>
    </p:spTree>
    <p:extLst>
      <p:ext uri="{BB962C8B-B14F-4D97-AF65-F5344CB8AC3E}">
        <p14:creationId xmlns:p14="http://schemas.microsoft.com/office/powerpoint/2010/main" val="330802460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0">
    <p:spTree>
      <p:nvGrpSpPr>
        <p:cNvPr id="1" name=""/>
        <p:cNvGrpSpPr/>
        <p:nvPr/>
      </p:nvGrpSpPr>
      <p:grpSpPr>
        <a:xfrm>
          <a:off x="0" y="0"/>
          <a:ext cx="0" cy="0"/>
          <a:chOff x="0" y="0"/>
          <a:chExt cx="0" cy="0"/>
        </a:xfrm>
      </p:grpSpPr>
      <p:sp>
        <p:nvSpPr>
          <p:cNvPr id="10" name="Picture Placeholder 5"/>
          <p:cNvSpPr>
            <a:spLocks noGrp="1"/>
          </p:cNvSpPr>
          <p:nvPr>
            <p:ph type="pic" sz="quarter" idx="15"/>
          </p:nvPr>
        </p:nvSpPr>
        <p:spPr>
          <a:xfrm>
            <a:off x="6095559" y="0"/>
            <a:ext cx="3048501" cy="4043144"/>
          </a:xfrm>
        </p:spPr>
      </p:sp>
      <p:sp>
        <p:nvSpPr>
          <p:cNvPr id="3" name="Footer Placeholder 2"/>
          <p:cNvSpPr>
            <a:spLocks noGrp="1"/>
          </p:cNvSpPr>
          <p:nvPr>
            <p:ph type="ftr" sz="quarter" idx="11"/>
          </p:nvPr>
        </p:nvSpPr>
        <p:spPr>
          <a:xfrm>
            <a:off x="3411800" y="653506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87" y="0"/>
            <a:ext cx="3047507" cy="4043145"/>
          </a:xfrm>
        </p:spPr>
      </p:sp>
      <p:sp>
        <p:nvSpPr>
          <p:cNvPr id="9" name="Picture Placeholder 5"/>
          <p:cNvSpPr>
            <a:spLocks noGrp="1"/>
          </p:cNvSpPr>
          <p:nvPr>
            <p:ph type="pic" sz="quarter" idx="14"/>
          </p:nvPr>
        </p:nvSpPr>
        <p:spPr>
          <a:xfrm>
            <a:off x="3047992" y="-1"/>
            <a:ext cx="3047507" cy="4043145"/>
          </a:xfrm>
        </p:spPr>
      </p:sp>
    </p:spTree>
    <p:extLst>
      <p:ext uri="{BB962C8B-B14F-4D97-AF65-F5344CB8AC3E}">
        <p14:creationId xmlns:p14="http://schemas.microsoft.com/office/powerpoint/2010/main" val="389775190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20">
    <p:spTree>
      <p:nvGrpSpPr>
        <p:cNvPr id="1" name=""/>
        <p:cNvGrpSpPr/>
        <p:nvPr/>
      </p:nvGrpSpPr>
      <p:grpSpPr>
        <a:xfrm>
          <a:off x="0" y="0"/>
          <a:ext cx="0" cy="0"/>
          <a:chOff x="0" y="0"/>
          <a:chExt cx="0" cy="0"/>
        </a:xfrm>
      </p:grpSpPr>
      <p:sp>
        <p:nvSpPr>
          <p:cNvPr id="10" name="Picture Placeholder 5"/>
          <p:cNvSpPr>
            <a:spLocks noGrp="1"/>
          </p:cNvSpPr>
          <p:nvPr>
            <p:ph type="pic" sz="quarter" idx="15"/>
          </p:nvPr>
        </p:nvSpPr>
        <p:spPr>
          <a:xfrm>
            <a:off x="5942618" y="60"/>
            <a:ext cx="3201382" cy="2829451"/>
          </a:xfrm>
        </p:spPr>
      </p:sp>
      <p:sp>
        <p:nvSpPr>
          <p:cNvPr id="3" name="Footer Placeholder 2"/>
          <p:cNvSpPr>
            <a:spLocks noGrp="1"/>
          </p:cNvSpPr>
          <p:nvPr>
            <p:ph type="ftr" sz="quarter" idx="11"/>
          </p:nvPr>
        </p:nvSpPr>
        <p:spPr>
          <a:xfrm>
            <a:off x="3411800" y="653506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545" y="60"/>
            <a:ext cx="3231213" cy="2829451"/>
          </a:xfrm>
        </p:spPr>
      </p:sp>
      <p:sp>
        <p:nvSpPr>
          <p:cNvPr id="9" name="Picture Placeholder 5"/>
          <p:cNvSpPr>
            <a:spLocks noGrp="1"/>
          </p:cNvSpPr>
          <p:nvPr>
            <p:ph type="pic" sz="quarter" idx="14"/>
          </p:nvPr>
        </p:nvSpPr>
        <p:spPr>
          <a:xfrm>
            <a:off x="3231759" y="60"/>
            <a:ext cx="2710919" cy="2829451"/>
          </a:xfrm>
        </p:spPr>
      </p:sp>
    </p:spTree>
    <p:extLst>
      <p:ext uri="{BB962C8B-B14F-4D97-AF65-F5344CB8AC3E}">
        <p14:creationId xmlns:p14="http://schemas.microsoft.com/office/powerpoint/2010/main" val="309773134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3_20">
    <p:spTree>
      <p:nvGrpSpPr>
        <p:cNvPr id="1" name=""/>
        <p:cNvGrpSpPr/>
        <p:nvPr/>
      </p:nvGrpSpPr>
      <p:grpSpPr>
        <a:xfrm>
          <a:off x="0" y="0"/>
          <a:ext cx="0" cy="0"/>
          <a:chOff x="0" y="0"/>
          <a:chExt cx="0" cy="0"/>
        </a:xfrm>
      </p:grpSpPr>
      <p:sp>
        <p:nvSpPr>
          <p:cNvPr id="10" name="Picture Placeholder 5"/>
          <p:cNvSpPr>
            <a:spLocks noGrp="1"/>
          </p:cNvSpPr>
          <p:nvPr>
            <p:ph type="pic" sz="quarter" idx="15"/>
          </p:nvPr>
        </p:nvSpPr>
        <p:spPr>
          <a:xfrm>
            <a:off x="4576907" y="2343200"/>
            <a:ext cx="2281630" cy="3059751"/>
          </a:xfrm>
        </p:spPr>
      </p:sp>
      <p:sp>
        <p:nvSpPr>
          <p:cNvPr id="3" name="Footer Placeholder 2"/>
          <p:cNvSpPr>
            <a:spLocks noGrp="1"/>
          </p:cNvSpPr>
          <p:nvPr>
            <p:ph type="ftr" sz="quarter" idx="11"/>
          </p:nvPr>
        </p:nvSpPr>
        <p:spPr>
          <a:xfrm>
            <a:off x="3411800" y="653506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85" y="2343200"/>
            <a:ext cx="2290958" cy="3059751"/>
          </a:xfrm>
        </p:spPr>
      </p:sp>
      <p:sp>
        <p:nvSpPr>
          <p:cNvPr id="9" name="Picture Placeholder 5"/>
          <p:cNvSpPr>
            <a:spLocks noGrp="1"/>
          </p:cNvSpPr>
          <p:nvPr>
            <p:ph type="pic" sz="quarter" idx="14"/>
          </p:nvPr>
        </p:nvSpPr>
        <p:spPr>
          <a:xfrm>
            <a:off x="2291504" y="2343200"/>
            <a:ext cx="2285463" cy="3059751"/>
          </a:xfrm>
        </p:spPr>
      </p:sp>
      <p:sp>
        <p:nvSpPr>
          <p:cNvPr id="12" name="Picture Placeholder 5"/>
          <p:cNvSpPr>
            <a:spLocks noGrp="1"/>
          </p:cNvSpPr>
          <p:nvPr>
            <p:ph type="pic" sz="quarter" idx="16"/>
          </p:nvPr>
        </p:nvSpPr>
        <p:spPr>
          <a:xfrm>
            <a:off x="6858536" y="2343200"/>
            <a:ext cx="2281630" cy="3059751"/>
          </a:xfrm>
        </p:spPr>
      </p:sp>
    </p:spTree>
    <p:extLst>
      <p:ext uri="{BB962C8B-B14F-4D97-AF65-F5344CB8AC3E}">
        <p14:creationId xmlns:p14="http://schemas.microsoft.com/office/powerpoint/2010/main" val="33670323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20">
    <p:spTree>
      <p:nvGrpSpPr>
        <p:cNvPr id="1" name=""/>
        <p:cNvGrpSpPr/>
        <p:nvPr/>
      </p:nvGrpSpPr>
      <p:grpSpPr>
        <a:xfrm>
          <a:off x="0" y="0"/>
          <a:ext cx="0" cy="0"/>
          <a:chOff x="0" y="0"/>
          <a:chExt cx="0" cy="0"/>
        </a:xfrm>
      </p:grpSpPr>
      <p:sp>
        <p:nvSpPr>
          <p:cNvPr id="18" name="Picture Placeholder 5"/>
          <p:cNvSpPr>
            <a:spLocks noGrp="1"/>
          </p:cNvSpPr>
          <p:nvPr>
            <p:ph type="pic" sz="quarter" idx="15"/>
          </p:nvPr>
        </p:nvSpPr>
        <p:spPr>
          <a:xfrm>
            <a:off x="2584039" y="2288329"/>
            <a:ext cx="2578306" cy="2288328"/>
          </a:xfrm>
        </p:spPr>
        <p:txBody>
          <a:bodyPr/>
          <a:lstStyle/>
          <a:p>
            <a:endParaRPr lang="en-US" dirty="0"/>
          </a:p>
        </p:txBody>
      </p:sp>
      <p:sp>
        <p:nvSpPr>
          <p:cNvPr id="19" name="Picture Placeholder 5"/>
          <p:cNvSpPr>
            <a:spLocks noGrp="1"/>
          </p:cNvSpPr>
          <p:nvPr>
            <p:ph type="pic" sz="quarter" idx="16"/>
          </p:nvPr>
        </p:nvSpPr>
        <p:spPr>
          <a:xfrm>
            <a:off x="485" y="2288389"/>
            <a:ext cx="2584040" cy="2288835"/>
          </a:xfrm>
        </p:spPr>
        <p:txBody>
          <a:bodyPr/>
          <a:lstStyle/>
          <a:p>
            <a:pPr marL="189287" marR="0" lvl="0" indent="-189287" algn="l" defTabSz="757176" rtl="0" eaLnBrk="1" fontAlgn="auto" latinLnBrk="0" hangingPunct="1">
              <a:lnSpc>
                <a:spcPct val="90000"/>
              </a:lnSpc>
              <a:spcBef>
                <a:spcPts val="840"/>
              </a:spcBef>
              <a:spcAft>
                <a:spcPts val="0"/>
              </a:spcAft>
              <a:buClrTx/>
              <a:buSzTx/>
              <a:buFont typeface="Arial" panose="020B0604020202020204" pitchFamily="34" charset="0"/>
              <a:buNone/>
              <a:tabLst/>
              <a:defRPr/>
            </a:pPr>
            <a:endParaRPr lang="en-US" dirty="0"/>
          </a:p>
        </p:txBody>
      </p:sp>
      <p:sp>
        <p:nvSpPr>
          <p:cNvPr id="9" name="Picture Placeholder 5"/>
          <p:cNvSpPr>
            <a:spLocks noGrp="1"/>
          </p:cNvSpPr>
          <p:nvPr>
            <p:ph type="pic" sz="quarter" idx="14"/>
          </p:nvPr>
        </p:nvSpPr>
        <p:spPr>
          <a:xfrm>
            <a:off x="2584039" y="0"/>
            <a:ext cx="2578306" cy="2288328"/>
          </a:xfrm>
        </p:spPr>
        <p:txBody>
          <a:bodyPr/>
          <a:lstStyle/>
          <a:p>
            <a:endParaRPr lang="en-US" dirty="0"/>
          </a:p>
        </p:txBody>
      </p:sp>
      <p:sp>
        <p:nvSpPr>
          <p:cNvPr id="3" name="Footer Placeholder 2"/>
          <p:cNvSpPr>
            <a:spLocks noGrp="1"/>
          </p:cNvSpPr>
          <p:nvPr>
            <p:ph type="ftr" sz="quarter" idx="11"/>
          </p:nvPr>
        </p:nvSpPr>
        <p:spPr>
          <a:xfrm>
            <a:off x="3411800" y="6535062"/>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5"/>
          <p:cNvSpPr>
            <a:spLocks noGrp="1"/>
          </p:cNvSpPr>
          <p:nvPr>
            <p:ph type="pic" sz="quarter" idx="13"/>
          </p:nvPr>
        </p:nvSpPr>
        <p:spPr>
          <a:xfrm>
            <a:off x="485" y="60"/>
            <a:ext cx="2584040" cy="2288835"/>
          </a:xfrm>
        </p:spPr>
        <p:txBody>
          <a:bodyPr/>
          <a:lstStyle/>
          <a:p>
            <a:pPr marL="189287" marR="0" lvl="0" indent="-189287" algn="l" defTabSz="757176" rtl="0" eaLnBrk="1" fontAlgn="auto" latinLnBrk="0" hangingPunct="1">
              <a:lnSpc>
                <a:spcPct val="90000"/>
              </a:lnSpc>
              <a:spcBef>
                <a:spcPts val="840"/>
              </a:spcBef>
              <a:spcAft>
                <a:spcPts val="0"/>
              </a:spcAft>
              <a:buClrTx/>
              <a:buSzTx/>
              <a:buFont typeface="Arial" panose="020B0604020202020204" pitchFamily="34" charset="0"/>
              <a:buNone/>
              <a:tabLst/>
              <a:defRPr/>
            </a:pPr>
            <a:endParaRPr lang="en-US" dirty="0"/>
          </a:p>
        </p:txBody>
      </p:sp>
      <p:sp>
        <p:nvSpPr>
          <p:cNvPr id="22" name="Picture Placeholder 5"/>
          <p:cNvSpPr>
            <a:spLocks noGrp="1"/>
          </p:cNvSpPr>
          <p:nvPr>
            <p:ph type="pic" sz="quarter" idx="17"/>
          </p:nvPr>
        </p:nvSpPr>
        <p:spPr>
          <a:xfrm>
            <a:off x="2584039" y="4576715"/>
            <a:ext cx="2578306" cy="2281345"/>
          </a:xfrm>
        </p:spPr>
        <p:txBody>
          <a:bodyPr/>
          <a:lstStyle/>
          <a:p>
            <a:endParaRPr lang="en-US" dirty="0"/>
          </a:p>
        </p:txBody>
      </p:sp>
      <p:sp>
        <p:nvSpPr>
          <p:cNvPr id="23" name="Picture Placeholder 5"/>
          <p:cNvSpPr>
            <a:spLocks noGrp="1"/>
          </p:cNvSpPr>
          <p:nvPr>
            <p:ph type="pic" sz="quarter" idx="18"/>
          </p:nvPr>
        </p:nvSpPr>
        <p:spPr>
          <a:xfrm>
            <a:off x="485" y="4576657"/>
            <a:ext cx="2584040" cy="2281850"/>
          </a:xfrm>
        </p:spPr>
        <p:txBody>
          <a:bodyPr/>
          <a:lstStyle/>
          <a:p>
            <a:pPr marL="189287" marR="0" lvl="0" indent="-189287" algn="l" defTabSz="757176" rtl="0" eaLnBrk="1" fontAlgn="auto" latinLnBrk="0" hangingPunct="1">
              <a:lnSpc>
                <a:spcPct val="90000"/>
              </a:lnSpc>
              <a:spcBef>
                <a:spcPts val="840"/>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176972904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8"/>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Tree>
    <p:extLst>
      <p:ext uri="{BB962C8B-B14F-4D97-AF65-F5344CB8AC3E}">
        <p14:creationId xmlns:p14="http://schemas.microsoft.com/office/powerpoint/2010/main" val="314036376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8"/>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0"/>
            <a:ext cx="9144000" cy="6858000"/>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4207759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2">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67"/>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880693" y="1839081"/>
            <a:ext cx="2474340" cy="5018919"/>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74472245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8"/>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0"/>
            <a:ext cx="9144000" cy="3803528"/>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250832303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3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8"/>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4"/>
            <a:ext cx="3346424" cy="6857999"/>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287257474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4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8"/>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4"/>
            <a:ext cx="4525736" cy="6857999"/>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222144598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5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8"/>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2"/>
            <a:ext cx="9144000" cy="4160133"/>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63507857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6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8"/>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0" y="1"/>
            <a:ext cx="9144000" cy="5080198"/>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396688107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7_0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8"/>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4666554" y="0"/>
            <a:ext cx="4477446" cy="6858000"/>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144002954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02">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8"/>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5" name="Picture Placeholder 2"/>
          <p:cNvSpPr>
            <a:spLocks noGrp="1"/>
          </p:cNvSpPr>
          <p:nvPr>
            <p:ph type="pic" sz="quarter" idx="13" hasCustomPrompt="1"/>
          </p:nvPr>
        </p:nvSpPr>
        <p:spPr>
          <a:xfrm>
            <a:off x="880693" y="1839081"/>
            <a:ext cx="2474340" cy="5018919"/>
          </a:xfrm>
          <a:prstGeom prst="roundRect">
            <a:avLst>
              <a:gd name="adj" fmla="val 615"/>
            </a:avLst>
          </a:prstGeom>
        </p:spPr>
        <p:txBody>
          <a:bodyPr/>
          <a:lstStyle>
            <a:lvl1pPr marL="0" indent="0" algn="ctr">
              <a:buNone/>
              <a:defRPr baseline="0"/>
            </a:lvl1pPr>
          </a:lstStyle>
          <a:p>
            <a:r>
              <a:rPr lang="en-US" smtClean="0"/>
              <a:t>Drag &amp; Drop Your Image Here</a:t>
            </a:r>
            <a:endParaRPr lang="en-US"/>
          </a:p>
        </p:txBody>
      </p:sp>
    </p:spTree>
    <p:extLst>
      <p:ext uri="{BB962C8B-B14F-4D97-AF65-F5344CB8AC3E}">
        <p14:creationId xmlns:p14="http://schemas.microsoft.com/office/powerpoint/2010/main" val="190140412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04">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8"/>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4009824" y="2606296"/>
            <a:ext cx="1313774" cy="3144516"/>
          </a:xfrm>
          <a:prstGeom prst="roundRect">
            <a:avLst>
              <a:gd name="adj" fmla="val 1546"/>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280124879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04">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8"/>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3688919" y="3811877"/>
            <a:ext cx="2269949" cy="1926510"/>
          </a:xfrm>
          <a:prstGeom prst="roundRect">
            <a:avLst>
              <a:gd name="adj" fmla="val 1546"/>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137772816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05">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411800" y="6535058"/>
            <a:ext cx="2320409" cy="140261"/>
          </a:xfrm>
          <a:prstGeom prst="rect">
            <a:avLst/>
          </a:prstGeo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B5C01996-2D0B-4E1B-998A-4107E0F8DE91}" type="slidenum">
              <a:rPr>
                <a:solidFill>
                  <a:prstClr val="black">
                    <a:lumMod val="50000"/>
                    <a:lumOff val="50000"/>
                  </a:prstClr>
                </a:solidFill>
              </a:rPr>
              <a:pPr/>
              <a:t>‹#›</a:t>
            </a:fld>
            <a:endParaRPr>
              <a:solidFill>
                <a:prstClr val="black">
                  <a:lumMod val="50000"/>
                  <a:lumOff val="50000"/>
                </a:prstClr>
              </a:solidFill>
            </a:endParaRPr>
          </a:p>
        </p:txBody>
      </p:sp>
      <p:sp>
        <p:nvSpPr>
          <p:cNvPr id="6" name="Picture Placeholder 2"/>
          <p:cNvSpPr>
            <a:spLocks noGrp="1"/>
          </p:cNvSpPr>
          <p:nvPr>
            <p:ph type="pic" sz="quarter" idx="13" hasCustomPrompt="1"/>
          </p:nvPr>
        </p:nvSpPr>
        <p:spPr>
          <a:xfrm>
            <a:off x="0" y="2316334"/>
            <a:ext cx="9144000" cy="3373587"/>
          </a:xfrm>
          <a:prstGeom prst="roundRect">
            <a:avLst>
              <a:gd name="adj" fmla="val 0"/>
            </a:avLst>
          </a:prstGeom>
        </p:spPr>
        <p:txBody>
          <a:bodyPr>
            <a:normAutofit/>
          </a:bodyPr>
          <a:lstStyle>
            <a:lvl1pPr marL="0" indent="0" algn="ctr">
              <a:buNone/>
              <a:defRPr sz="1600" baseline="0"/>
            </a:lvl1pPr>
          </a:lstStyle>
          <a:p>
            <a:r>
              <a:rPr lang="en-US" smtClean="0"/>
              <a:t>Drag &amp; Drop Your Image Here</a:t>
            </a:r>
            <a:endParaRPr lang="en-US"/>
          </a:p>
        </p:txBody>
      </p:sp>
    </p:spTree>
    <p:extLst>
      <p:ext uri="{BB962C8B-B14F-4D97-AF65-F5344CB8AC3E}">
        <p14:creationId xmlns:p14="http://schemas.microsoft.com/office/powerpoint/2010/main" val="304322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269.xml"/><Relationship Id="rId13" Type="http://schemas.openxmlformats.org/officeDocument/2006/relationships/slideLayout" Target="../slideLayouts/slideLayout274.xml"/><Relationship Id="rId18" Type="http://schemas.openxmlformats.org/officeDocument/2006/relationships/slideLayout" Target="../slideLayouts/slideLayout279.xml"/><Relationship Id="rId26" Type="http://schemas.openxmlformats.org/officeDocument/2006/relationships/slideLayout" Target="../slideLayouts/slideLayout287.xml"/><Relationship Id="rId3" Type="http://schemas.openxmlformats.org/officeDocument/2006/relationships/slideLayout" Target="../slideLayouts/slideLayout264.xml"/><Relationship Id="rId21" Type="http://schemas.openxmlformats.org/officeDocument/2006/relationships/slideLayout" Target="../slideLayouts/slideLayout282.xml"/><Relationship Id="rId7" Type="http://schemas.openxmlformats.org/officeDocument/2006/relationships/slideLayout" Target="../slideLayouts/slideLayout268.xml"/><Relationship Id="rId12" Type="http://schemas.openxmlformats.org/officeDocument/2006/relationships/slideLayout" Target="../slideLayouts/slideLayout273.xml"/><Relationship Id="rId17" Type="http://schemas.openxmlformats.org/officeDocument/2006/relationships/slideLayout" Target="../slideLayouts/slideLayout278.xml"/><Relationship Id="rId25" Type="http://schemas.openxmlformats.org/officeDocument/2006/relationships/slideLayout" Target="../slideLayouts/slideLayout286.xml"/><Relationship Id="rId2" Type="http://schemas.openxmlformats.org/officeDocument/2006/relationships/slideLayout" Target="../slideLayouts/slideLayout263.xml"/><Relationship Id="rId16" Type="http://schemas.openxmlformats.org/officeDocument/2006/relationships/slideLayout" Target="../slideLayouts/slideLayout277.xml"/><Relationship Id="rId20" Type="http://schemas.openxmlformats.org/officeDocument/2006/relationships/slideLayout" Target="../slideLayouts/slideLayout281.xml"/><Relationship Id="rId29" Type="http://schemas.openxmlformats.org/officeDocument/2006/relationships/slideLayout" Target="../slideLayouts/slideLayout290.xml"/><Relationship Id="rId1" Type="http://schemas.openxmlformats.org/officeDocument/2006/relationships/slideLayout" Target="../slideLayouts/slideLayout262.xml"/><Relationship Id="rId6" Type="http://schemas.openxmlformats.org/officeDocument/2006/relationships/slideLayout" Target="../slideLayouts/slideLayout267.xml"/><Relationship Id="rId11" Type="http://schemas.openxmlformats.org/officeDocument/2006/relationships/slideLayout" Target="../slideLayouts/slideLayout272.xml"/><Relationship Id="rId24" Type="http://schemas.openxmlformats.org/officeDocument/2006/relationships/slideLayout" Target="../slideLayouts/slideLayout285.xml"/><Relationship Id="rId5" Type="http://schemas.openxmlformats.org/officeDocument/2006/relationships/slideLayout" Target="../slideLayouts/slideLayout266.xml"/><Relationship Id="rId15" Type="http://schemas.openxmlformats.org/officeDocument/2006/relationships/slideLayout" Target="../slideLayouts/slideLayout276.xml"/><Relationship Id="rId23" Type="http://schemas.openxmlformats.org/officeDocument/2006/relationships/slideLayout" Target="../slideLayouts/slideLayout284.xml"/><Relationship Id="rId28" Type="http://schemas.openxmlformats.org/officeDocument/2006/relationships/slideLayout" Target="../slideLayouts/slideLayout289.xml"/><Relationship Id="rId10" Type="http://schemas.openxmlformats.org/officeDocument/2006/relationships/slideLayout" Target="../slideLayouts/slideLayout271.xml"/><Relationship Id="rId19" Type="http://schemas.openxmlformats.org/officeDocument/2006/relationships/slideLayout" Target="../slideLayouts/slideLayout280.xml"/><Relationship Id="rId4" Type="http://schemas.openxmlformats.org/officeDocument/2006/relationships/slideLayout" Target="../slideLayouts/slideLayout265.xml"/><Relationship Id="rId9" Type="http://schemas.openxmlformats.org/officeDocument/2006/relationships/slideLayout" Target="../slideLayouts/slideLayout270.xml"/><Relationship Id="rId14" Type="http://schemas.openxmlformats.org/officeDocument/2006/relationships/slideLayout" Target="../slideLayouts/slideLayout275.xml"/><Relationship Id="rId22" Type="http://schemas.openxmlformats.org/officeDocument/2006/relationships/slideLayout" Target="../slideLayouts/slideLayout283.xml"/><Relationship Id="rId27" Type="http://schemas.openxmlformats.org/officeDocument/2006/relationships/slideLayout" Target="../slideLayouts/slideLayout288.xml"/><Relationship Id="rId30"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98.xml"/><Relationship Id="rId13" Type="http://schemas.openxmlformats.org/officeDocument/2006/relationships/slideLayout" Target="../slideLayouts/slideLayout303.xml"/><Relationship Id="rId18" Type="http://schemas.openxmlformats.org/officeDocument/2006/relationships/slideLayout" Target="../slideLayouts/slideLayout308.xml"/><Relationship Id="rId26" Type="http://schemas.openxmlformats.org/officeDocument/2006/relationships/slideLayout" Target="../slideLayouts/slideLayout316.xml"/><Relationship Id="rId3" Type="http://schemas.openxmlformats.org/officeDocument/2006/relationships/slideLayout" Target="../slideLayouts/slideLayout293.xml"/><Relationship Id="rId21" Type="http://schemas.openxmlformats.org/officeDocument/2006/relationships/slideLayout" Target="../slideLayouts/slideLayout311.xml"/><Relationship Id="rId7" Type="http://schemas.openxmlformats.org/officeDocument/2006/relationships/slideLayout" Target="../slideLayouts/slideLayout297.xml"/><Relationship Id="rId12" Type="http://schemas.openxmlformats.org/officeDocument/2006/relationships/slideLayout" Target="../slideLayouts/slideLayout302.xml"/><Relationship Id="rId17" Type="http://schemas.openxmlformats.org/officeDocument/2006/relationships/slideLayout" Target="../slideLayouts/slideLayout307.xml"/><Relationship Id="rId25" Type="http://schemas.openxmlformats.org/officeDocument/2006/relationships/slideLayout" Target="../slideLayouts/slideLayout315.xml"/><Relationship Id="rId2" Type="http://schemas.openxmlformats.org/officeDocument/2006/relationships/slideLayout" Target="../slideLayouts/slideLayout292.xml"/><Relationship Id="rId16" Type="http://schemas.openxmlformats.org/officeDocument/2006/relationships/slideLayout" Target="../slideLayouts/slideLayout306.xml"/><Relationship Id="rId20" Type="http://schemas.openxmlformats.org/officeDocument/2006/relationships/slideLayout" Target="../slideLayouts/slideLayout310.xml"/><Relationship Id="rId29" Type="http://schemas.openxmlformats.org/officeDocument/2006/relationships/slideLayout" Target="../slideLayouts/slideLayout319.xml"/><Relationship Id="rId1" Type="http://schemas.openxmlformats.org/officeDocument/2006/relationships/slideLayout" Target="../slideLayouts/slideLayout291.xml"/><Relationship Id="rId6" Type="http://schemas.openxmlformats.org/officeDocument/2006/relationships/slideLayout" Target="../slideLayouts/slideLayout296.xml"/><Relationship Id="rId11" Type="http://schemas.openxmlformats.org/officeDocument/2006/relationships/slideLayout" Target="../slideLayouts/slideLayout301.xml"/><Relationship Id="rId24" Type="http://schemas.openxmlformats.org/officeDocument/2006/relationships/slideLayout" Target="../slideLayouts/slideLayout314.xml"/><Relationship Id="rId5" Type="http://schemas.openxmlformats.org/officeDocument/2006/relationships/slideLayout" Target="../slideLayouts/slideLayout295.xml"/><Relationship Id="rId15" Type="http://schemas.openxmlformats.org/officeDocument/2006/relationships/slideLayout" Target="../slideLayouts/slideLayout305.xml"/><Relationship Id="rId23" Type="http://schemas.openxmlformats.org/officeDocument/2006/relationships/slideLayout" Target="../slideLayouts/slideLayout313.xml"/><Relationship Id="rId28" Type="http://schemas.openxmlformats.org/officeDocument/2006/relationships/slideLayout" Target="../slideLayouts/slideLayout318.xml"/><Relationship Id="rId10" Type="http://schemas.openxmlformats.org/officeDocument/2006/relationships/slideLayout" Target="../slideLayouts/slideLayout300.xml"/><Relationship Id="rId19" Type="http://schemas.openxmlformats.org/officeDocument/2006/relationships/slideLayout" Target="../slideLayouts/slideLayout309.xml"/><Relationship Id="rId4" Type="http://schemas.openxmlformats.org/officeDocument/2006/relationships/slideLayout" Target="../slideLayouts/slideLayout294.xml"/><Relationship Id="rId9" Type="http://schemas.openxmlformats.org/officeDocument/2006/relationships/slideLayout" Target="../slideLayouts/slideLayout299.xml"/><Relationship Id="rId14" Type="http://schemas.openxmlformats.org/officeDocument/2006/relationships/slideLayout" Target="../slideLayouts/slideLayout304.xml"/><Relationship Id="rId22" Type="http://schemas.openxmlformats.org/officeDocument/2006/relationships/slideLayout" Target="../slideLayouts/slideLayout312.xml"/><Relationship Id="rId27" Type="http://schemas.openxmlformats.org/officeDocument/2006/relationships/slideLayout" Target="../slideLayouts/slideLayout317.xml"/><Relationship Id="rId30" Type="http://schemas.openxmlformats.org/officeDocument/2006/relationships/theme" Target="../theme/theme1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29" Type="http://schemas.openxmlformats.org/officeDocument/2006/relationships/slideLayout" Target="../slideLayouts/slideLayout87.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slideLayout" Target="../slideLayouts/slideLayout86.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slideLayout" Target="../slideLayouts/slideLayout85.xml"/><Relationship Id="rId30"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95.xml"/><Relationship Id="rId13" Type="http://schemas.openxmlformats.org/officeDocument/2006/relationships/slideLayout" Target="../slideLayouts/slideLayout100.xml"/><Relationship Id="rId18" Type="http://schemas.openxmlformats.org/officeDocument/2006/relationships/slideLayout" Target="../slideLayouts/slideLayout105.xml"/><Relationship Id="rId26" Type="http://schemas.openxmlformats.org/officeDocument/2006/relationships/slideLayout" Target="../slideLayouts/slideLayout113.xml"/><Relationship Id="rId3" Type="http://schemas.openxmlformats.org/officeDocument/2006/relationships/slideLayout" Target="../slideLayouts/slideLayout90.xml"/><Relationship Id="rId21" Type="http://schemas.openxmlformats.org/officeDocument/2006/relationships/slideLayout" Target="../slideLayouts/slideLayout108.xml"/><Relationship Id="rId7" Type="http://schemas.openxmlformats.org/officeDocument/2006/relationships/slideLayout" Target="../slideLayouts/slideLayout94.xml"/><Relationship Id="rId12" Type="http://schemas.openxmlformats.org/officeDocument/2006/relationships/slideLayout" Target="../slideLayouts/slideLayout99.xml"/><Relationship Id="rId17" Type="http://schemas.openxmlformats.org/officeDocument/2006/relationships/slideLayout" Target="../slideLayouts/slideLayout104.xml"/><Relationship Id="rId25" Type="http://schemas.openxmlformats.org/officeDocument/2006/relationships/slideLayout" Target="../slideLayouts/slideLayout112.xml"/><Relationship Id="rId2" Type="http://schemas.openxmlformats.org/officeDocument/2006/relationships/slideLayout" Target="../slideLayouts/slideLayout89.xml"/><Relationship Id="rId16" Type="http://schemas.openxmlformats.org/officeDocument/2006/relationships/slideLayout" Target="../slideLayouts/slideLayout103.xml"/><Relationship Id="rId20" Type="http://schemas.openxmlformats.org/officeDocument/2006/relationships/slideLayout" Target="../slideLayouts/slideLayout107.xml"/><Relationship Id="rId29" Type="http://schemas.openxmlformats.org/officeDocument/2006/relationships/slideLayout" Target="../slideLayouts/slideLayout116.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slideLayout" Target="../slideLayouts/slideLayout98.xml"/><Relationship Id="rId24" Type="http://schemas.openxmlformats.org/officeDocument/2006/relationships/slideLayout" Target="../slideLayouts/slideLayout111.xml"/><Relationship Id="rId5" Type="http://schemas.openxmlformats.org/officeDocument/2006/relationships/slideLayout" Target="../slideLayouts/slideLayout92.xml"/><Relationship Id="rId15" Type="http://schemas.openxmlformats.org/officeDocument/2006/relationships/slideLayout" Target="../slideLayouts/slideLayout102.xml"/><Relationship Id="rId23" Type="http://schemas.openxmlformats.org/officeDocument/2006/relationships/slideLayout" Target="../slideLayouts/slideLayout110.xml"/><Relationship Id="rId28" Type="http://schemas.openxmlformats.org/officeDocument/2006/relationships/slideLayout" Target="../slideLayouts/slideLayout115.xml"/><Relationship Id="rId10" Type="http://schemas.openxmlformats.org/officeDocument/2006/relationships/slideLayout" Target="../slideLayouts/slideLayout97.xml"/><Relationship Id="rId19" Type="http://schemas.openxmlformats.org/officeDocument/2006/relationships/slideLayout" Target="../slideLayouts/slideLayout106.xml"/><Relationship Id="rId4" Type="http://schemas.openxmlformats.org/officeDocument/2006/relationships/slideLayout" Target="../slideLayouts/slideLayout91.xml"/><Relationship Id="rId9" Type="http://schemas.openxmlformats.org/officeDocument/2006/relationships/slideLayout" Target="../slideLayouts/slideLayout96.xml"/><Relationship Id="rId14" Type="http://schemas.openxmlformats.org/officeDocument/2006/relationships/slideLayout" Target="../slideLayouts/slideLayout101.xml"/><Relationship Id="rId22" Type="http://schemas.openxmlformats.org/officeDocument/2006/relationships/slideLayout" Target="../slideLayouts/slideLayout109.xml"/><Relationship Id="rId27" Type="http://schemas.openxmlformats.org/officeDocument/2006/relationships/slideLayout" Target="../slideLayouts/slideLayout114.xml"/><Relationship Id="rId30"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24.xml"/><Relationship Id="rId13" Type="http://schemas.openxmlformats.org/officeDocument/2006/relationships/slideLayout" Target="../slideLayouts/slideLayout129.xml"/><Relationship Id="rId18" Type="http://schemas.openxmlformats.org/officeDocument/2006/relationships/slideLayout" Target="../slideLayouts/slideLayout134.xml"/><Relationship Id="rId26" Type="http://schemas.openxmlformats.org/officeDocument/2006/relationships/slideLayout" Target="../slideLayouts/slideLayout142.xml"/><Relationship Id="rId3" Type="http://schemas.openxmlformats.org/officeDocument/2006/relationships/slideLayout" Target="../slideLayouts/slideLayout119.xml"/><Relationship Id="rId21" Type="http://schemas.openxmlformats.org/officeDocument/2006/relationships/slideLayout" Target="../slideLayouts/slideLayout137.xml"/><Relationship Id="rId7" Type="http://schemas.openxmlformats.org/officeDocument/2006/relationships/slideLayout" Target="../slideLayouts/slideLayout123.xml"/><Relationship Id="rId12" Type="http://schemas.openxmlformats.org/officeDocument/2006/relationships/slideLayout" Target="../slideLayouts/slideLayout128.xml"/><Relationship Id="rId17" Type="http://schemas.openxmlformats.org/officeDocument/2006/relationships/slideLayout" Target="../slideLayouts/slideLayout133.xml"/><Relationship Id="rId25" Type="http://schemas.openxmlformats.org/officeDocument/2006/relationships/slideLayout" Target="../slideLayouts/slideLayout141.xml"/><Relationship Id="rId2" Type="http://schemas.openxmlformats.org/officeDocument/2006/relationships/slideLayout" Target="../slideLayouts/slideLayout118.xml"/><Relationship Id="rId16" Type="http://schemas.openxmlformats.org/officeDocument/2006/relationships/slideLayout" Target="../slideLayouts/slideLayout132.xml"/><Relationship Id="rId20" Type="http://schemas.openxmlformats.org/officeDocument/2006/relationships/slideLayout" Target="../slideLayouts/slideLayout136.xml"/><Relationship Id="rId29" Type="http://schemas.openxmlformats.org/officeDocument/2006/relationships/slideLayout" Target="../slideLayouts/slideLayout145.xml"/><Relationship Id="rId1" Type="http://schemas.openxmlformats.org/officeDocument/2006/relationships/slideLayout" Target="../slideLayouts/slideLayout117.xml"/><Relationship Id="rId6" Type="http://schemas.openxmlformats.org/officeDocument/2006/relationships/slideLayout" Target="../slideLayouts/slideLayout122.xml"/><Relationship Id="rId11" Type="http://schemas.openxmlformats.org/officeDocument/2006/relationships/slideLayout" Target="../slideLayouts/slideLayout127.xml"/><Relationship Id="rId24" Type="http://schemas.openxmlformats.org/officeDocument/2006/relationships/slideLayout" Target="../slideLayouts/slideLayout140.xml"/><Relationship Id="rId5" Type="http://schemas.openxmlformats.org/officeDocument/2006/relationships/slideLayout" Target="../slideLayouts/slideLayout121.xml"/><Relationship Id="rId15" Type="http://schemas.openxmlformats.org/officeDocument/2006/relationships/slideLayout" Target="../slideLayouts/slideLayout131.xml"/><Relationship Id="rId23" Type="http://schemas.openxmlformats.org/officeDocument/2006/relationships/slideLayout" Target="../slideLayouts/slideLayout139.xml"/><Relationship Id="rId28" Type="http://schemas.openxmlformats.org/officeDocument/2006/relationships/slideLayout" Target="../slideLayouts/slideLayout144.xml"/><Relationship Id="rId10" Type="http://schemas.openxmlformats.org/officeDocument/2006/relationships/slideLayout" Target="../slideLayouts/slideLayout126.xml"/><Relationship Id="rId19" Type="http://schemas.openxmlformats.org/officeDocument/2006/relationships/slideLayout" Target="../slideLayouts/slideLayout135.xml"/><Relationship Id="rId4" Type="http://schemas.openxmlformats.org/officeDocument/2006/relationships/slideLayout" Target="../slideLayouts/slideLayout120.xml"/><Relationship Id="rId9" Type="http://schemas.openxmlformats.org/officeDocument/2006/relationships/slideLayout" Target="../slideLayouts/slideLayout125.xml"/><Relationship Id="rId14" Type="http://schemas.openxmlformats.org/officeDocument/2006/relationships/slideLayout" Target="../slideLayouts/slideLayout130.xml"/><Relationship Id="rId22" Type="http://schemas.openxmlformats.org/officeDocument/2006/relationships/slideLayout" Target="../slideLayouts/slideLayout138.xml"/><Relationship Id="rId27" Type="http://schemas.openxmlformats.org/officeDocument/2006/relationships/slideLayout" Target="../slideLayouts/slideLayout143.xml"/><Relationship Id="rId30"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53.xml"/><Relationship Id="rId13" Type="http://schemas.openxmlformats.org/officeDocument/2006/relationships/slideLayout" Target="../slideLayouts/slideLayout158.xml"/><Relationship Id="rId18" Type="http://schemas.openxmlformats.org/officeDocument/2006/relationships/slideLayout" Target="../slideLayouts/slideLayout163.xml"/><Relationship Id="rId26" Type="http://schemas.openxmlformats.org/officeDocument/2006/relationships/slideLayout" Target="../slideLayouts/slideLayout171.xml"/><Relationship Id="rId3" Type="http://schemas.openxmlformats.org/officeDocument/2006/relationships/slideLayout" Target="../slideLayouts/slideLayout148.xml"/><Relationship Id="rId21" Type="http://schemas.openxmlformats.org/officeDocument/2006/relationships/slideLayout" Target="../slideLayouts/slideLayout166.xml"/><Relationship Id="rId7" Type="http://schemas.openxmlformats.org/officeDocument/2006/relationships/slideLayout" Target="../slideLayouts/slideLayout152.xml"/><Relationship Id="rId12" Type="http://schemas.openxmlformats.org/officeDocument/2006/relationships/slideLayout" Target="../slideLayouts/slideLayout157.xml"/><Relationship Id="rId17" Type="http://schemas.openxmlformats.org/officeDocument/2006/relationships/slideLayout" Target="../slideLayouts/slideLayout162.xml"/><Relationship Id="rId25" Type="http://schemas.openxmlformats.org/officeDocument/2006/relationships/slideLayout" Target="../slideLayouts/slideLayout170.xml"/><Relationship Id="rId2" Type="http://schemas.openxmlformats.org/officeDocument/2006/relationships/slideLayout" Target="../slideLayouts/slideLayout147.xml"/><Relationship Id="rId16" Type="http://schemas.openxmlformats.org/officeDocument/2006/relationships/slideLayout" Target="../slideLayouts/slideLayout161.xml"/><Relationship Id="rId20" Type="http://schemas.openxmlformats.org/officeDocument/2006/relationships/slideLayout" Target="../slideLayouts/slideLayout165.xml"/><Relationship Id="rId29" Type="http://schemas.openxmlformats.org/officeDocument/2006/relationships/slideLayout" Target="../slideLayouts/slideLayout174.xml"/><Relationship Id="rId1" Type="http://schemas.openxmlformats.org/officeDocument/2006/relationships/slideLayout" Target="../slideLayouts/slideLayout146.xml"/><Relationship Id="rId6" Type="http://schemas.openxmlformats.org/officeDocument/2006/relationships/slideLayout" Target="../slideLayouts/slideLayout151.xml"/><Relationship Id="rId11" Type="http://schemas.openxmlformats.org/officeDocument/2006/relationships/slideLayout" Target="../slideLayouts/slideLayout156.xml"/><Relationship Id="rId24" Type="http://schemas.openxmlformats.org/officeDocument/2006/relationships/slideLayout" Target="../slideLayouts/slideLayout169.xml"/><Relationship Id="rId5" Type="http://schemas.openxmlformats.org/officeDocument/2006/relationships/slideLayout" Target="../slideLayouts/slideLayout150.xml"/><Relationship Id="rId15" Type="http://schemas.openxmlformats.org/officeDocument/2006/relationships/slideLayout" Target="../slideLayouts/slideLayout160.xml"/><Relationship Id="rId23" Type="http://schemas.openxmlformats.org/officeDocument/2006/relationships/slideLayout" Target="../slideLayouts/slideLayout168.xml"/><Relationship Id="rId28" Type="http://schemas.openxmlformats.org/officeDocument/2006/relationships/slideLayout" Target="../slideLayouts/slideLayout173.xml"/><Relationship Id="rId10" Type="http://schemas.openxmlformats.org/officeDocument/2006/relationships/slideLayout" Target="../slideLayouts/slideLayout155.xml"/><Relationship Id="rId19" Type="http://schemas.openxmlformats.org/officeDocument/2006/relationships/slideLayout" Target="../slideLayouts/slideLayout164.xml"/><Relationship Id="rId4" Type="http://schemas.openxmlformats.org/officeDocument/2006/relationships/slideLayout" Target="../slideLayouts/slideLayout149.xml"/><Relationship Id="rId9" Type="http://schemas.openxmlformats.org/officeDocument/2006/relationships/slideLayout" Target="../slideLayouts/slideLayout154.xml"/><Relationship Id="rId14" Type="http://schemas.openxmlformats.org/officeDocument/2006/relationships/slideLayout" Target="../slideLayouts/slideLayout159.xml"/><Relationship Id="rId22" Type="http://schemas.openxmlformats.org/officeDocument/2006/relationships/slideLayout" Target="../slideLayouts/slideLayout167.xml"/><Relationship Id="rId27" Type="http://schemas.openxmlformats.org/officeDocument/2006/relationships/slideLayout" Target="../slideLayouts/slideLayout172.xml"/><Relationship Id="rId30"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82.xml"/><Relationship Id="rId13" Type="http://schemas.openxmlformats.org/officeDocument/2006/relationships/slideLayout" Target="../slideLayouts/slideLayout187.xml"/><Relationship Id="rId18" Type="http://schemas.openxmlformats.org/officeDocument/2006/relationships/slideLayout" Target="../slideLayouts/slideLayout192.xml"/><Relationship Id="rId26" Type="http://schemas.openxmlformats.org/officeDocument/2006/relationships/slideLayout" Target="../slideLayouts/slideLayout200.xml"/><Relationship Id="rId3" Type="http://schemas.openxmlformats.org/officeDocument/2006/relationships/slideLayout" Target="../slideLayouts/slideLayout177.xml"/><Relationship Id="rId21" Type="http://schemas.openxmlformats.org/officeDocument/2006/relationships/slideLayout" Target="../slideLayouts/slideLayout195.xml"/><Relationship Id="rId7" Type="http://schemas.openxmlformats.org/officeDocument/2006/relationships/slideLayout" Target="../slideLayouts/slideLayout181.xml"/><Relationship Id="rId12" Type="http://schemas.openxmlformats.org/officeDocument/2006/relationships/slideLayout" Target="../slideLayouts/slideLayout186.xml"/><Relationship Id="rId17" Type="http://schemas.openxmlformats.org/officeDocument/2006/relationships/slideLayout" Target="../slideLayouts/slideLayout191.xml"/><Relationship Id="rId25" Type="http://schemas.openxmlformats.org/officeDocument/2006/relationships/slideLayout" Target="../slideLayouts/slideLayout199.xml"/><Relationship Id="rId2" Type="http://schemas.openxmlformats.org/officeDocument/2006/relationships/slideLayout" Target="../slideLayouts/slideLayout176.xml"/><Relationship Id="rId16" Type="http://schemas.openxmlformats.org/officeDocument/2006/relationships/slideLayout" Target="../slideLayouts/slideLayout190.xml"/><Relationship Id="rId20" Type="http://schemas.openxmlformats.org/officeDocument/2006/relationships/slideLayout" Target="../slideLayouts/slideLayout194.xml"/><Relationship Id="rId29" Type="http://schemas.openxmlformats.org/officeDocument/2006/relationships/slideLayout" Target="../slideLayouts/slideLayout203.xml"/><Relationship Id="rId1" Type="http://schemas.openxmlformats.org/officeDocument/2006/relationships/slideLayout" Target="../slideLayouts/slideLayout175.xml"/><Relationship Id="rId6" Type="http://schemas.openxmlformats.org/officeDocument/2006/relationships/slideLayout" Target="../slideLayouts/slideLayout180.xml"/><Relationship Id="rId11" Type="http://schemas.openxmlformats.org/officeDocument/2006/relationships/slideLayout" Target="../slideLayouts/slideLayout185.xml"/><Relationship Id="rId24" Type="http://schemas.openxmlformats.org/officeDocument/2006/relationships/slideLayout" Target="../slideLayouts/slideLayout198.xml"/><Relationship Id="rId5" Type="http://schemas.openxmlformats.org/officeDocument/2006/relationships/slideLayout" Target="../slideLayouts/slideLayout179.xml"/><Relationship Id="rId15" Type="http://schemas.openxmlformats.org/officeDocument/2006/relationships/slideLayout" Target="../slideLayouts/slideLayout189.xml"/><Relationship Id="rId23" Type="http://schemas.openxmlformats.org/officeDocument/2006/relationships/slideLayout" Target="../slideLayouts/slideLayout197.xml"/><Relationship Id="rId28" Type="http://schemas.openxmlformats.org/officeDocument/2006/relationships/slideLayout" Target="../slideLayouts/slideLayout202.xml"/><Relationship Id="rId10" Type="http://schemas.openxmlformats.org/officeDocument/2006/relationships/slideLayout" Target="../slideLayouts/slideLayout184.xml"/><Relationship Id="rId19" Type="http://schemas.openxmlformats.org/officeDocument/2006/relationships/slideLayout" Target="../slideLayouts/slideLayout193.xml"/><Relationship Id="rId4" Type="http://schemas.openxmlformats.org/officeDocument/2006/relationships/slideLayout" Target="../slideLayouts/slideLayout178.xml"/><Relationship Id="rId9" Type="http://schemas.openxmlformats.org/officeDocument/2006/relationships/slideLayout" Target="../slideLayouts/slideLayout183.xml"/><Relationship Id="rId14" Type="http://schemas.openxmlformats.org/officeDocument/2006/relationships/slideLayout" Target="../slideLayouts/slideLayout188.xml"/><Relationship Id="rId22" Type="http://schemas.openxmlformats.org/officeDocument/2006/relationships/slideLayout" Target="../slideLayouts/slideLayout196.xml"/><Relationship Id="rId27" Type="http://schemas.openxmlformats.org/officeDocument/2006/relationships/slideLayout" Target="../slideLayouts/slideLayout201.xml"/><Relationship Id="rId30"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211.xml"/><Relationship Id="rId13" Type="http://schemas.openxmlformats.org/officeDocument/2006/relationships/slideLayout" Target="../slideLayouts/slideLayout216.xml"/><Relationship Id="rId18" Type="http://schemas.openxmlformats.org/officeDocument/2006/relationships/slideLayout" Target="../slideLayouts/slideLayout221.xml"/><Relationship Id="rId26" Type="http://schemas.openxmlformats.org/officeDocument/2006/relationships/slideLayout" Target="../slideLayouts/slideLayout229.xml"/><Relationship Id="rId3" Type="http://schemas.openxmlformats.org/officeDocument/2006/relationships/slideLayout" Target="../slideLayouts/slideLayout206.xml"/><Relationship Id="rId21" Type="http://schemas.openxmlformats.org/officeDocument/2006/relationships/slideLayout" Target="../slideLayouts/slideLayout224.xml"/><Relationship Id="rId7" Type="http://schemas.openxmlformats.org/officeDocument/2006/relationships/slideLayout" Target="../slideLayouts/slideLayout210.xml"/><Relationship Id="rId12" Type="http://schemas.openxmlformats.org/officeDocument/2006/relationships/slideLayout" Target="../slideLayouts/slideLayout215.xml"/><Relationship Id="rId17" Type="http://schemas.openxmlformats.org/officeDocument/2006/relationships/slideLayout" Target="../slideLayouts/slideLayout220.xml"/><Relationship Id="rId25" Type="http://schemas.openxmlformats.org/officeDocument/2006/relationships/slideLayout" Target="../slideLayouts/slideLayout228.xml"/><Relationship Id="rId2" Type="http://schemas.openxmlformats.org/officeDocument/2006/relationships/slideLayout" Target="../slideLayouts/slideLayout205.xml"/><Relationship Id="rId16" Type="http://schemas.openxmlformats.org/officeDocument/2006/relationships/slideLayout" Target="../slideLayouts/slideLayout219.xml"/><Relationship Id="rId20" Type="http://schemas.openxmlformats.org/officeDocument/2006/relationships/slideLayout" Target="../slideLayouts/slideLayout223.xml"/><Relationship Id="rId29" Type="http://schemas.openxmlformats.org/officeDocument/2006/relationships/slideLayout" Target="../slideLayouts/slideLayout232.xml"/><Relationship Id="rId1" Type="http://schemas.openxmlformats.org/officeDocument/2006/relationships/slideLayout" Target="../slideLayouts/slideLayout204.xml"/><Relationship Id="rId6" Type="http://schemas.openxmlformats.org/officeDocument/2006/relationships/slideLayout" Target="../slideLayouts/slideLayout209.xml"/><Relationship Id="rId11" Type="http://schemas.openxmlformats.org/officeDocument/2006/relationships/slideLayout" Target="../slideLayouts/slideLayout214.xml"/><Relationship Id="rId24" Type="http://schemas.openxmlformats.org/officeDocument/2006/relationships/slideLayout" Target="../slideLayouts/slideLayout227.xml"/><Relationship Id="rId5" Type="http://schemas.openxmlformats.org/officeDocument/2006/relationships/slideLayout" Target="../slideLayouts/slideLayout208.xml"/><Relationship Id="rId15" Type="http://schemas.openxmlformats.org/officeDocument/2006/relationships/slideLayout" Target="../slideLayouts/slideLayout218.xml"/><Relationship Id="rId23" Type="http://schemas.openxmlformats.org/officeDocument/2006/relationships/slideLayout" Target="../slideLayouts/slideLayout226.xml"/><Relationship Id="rId28" Type="http://schemas.openxmlformats.org/officeDocument/2006/relationships/slideLayout" Target="../slideLayouts/slideLayout231.xml"/><Relationship Id="rId10" Type="http://schemas.openxmlformats.org/officeDocument/2006/relationships/slideLayout" Target="../slideLayouts/slideLayout213.xml"/><Relationship Id="rId19" Type="http://schemas.openxmlformats.org/officeDocument/2006/relationships/slideLayout" Target="../slideLayouts/slideLayout222.xml"/><Relationship Id="rId4" Type="http://schemas.openxmlformats.org/officeDocument/2006/relationships/slideLayout" Target="../slideLayouts/slideLayout207.xml"/><Relationship Id="rId9" Type="http://schemas.openxmlformats.org/officeDocument/2006/relationships/slideLayout" Target="../slideLayouts/slideLayout212.xml"/><Relationship Id="rId14" Type="http://schemas.openxmlformats.org/officeDocument/2006/relationships/slideLayout" Target="../slideLayouts/slideLayout217.xml"/><Relationship Id="rId22" Type="http://schemas.openxmlformats.org/officeDocument/2006/relationships/slideLayout" Target="../slideLayouts/slideLayout225.xml"/><Relationship Id="rId27" Type="http://schemas.openxmlformats.org/officeDocument/2006/relationships/slideLayout" Target="../slideLayouts/slideLayout230.xml"/><Relationship Id="rId30"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240.xml"/><Relationship Id="rId13" Type="http://schemas.openxmlformats.org/officeDocument/2006/relationships/slideLayout" Target="../slideLayouts/slideLayout245.xml"/><Relationship Id="rId18" Type="http://schemas.openxmlformats.org/officeDocument/2006/relationships/slideLayout" Target="../slideLayouts/slideLayout250.xml"/><Relationship Id="rId26" Type="http://schemas.openxmlformats.org/officeDocument/2006/relationships/slideLayout" Target="../slideLayouts/slideLayout258.xml"/><Relationship Id="rId3" Type="http://schemas.openxmlformats.org/officeDocument/2006/relationships/slideLayout" Target="../slideLayouts/slideLayout235.xml"/><Relationship Id="rId21" Type="http://schemas.openxmlformats.org/officeDocument/2006/relationships/slideLayout" Target="../slideLayouts/slideLayout253.xml"/><Relationship Id="rId7" Type="http://schemas.openxmlformats.org/officeDocument/2006/relationships/slideLayout" Target="../slideLayouts/slideLayout239.xml"/><Relationship Id="rId12" Type="http://schemas.openxmlformats.org/officeDocument/2006/relationships/slideLayout" Target="../slideLayouts/slideLayout244.xml"/><Relationship Id="rId17" Type="http://schemas.openxmlformats.org/officeDocument/2006/relationships/slideLayout" Target="../slideLayouts/slideLayout249.xml"/><Relationship Id="rId25" Type="http://schemas.openxmlformats.org/officeDocument/2006/relationships/slideLayout" Target="../slideLayouts/slideLayout257.xml"/><Relationship Id="rId2" Type="http://schemas.openxmlformats.org/officeDocument/2006/relationships/slideLayout" Target="../slideLayouts/slideLayout234.xml"/><Relationship Id="rId16" Type="http://schemas.openxmlformats.org/officeDocument/2006/relationships/slideLayout" Target="../slideLayouts/slideLayout248.xml"/><Relationship Id="rId20" Type="http://schemas.openxmlformats.org/officeDocument/2006/relationships/slideLayout" Target="../slideLayouts/slideLayout252.xml"/><Relationship Id="rId29" Type="http://schemas.openxmlformats.org/officeDocument/2006/relationships/slideLayout" Target="../slideLayouts/slideLayout261.xml"/><Relationship Id="rId1" Type="http://schemas.openxmlformats.org/officeDocument/2006/relationships/slideLayout" Target="../slideLayouts/slideLayout233.xml"/><Relationship Id="rId6" Type="http://schemas.openxmlformats.org/officeDocument/2006/relationships/slideLayout" Target="../slideLayouts/slideLayout238.xml"/><Relationship Id="rId11" Type="http://schemas.openxmlformats.org/officeDocument/2006/relationships/slideLayout" Target="../slideLayouts/slideLayout243.xml"/><Relationship Id="rId24" Type="http://schemas.openxmlformats.org/officeDocument/2006/relationships/slideLayout" Target="../slideLayouts/slideLayout256.xml"/><Relationship Id="rId5" Type="http://schemas.openxmlformats.org/officeDocument/2006/relationships/slideLayout" Target="../slideLayouts/slideLayout237.xml"/><Relationship Id="rId15" Type="http://schemas.openxmlformats.org/officeDocument/2006/relationships/slideLayout" Target="../slideLayouts/slideLayout247.xml"/><Relationship Id="rId23" Type="http://schemas.openxmlformats.org/officeDocument/2006/relationships/slideLayout" Target="../slideLayouts/slideLayout255.xml"/><Relationship Id="rId28" Type="http://schemas.openxmlformats.org/officeDocument/2006/relationships/slideLayout" Target="../slideLayouts/slideLayout260.xml"/><Relationship Id="rId10" Type="http://schemas.openxmlformats.org/officeDocument/2006/relationships/slideLayout" Target="../slideLayouts/slideLayout242.xml"/><Relationship Id="rId19" Type="http://schemas.openxmlformats.org/officeDocument/2006/relationships/slideLayout" Target="../slideLayouts/slideLayout251.xml"/><Relationship Id="rId4" Type="http://schemas.openxmlformats.org/officeDocument/2006/relationships/slideLayout" Target="../slideLayouts/slideLayout236.xml"/><Relationship Id="rId9" Type="http://schemas.openxmlformats.org/officeDocument/2006/relationships/slideLayout" Target="../slideLayouts/slideLayout241.xml"/><Relationship Id="rId14" Type="http://schemas.openxmlformats.org/officeDocument/2006/relationships/slideLayout" Target="../slideLayouts/slideLayout246.xml"/><Relationship Id="rId22" Type="http://schemas.openxmlformats.org/officeDocument/2006/relationships/slideLayout" Target="../slideLayouts/slideLayout254.xml"/><Relationship Id="rId27" Type="http://schemas.openxmlformats.org/officeDocument/2006/relationships/slideLayout" Target="../slideLayouts/slideLayout259.xml"/><Relationship Id="rId30"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rgbClr val="313232"/>
          </a:solidFill>
          <a:ln>
            <a:noFill/>
          </a:ln>
        </p:spPr>
        <p:style>
          <a:lnRef idx="2">
            <a:schemeClr val="accent1">
              <a:shade val="50000"/>
            </a:schemeClr>
          </a:lnRef>
          <a:fillRef idx="1">
            <a:schemeClr val="accent1"/>
          </a:fillRef>
          <a:effectRef idx="0">
            <a:schemeClr val="accent1"/>
          </a:effectRef>
          <a:fontRef idx="minor">
            <a:schemeClr val="lt1"/>
          </a:fontRef>
        </p:style>
        <p:txBody>
          <a:bodyPr lIns="19673" tIns="9869" rIns="19673" bIns="9869" rtlCol="0" anchor="ctr"/>
          <a:lstStyle/>
          <a:p>
            <a:pPr algn="ctr" defTabSz="756286" latinLnBrk="0"/>
            <a:endParaRPr lang="en-US" sz="1500">
              <a:solidFill>
                <a:prstClr val="white"/>
              </a:solidFill>
            </a:endParaRPr>
          </a:p>
        </p:txBody>
      </p:sp>
      <p:sp>
        <p:nvSpPr>
          <p:cNvPr id="9" name="Shape 56"/>
          <p:cNvSpPr/>
          <p:nvPr userDrawn="1"/>
        </p:nvSpPr>
        <p:spPr>
          <a:xfrm flipV="1">
            <a:off x="570431" y="6525428"/>
            <a:ext cx="0" cy="159410"/>
          </a:xfrm>
          <a:prstGeom prst="line">
            <a:avLst/>
          </a:prstGeom>
          <a:ln w="12700">
            <a:solidFill>
              <a:srgbClr val="848484"/>
            </a:solidFill>
            <a:miter/>
          </a:ln>
        </p:spPr>
        <p:txBody>
          <a:bodyPr lIns="0" tIns="0" rIns="0" bIns="0"/>
          <a:lstStyle/>
          <a:p>
            <a:pPr defTabSz="98490" latinLnBrk="0">
              <a:defRPr sz="1200">
                <a:latin typeface="+mj-lt"/>
                <a:ea typeface="+mj-ea"/>
                <a:cs typeface="+mj-cs"/>
                <a:sym typeface="Helvetica"/>
              </a:defRPr>
            </a:pPr>
            <a:endParaRPr sz="300">
              <a:solidFill>
                <a:prstClr val="black"/>
              </a:solidFill>
              <a:latin typeface="Calibri Light" charset="0"/>
              <a:ea typeface="Calibri Light" charset="0"/>
              <a:cs typeface="Calibri Light" charset="0"/>
              <a:sym typeface="Helvetica"/>
            </a:endParaRPr>
          </a:p>
        </p:txBody>
      </p:sp>
      <p:sp>
        <p:nvSpPr>
          <p:cNvPr id="2" name="Title Placeholder 1"/>
          <p:cNvSpPr>
            <a:spLocks noGrp="1"/>
          </p:cNvSpPr>
          <p:nvPr>
            <p:ph type="title"/>
          </p:nvPr>
        </p:nvSpPr>
        <p:spPr>
          <a:xfrm>
            <a:off x="628650" y="365191"/>
            <a:ext cx="7886700" cy="1325563"/>
          </a:xfrm>
          <a:prstGeom prst="rect">
            <a:avLst/>
          </a:prstGeom>
        </p:spPr>
        <p:txBody>
          <a:bodyPr vert="horz" lIns="19673" tIns="9869" rIns="19673" bIns="9869"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19673" tIns="9869" rIns="19673" bIns="986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271627" y="6535066"/>
            <a:ext cx="186567" cy="123111"/>
          </a:xfrm>
          <a:prstGeom prst="rect">
            <a:avLst/>
          </a:prstGeom>
          <a:ln w="12700">
            <a:miter lim="400000"/>
          </a:ln>
        </p:spPr>
        <p:txBody>
          <a:bodyPr wrap="square" lIns="0" tIns="0" rIns="0" bIns="0">
            <a:spAutoFit/>
          </a:bodyPr>
          <a:lstStyle>
            <a:lvl1pPr algn="r">
              <a:defRPr lang="en-US" sz="800" b="0" i="0" smtClean="0">
                <a:solidFill>
                  <a:schemeClr val="tx1">
                    <a:lumMod val="50000"/>
                    <a:lumOff val="50000"/>
                  </a:schemeClr>
                </a:solidFill>
                <a:latin typeface="Calibri Light" charset="0"/>
                <a:ea typeface="Calibri Light" charset="0"/>
                <a:cs typeface="Calibri Light" charset="0"/>
              </a:defRPr>
            </a:lvl1pPr>
          </a:lstStyle>
          <a:p>
            <a:pPr defTabSz="756286" latinLnBrk="0"/>
            <a:fld id="{B5C01996-2D0B-4E1B-998A-4107E0F8DE91}" type="slidenum">
              <a:rPr lang="uk-UA" smtClean="0">
                <a:solidFill>
                  <a:prstClr val="black">
                    <a:lumMod val="50000"/>
                    <a:lumOff val="50000"/>
                  </a:prstClr>
                </a:solidFill>
              </a:rPr>
              <a:pPr defTabSz="756286" latinLnBrk="0"/>
              <a:t>‹#›</a:t>
            </a:fld>
            <a:endParaRPr lang="uk-UA">
              <a:solidFill>
                <a:prstClr val="black">
                  <a:lumMod val="50000"/>
                  <a:lumOff val="50000"/>
                </a:prstClr>
              </a:solidFill>
            </a:endParaRPr>
          </a:p>
        </p:txBody>
      </p:sp>
      <p:sp>
        <p:nvSpPr>
          <p:cNvPr id="11" name="Footer Placeholder 4"/>
          <p:cNvSpPr>
            <a:spLocks noGrp="1"/>
          </p:cNvSpPr>
          <p:nvPr>
            <p:ph type="ftr" sz="quarter" idx="3"/>
          </p:nvPr>
        </p:nvSpPr>
        <p:spPr>
          <a:xfrm>
            <a:off x="3411800" y="6535067"/>
            <a:ext cx="2320409" cy="140261"/>
          </a:xfrm>
          <a:prstGeom prst="rect">
            <a:avLst/>
          </a:prstGeom>
        </p:spPr>
        <p:txBody>
          <a:bodyPr lIns="19673" tIns="9869" rIns="19673" bIns="9869"/>
          <a:lstStyle>
            <a:lvl1pPr marL="0" algn="ctr" defTabSz="756286" rtl="0" eaLnBrk="1" latinLnBrk="0" hangingPunct="1">
              <a:defRPr lang="en-US" sz="800" b="0" i="0" kern="1200" smtClean="0">
                <a:solidFill>
                  <a:schemeClr val="tx1">
                    <a:lumMod val="50000"/>
                    <a:lumOff val="50000"/>
                  </a:schemeClr>
                </a:solidFill>
                <a:latin typeface="Calibri Light" charset="0"/>
                <a:ea typeface="Calibri Light" charset="0"/>
                <a:cs typeface="Calibri Light" charset="0"/>
              </a:defRPr>
            </a:lvl1p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12" name="Footer Placeholder 4"/>
          <p:cNvSpPr txBox="1">
            <a:spLocks/>
          </p:cNvSpPr>
          <p:nvPr userDrawn="1"/>
        </p:nvSpPr>
        <p:spPr>
          <a:xfrm>
            <a:off x="699851" y="6535066"/>
            <a:ext cx="2320409" cy="123111"/>
          </a:xfrm>
          <a:prstGeom prst="rect">
            <a:avLst/>
          </a:prstGeom>
          <a:ln w="12700">
            <a:miter lim="400000"/>
          </a:ln>
        </p:spPr>
        <p:txBody>
          <a:bodyPr wrap="square" lIns="0" tIns="0" rIns="0" bIns="0">
            <a:spAutoFit/>
          </a:bodyPr>
          <a:lstStyle>
            <a:defPPr>
              <a:defRPr lang="en-US"/>
            </a:defPPr>
            <a:lvl1pPr marL="0" algn="ctr" defTabSz="3511296" rtl="0" eaLnBrk="1" latinLnBrk="0" hangingPunct="1">
              <a:defRPr lang="en-US" sz="3500" kern="1200">
                <a:solidFill>
                  <a:schemeClr val="tx1">
                    <a:lumMod val="50000"/>
                    <a:lumOff val="50000"/>
                  </a:schemeClr>
                </a:solidFill>
                <a:latin typeface="Roboto Lt"/>
                <a:ea typeface="Roboto Lt"/>
                <a:cs typeface="Roboto Lt"/>
              </a:defRPr>
            </a:lvl1pPr>
            <a:lvl2pPr marL="1755648" algn="l" defTabSz="3511296" rtl="0" eaLnBrk="1" latinLnBrk="0" hangingPunct="1">
              <a:defRPr sz="6912" kern="1200">
                <a:solidFill>
                  <a:schemeClr val="tx1"/>
                </a:solidFill>
                <a:latin typeface="+mn-lt"/>
                <a:ea typeface="+mn-ea"/>
                <a:cs typeface="+mn-cs"/>
              </a:defRPr>
            </a:lvl2pPr>
            <a:lvl3pPr marL="3511296" algn="l" defTabSz="3511296" rtl="0" eaLnBrk="1" latinLnBrk="0" hangingPunct="1">
              <a:defRPr sz="6912" kern="1200">
                <a:solidFill>
                  <a:schemeClr val="tx1"/>
                </a:solidFill>
                <a:latin typeface="+mn-lt"/>
                <a:ea typeface="+mn-ea"/>
                <a:cs typeface="+mn-cs"/>
              </a:defRPr>
            </a:lvl3pPr>
            <a:lvl4pPr marL="5266944" algn="l" defTabSz="3511296" rtl="0" eaLnBrk="1" latinLnBrk="0" hangingPunct="1">
              <a:defRPr sz="6912" kern="1200">
                <a:solidFill>
                  <a:schemeClr val="tx1"/>
                </a:solidFill>
                <a:latin typeface="+mn-lt"/>
                <a:ea typeface="+mn-ea"/>
                <a:cs typeface="+mn-cs"/>
              </a:defRPr>
            </a:lvl4pPr>
            <a:lvl5pPr marL="7022592" algn="l" defTabSz="3511296" rtl="0" eaLnBrk="1" latinLnBrk="0" hangingPunct="1">
              <a:defRPr sz="6912" kern="1200">
                <a:solidFill>
                  <a:schemeClr val="tx1"/>
                </a:solidFill>
                <a:latin typeface="+mn-lt"/>
                <a:ea typeface="+mn-ea"/>
                <a:cs typeface="+mn-cs"/>
              </a:defRPr>
            </a:lvl5pPr>
            <a:lvl6pPr marL="8778240" algn="l" defTabSz="3511296" rtl="0" eaLnBrk="1" latinLnBrk="0" hangingPunct="1">
              <a:defRPr sz="6912" kern="1200">
                <a:solidFill>
                  <a:schemeClr val="tx1"/>
                </a:solidFill>
                <a:latin typeface="+mn-lt"/>
                <a:ea typeface="+mn-ea"/>
                <a:cs typeface="+mn-cs"/>
              </a:defRPr>
            </a:lvl6pPr>
            <a:lvl7pPr marL="10533888" algn="l" defTabSz="3511296" rtl="0" eaLnBrk="1" latinLnBrk="0" hangingPunct="1">
              <a:defRPr sz="6912" kern="1200">
                <a:solidFill>
                  <a:schemeClr val="tx1"/>
                </a:solidFill>
                <a:latin typeface="+mn-lt"/>
                <a:ea typeface="+mn-ea"/>
                <a:cs typeface="+mn-cs"/>
              </a:defRPr>
            </a:lvl7pPr>
            <a:lvl8pPr marL="12289536" algn="l" defTabSz="3511296" rtl="0" eaLnBrk="1" latinLnBrk="0" hangingPunct="1">
              <a:defRPr sz="6912" kern="1200">
                <a:solidFill>
                  <a:schemeClr val="tx1"/>
                </a:solidFill>
                <a:latin typeface="+mn-lt"/>
                <a:ea typeface="+mn-ea"/>
                <a:cs typeface="+mn-cs"/>
              </a:defRPr>
            </a:lvl8pPr>
            <a:lvl9pPr marL="14045184" algn="l" defTabSz="3511296" rtl="0" eaLnBrk="1" latinLnBrk="0" hangingPunct="1">
              <a:defRPr sz="6912" kern="1200">
                <a:solidFill>
                  <a:schemeClr val="tx1"/>
                </a:solidFill>
                <a:latin typeface="+mn-lt"/>
                <a:ea typeface="+mn-ea"/>
                <a:cs typeface="+mn-cs"/>
              </a:defRPr>
            </a:lvl9pPr>
          </a:lstStyle>
          <a:p>
            <a:pPr algn="l"/>
            <a:r>
              <a:rPr sz="800" dirty="0" smtClean="0">
                <a:solidFill>
                  <a:prstClr val="black">
                    <a:lumMod val="50000"/>
                    <a:lumOff val="50000"/>
                  </a:prstClr>
                </a:solidFill>
                <a:latin typeface="Calibri Light" charset="0"/>
                <a:ea typeface="Calibri Light" charset="0"/>
                <a:cs typeface="Calibri Light" charset="0"/>
              </a:rPr>
              <a:t>Inspirational Design</a:t>
            </a:r>
            <a:endParaRPr sz="800" dirty="0">
              <a:solidFill>
                <a:prstClr val="black">
                  <a:lumMod val="50000"/>
                  <a:lumOff val="50000"/>
                </a:prstClr>
              </a:solidFill>
              <a:latin typeface="Calibri Light" charset="0"/>
              <a:ea typeface="Calibri Light" charset="0"/>
              <a:cs typeface="Calibri Light" charset="0"/>
            </a:endParaRPr>
          </a:p>
        </p:txBody>
      </p:sp>
    </p:spTree>
    <p:extLst>
      <p:ext uri="{BB962C8B-B14F-4D97-AF65-F5344CB8AC3E}">
        <p14:creationId xmlns:p14="http://schemas.microsoft.com/office/powerpoint/2010/main" val="3726817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756286" rtl="0" eaLnBrk="1" latinLnBrk="0" hangingPunct="1">
        <a:lnSpc>
          <a:spcPct val="90000"/>
        </a:lnSpc>
        <a:spcBef>
          <a:spcPct val="0"/>
        </a:spcBef>
        <a:buNone/>
        <a:defRPr sz="3700" kern="1200">
          <a:solidFill>
            <a:schemeClr val="bg1"/>
          </a:solidFill>
          <a:latin typeface="Impact" charset="0"/>
          <a:ea typeface="Impact" charset="0"/>
          <a:cs typeface="Impact" charset="0"/>
        </a:defRPr>
      </a:lvl1pPr>
    </p:titleStyle>
    <p:bodyStyle>
      <a:lvl1pPr marL="189065" indent="-189065" algn="l" defTabSz="756286" rtl="0" eaLnBrk="1" latinLnBrk="0" hangingPunct="1">
        <a:lnSpc>
          <a:spcPct val="90000"/>
        </a:lnSpc>
        <a:spcBef>
          <a:spcPts val="840"/>
        </a:spcBef>
        <a:buFont typeface="Arial" panose="020B0604020202020204" pitchFamily="34" charset="0"/>
        <a:buChar char="•"/>
        <a:defRPr sz="2400" b="0" i="0" kern="1200">
          <a:solidFill>
            <a:schemeClr val="bg1"/>
          </a:solidFill>
          <a:latin typeface="Calibri Light" charset="0"/>
          <a:ea typeface="Calibri Light" charset="0"/>
          <a:cs typeface="Calibri Light" charset="0"/>
        </a:defRPr>
      </a:lvl1pPr>
      <a:lvl2pPr marL="567217" indent="-189065" algn="l" defTabSz="756286" rtl="0" eaLnBrk="1" latinLnBrk="0" hangingPunct="1">
        <a:lnSpc>
          <a:spcPct val="90000"/>
        </a:lnSpc>
        <a:spcBef>
          <a:spcPts val="420"/>
        </a:spcBef>
        <a:buFont typeface="Arial" panose="020B0604020202020204" pitchFamily="34" charset="0"/>
        <a:buChar char="•"/>
        <a:defRPr sz="2000" b="0" i="0" kern="1200">
          <a:solidFill>
            <a:schemeClr val="bg1"/>
          </a:solidFill>
          <a:latin typeface="Calibri Light" charset="0"/>
          <a:ea typeface="Calibri Light" charset="0"/>
          <a:cs typeface="Calibri Light" charset="0"/>
        </a:defRPr>
      </a:lvl2pPr>
      <a:lvl3pPr marL="945363" indent="-189065" algn="l" defTabSz="756286" rtl="0" eaLnBrk="1" latinLnBrk="0" hangingPunct="1">
        <a:lnSpc>
          <a:spcPct val="90000"/>
        </a:lnSpc>
        <a:spcBef>
          <a:spcPts val="420"/>
        </a:spcBef>
        <a:buFont typeface="Arial" panose="020B0604020202020204" pitchFamily="34" charset="0"/>
        <a:buChar char="•"/>
        <a:defRPr sz="1700" b="0" i="0" kern="1200">
          <a:solidFill>
            <a:schemeClr val="bg1"/>
          </a:solidFill>
          <a:latin typeface="Calibri Light" charset="0"/>
          <a:ea typeface="Calibri Light" charset="0"/>
          <a:cs typeface="Calibri Light" charset="0"/>
        </a:defRPr>
      </a:lvl3pPr>
      <a:lvl4pPr marL="1323505" indent="-189065" algn="l" defTabSz="756286" rtl="0" eaLnBrk="1" latinLnBrk="0" hangingPunct="1">
        <a:lnSpc>
          <a:spcPct val="90000"/>
        </a:lnSpc>
        <a:spcBef>
          <a:spcPts val="420"/>
        </a:spcBef>
        <a:buFont typeface="Arial" panose="020B0604020202020204" pitchFamily="34" charset="0"/>
        <a:buChar char="•"/>
        <a:defRPr sz="1500" b="0" i="0" kern="1200">
          <a:solidFill>
            <a:schemeClr val="bg1"/>
          </a:solidFill>
          <a:latin typeface="Calibri Light" charset="0"/>
          <a:ea typeface="Calibri Light" charset="0"/>
          <a:cs typeface="Calibri Light" charset="0"/>
        </a:defRPr>
      </a:lvl4pPr>
      <a:lvl5pPr marL="1701645" indent="-189065" algn="l" defTabSz="756286" rtl="0" eaLnBrk="1" latinLnBrk="0" hangingPunct="1">
        <a:lnSpc>
          <a:spcPct val="90000"/>
        </a:lnSpc>
        <a:spcBef>
          <a:spcPts val="420"/>
        </a:spcBef>
        <a:buFont typeface="Arial" panose="020B0604020202020204" pitchFamily="34" charset="0"/>
        <a:buChar char="•"/>
        <a:defRPr sz="1500" b="0" i="0" kern="1200">
          <a:solidFill>
            <a:schemeClr val="bg1"/>
          </a:solidFill>
          <a:latin typeface="Calibri Light" charset="0"/>
          <a:ea typeface="Calibri Light" charset="0"/>
          <a:cs typeface="Calibri Light" charset="0"/>
        </a:defRPr>
      </a:lvl5pPr>
      <a:lvl6pPr marL="2079788" indent="-189065" algn="l" defTabSz="756286"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6pPr>
      <a:lvl7pPr marL="2457934" indent="-189065" algn="l" defTabSz="756286"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7pPr>
      <a:lvl8pPr marL="2836077" indent="-189065" algn="l" defTabSz="756286"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8pPr>
      <a:lvl9pPr marL="3214223" indent="-189065" algn="l" defTabSz="756286"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56286" rtl="0" eaLnBrk="1" latinLnBrk="0" hangingPunct="1">
        <a:defRPr sz="1500" kern="1200">
          <a:solidFill>
            <a:schemeClr val="tx1"/>
          </a:solidFill>
          <a:latin typeface="+mn-lt"/>
          <a:ea typeface="+mn-ea"/>
          <a:cs typeface="+mn-cs"/>
        </a:defRPr>
      </a:lvl1pPr>
      <a:lvl2pPr marL="378144" algn="l" defTabSz="756286" rtl="0" eaLnBrk="1" latinLnBrk="0" hangingPunct="1">
        <a:defRPr sz="1500" kern="1200">
          <a:solidFill>
            <a:schemeClr val="tx1"/>
          </a:solidFill>
          <a:latin typeface="+mn-lt"/>
          <a:ea typeface="+mn-ea"/>
          <a:cs typeface="+mn-cs"/>
        </a:defRPr>
      </a:lvl2pPr>
      <a:lvl3pPr marL="756286" algn="l" defTabSz="756286" rtl="0" eaLnBrk="1" latinLnBrk="0" hangingPunct="1">
        <a:defRPr sz="1500" kern="1200">
          <a:solidFill>
            <a:schemeClr val="tx1"/>
          </a:solidFill>
          <a:latin typeface="+mn-lt"/>
          <a:ea typeface="+mn-ea"/>
          <a:cs typeface="+mn-cs"/>
        </a:defRPr>
      </a:lvl3pPr>
      <a:lvl4pPr marL="1134431" algn="l" defTabSz="756286" rtl="0" eaLnBrk="1" latinLnBrk="0" hangingPunct="1">
        <a:defRPr sz="1500" kern="1200">
          <a:solidFill>
            <a:schemeClr val="tx1"/>
          </a:solidFill>
          <a:latin typeface="+mn-lt"/>
          <a:ea typeface="+mn-ea"/>
          <a:cs typeface="+mn-cs"/>
        </a:defRPr>
      </a:lvl4pPr>
      <a:lvl5pPr marL="1512575" algn="l" defTabSz="756286" rtl="0" eaLnBrk="1" latinLnBrk="0" hangingPunct="1">
        <a:defRPr sz="1500" kern="1200">
          <a:solidFill>
            <a:schemeClr val="tx1"/>
          </a:solidFill>
          <a:latin typeface="+mn-lt"/>
          <a:ea typeface="+mn-ea"/>
          <a:cs typeface="+mn-cs"/>
        </a:defRPr>
      </a:lvl5pPr>
      <a:lvl6pPr marL="1890718" algn="l" defTabSz="756286" rtl="0" eaLnBrk="1" latinLnBrk="0" hangingPunct="1">
        <a:defRPr sz="1500" kern="1200">
          <a:solidFill>
            <a:schemeClr val="tx1"/>
          </a:solidFill>
          <a:latin typeface="+mn-lt"/>
          <a:ea typeface="+mn-ea"/>
          <a:cs typeface="+mn-cs"/>
        </a:defRPr>
      </a:lvl6pPr>
      <a:lvl7pPr marL="2268861" algn="l" defTabSz="756286" rtl="0" eaLnBrk="1" latinLnBrk="0" hangingPunct="1">
        <a:defRPr sz="1500" kern="1200">
          <a:solidFill>
            <a:schemeClr val="tx1"/>
          </a:solidFill>
          <a:latin typeface="+mn-lt"/>
          <a:ea typeface="+mn-ea"/>
          <a:cs typeface="+mn-cs"/>
        </a:defRPr>
      </a:lvl7pPr>
      <a:lvl8pPr marL="2647006" algn="l" defTabSz="756286" rtl="0" eaLnBrk="1" latinLnBrk="0" hangingPunct="1">
        <a:defRPr sz="1500" kern="1200">
          <a:solidFill>
            <a:schemeClr val="tx1"/>
          </a:solidFill>
          <a:latin typeface="+mn-lt"/>
          <a:ea typeface="+mn-ea"/>
          <a:cs typeface="+mn-cs"/>
        </a:defRPr>
      </a:lvl8pPr>
      <a:lvl9pPr marL="3025150" algn="l" defTabSz="756286" rtl="0" eaLnBrk="1" latinLnBrk="0" hangingPunct="1">
        <a:defRPr sz="15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hape 56"/>
          <p:cNvSpPr/>
          <p:nvPr userDrawn="1"/>
        </p:nvSpPr>
        <p:spPr>
          <a:xfrm flipV="1">
            <a:off x="570431" y="6525428"/>
            <a:ext cx="0" cy="159410"/>
          </a:xfrm>
          <a:prstGeom prst="line">
            <a:avLst/>
          </a:prstGeom>
          <a:ln w="12700">
            <a:solidFill>
              <a:srgbClr val="848484"/>
            </a:solidFill>
            <a:miter/>
          </a:ln>
        </p:spPr>
        <p:txBody>
          <a:bodyPr lIns="0" tIns="0" rIns="0" bIns="0"/>
          <a:lstStyle/>
          <a:p>
            <a:pPr defTabSz="99733" latinLnBrk="0">
              <a:defRPr sz="1200">
                <a:latin typeface="+mj-lt"/>
                <a:ea typeface="+mj-ea"/>
                <a:cs typeface="+mj-cs"/>
                <a:sym typeface="Helvetica"/>
              </a:defRPr>
            </a:pPr>
            <a:endParaRPr sz="300">
              <a:solidFill>
                <a:prstClr val="black"/>
              </a:solidFill>
              <a:latin typeface="Calibri Light" charset="0"/>
              <a:ea typeface="Calibri Light" charset="0"/>
              <a:cs typeface="Calibri Light" charset="0"/>
              <a:sym typeface="Helvetica"/>
            </a:endParaRPr>
          </a:p>
        </p:txBody>
      </p:sp>
      <p:sp>
        <p:nvSpPr>
          <p:cNvPr id="2" name="Title Placeholder 1"/>
          <p:cNvSpPr>
            <a:spLocks noGrp="1"/>
          </p:cNvSpPr>
          <p:nvPr>
            <p:ph type="title"/>
          </p:nvPr>
        </p:nvSpPr>
        <p:spPr>
          <a:xfrm>
            <a:off x="628650" y="365137"/>
            <a:ext cx="7886700" cy="1325563"/>
          </a:xfrm>
          <a:prstGeom prst="rect">
            <a:avLst/>
          </a:prstGeom>
        </p:spPr>
        <p:txBody>
          <a:bodyPr vert="horz" lIns="19943" tIns="9977" rIns="19943" bIns="9977"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19943" tIns="9977" rIns="19943" bIns="997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271573" y="6535012"/>
            <a:ext cx="186567" cy="123111"/>
          </a:xfrm>
          <a:prstGeom prst="rect">
            <a:avLst/>
          </a:prstGeom>
          <a:ln w="12700">
            <a:miter lim="400000"/>
          </a:ln>
        </p:spPr>
        <p:txBody>
          <a:bodyPr wrap="square" lIns="0" tIns="0" rIns="0" bIns="0">
            <a:spAutoFit/>
          </a:bodyPr>
          <a:lstStyle>
            <a:lvl1pPr algn="r">
              <a:defRPr lang="en-US" sz="800" b="0" i="0" smtClean="0">
                <a:solidFill>
                  <a:schemeClr val="tx1">
                    <a:lumMod val="50000"/>
                    <a:lumOff val="50000"/>
                  </a:schemeClr>
                </a:solidFill>
                <a:latin typeface="Calibri Light" charset="0"/>
                <a:ea typeface="Calibri Light" charset="0"/>
                <a:cs typeface="Calibri Light" charset="0"/>
              </a:defRPr>
            </a:lvl1pPr>
          </a:lstStyle>
          <a:p>
            <a:pPr defTabSz="765940" latinLnBrk="0"/>
            <a:fld id="{B5C01996-2D0B-4E1B-998A-4107E0F8DE91}" type="slidenum">
              <a:rPr lang="uk-UA" smtClean="0">
                <a:solidFill>
                  <a:prstClr val="black">
                    <a:lumMod val="50000"/>
                    <a:lumOff val="50000"/>
                  </a:prstClr>
                </a:solidFill>
              </a:rPr>
              <a:pPr defTabSz="765940" latinLnBrk="0"/>
              <a:t>‹#›</a:t>
            </a:fld>
            <a:endParaRPr lang="uk-UA">
              <a:solidFill>
                <a:prstClr val="black">
                  <a:lumMod val="50000"/>
                  <a:lumOff val="50000"/>
                </a:prstClr>
              </a:solidFill>
            </a:endParaRPr>
          </a:p>
        </p:txBody>
      </p:sp>
      <p:sp>
        <p:nvSpPr>
          <p:cNvPr id="11" name="Footer Placeholder 4"/>
          <p:cNvSpPr>
            <a:spLocks noGrp="1"/>
          </p:cNvSpPr>
          <p:nvPr>
            <p:ph type="ftr" sz="quarter" idx="3"/>
          </p:nvPr>
        </p:nvSpPr>
        <p:spPr>
          <a:xfrm>
            <a:off x="3411800" y="6535013"/>
            <a:ext cx="2320409" cy="140261"/>
          </a:xfrm>
          <a:prstGeom prst="rect">
            <a:avLst/>
          </a:prstGeom>
        </p:spPr>
        <p:txBody>
          <a:bodyPr lIns="19943" tIns="9977" rIns="19943" bIns="9977"/>
          <a:lstStyle>
            <a:lvl1pPr marL="0" algn="ctr" defTabSz="765940" rtl="0" eaLnBrk="1" latinLnBrk="0" hangingPunct="1">
              <a:defRPr lang="en-US" sz="800" b="0" i="0" kern="1200" smtClean="0">
                <a:solidFill>
                  <a:schemeClr val="tx1">
                    <a:lumMod val="50000"/>
                    <a:lumOff val="50000"/>
                  </a:schemeClr>
                </a:solidFill>
                <a:latin typeface="Calibri Light" charset="0"/>
                <a:ea typeface="Calibri Light" charset="0"/>
                <a:cs typeface="Calibri Light" charset="0"/>
              </a:defRPr>
            </a:lvl1p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12" name="Footer Placeholder 4"/>
          <p:cNvSpPr txBox="1">
            <a:spLocks/>
          </p:cNvSpPr>
          <p:nvPr userDrawn="1"/>
        </p:nvSpPr>
        <p:spPr>
          <a:xfrm>
            <a:off x="699851" y="6535012"/>
            <a:ext cx="2320409" cy="123111"/>
          </a:xfrm>
          <a:prstGeom prst="rect">
            <a:avLst/>
          </a:prstGeom>
          <a:ln w="12700">
            <a:miter lim="400000"/>
          </a:ln>
        </p:spPr>
        <p:txBody>
          <a:bodyPr wrap="square" lIns="0" tIns="0" rIns="0" bIns="0">
            <a:spAutoFit/>
          </a:bodyPr>
          <a:lstStyle>
            <a:defPPr>
              <a:defRPr lang="en-US"/>
            </a:defPPr>
            <a:lvl1pPr marL="0" algn="ctr" defTabSz="3511296" rtl="0" eaLnBrk="1" latinLnBrk="0" hangingPunct="1">
              <a:defRPr lang="en-US" sz="3500" kern="1200">
                <a:solidFill>
                  <a:schemeClr val="tx1">
                    <a:lumMod val="50000"/>
                    <a:lumOff val="50000"/>
                  </a:schemeClr>
                </a:solidFill>
                <a:latin typeface="Roboto Lt"/>
                <a:ea typeface="Roboto Lt"/>
                <a:cs typeface="Roboto Lt"/>
              </a:defRPr>
            </a:lvl1pPr>
            <a:lvl2pPr marL="1755648" algn="l" defTabSz="3511296" rtl="0" eaLnBrk="1" latinLnBrk="0" hangingPunct="1">
              <a:defRPr sz="6912" kern="1200">
                <a:solidFill>
                  <a:schemeClr val="tx1"/>
                </a:solidFill>
                <a:latin typeface="+mn-lt"/>
                <a:ea typeface="+mn-ea"/>
                <a:cs typeface="+mn-cs"/>
              </a:defRPr>
            </a:lvl2pPr>
            <a:lvl3pPr marL="3511296" algn="l" defTabSz="3511296" rtl="0" eaLnBrk="1" latinLnBrk="0" hangingPunct="1">
              <a:defRPr sz="6912" kern="1200">
                <a:solidFill>
                  <a:schemeClr val="tx1"/>
                </a:solidFill>
                <a:latin typeface="+mn-lt"/>
                <a:ea typeface="+mn-ea"/>
                <a:cs typeface="+mn-cs"/>
              </a:defRPr>
            </a:lvl3pPr>
            <a:lvl4pPr marL="5266944" algn="l" defTabSz="3511296" rtl="0" eaLnBrk="1" latinLnBrk="0" hangingPunct="1">
              <a:defRPr sz="6912" kern="1200">
                <a:solidFill>
                  <a:schemeClr val="tx1"/>
                </a:solidFill>
                <a:latin typeface="+mn-lt"/>
                <a:ea typeface="+mn-ea"/>
                <a:cs typeface="+mn-cs"/>
              </a:defRPr>
            </a:lvl4pPr>
            <a:lvl5pPr marL="7022592" algn="l" defTabSz="3511296" rtl="0" eaLnBrk="1" latinLnBrk="0" hangingPunct="1">
              <a:defRPr sz="6912" kern="1200">
                <a:solidFill>
                  <a:schemeClr val="tx1"/>
                </a:solidFill>
                <a:latin typeface="+mn-lt"/>
                <a:ea typeface="+mn-ea"/>
                <a:cs typeface="+mn-cs"/>
              </a:defRPr>
            </a:lvl5pPr>
            <a:lvl6pPr marL="8778240" algn="l" defTabSz="3511296" rtl="0" eaLnBrk="1" latinLnBrk="0" hangingPunct="1">
              <a:defRPr sz="6912" kern="1200">
                <a:solidFill>
                  <a:schemeClr val="tx1"/>
                </a:solidFill>
                <a:latin typeface="+mn-lt"/>
                <a:ea typeface="+mn-ea"/>
                <a:cs typeface="+mn-cs"/>
              </a:defRPr>
            </a:lvl6pPr>
            <a:lvl7pPr marL="10533888" algn="l" defTabSz="3511296" rtl="0" eaLnBrk="1" latinLnBrk="0" hangingPunct="1">
              <a:defRPr sz="6912" kern="1200">
                <a:solidFill>
                  <a:schemeClr val="tx1"/>
                </a:solidFill>
                <a:latin typeface="+mn-lt"/>
                <a:ea typeface="+mn-ea"/>
                <a:cs typeface="+mn-cs"/>
              </a:defRPr>
            </a:lvl7pPr>
            <a:lvl8pPr marL="12289536" algn="l" defTabSz="3511296" rtl="0" eaLnBrk="1" latinLnBrk="0" hangingPunct="1">
              <a:defRPr sz="6912" kern="1200">
                <a:solidFill>
                  <a:schemeClr val="tx1"/>
                </a:solidFill>
                <a:latin typeface="+mn-lt"/>
                <a:ea typeface="+mn-ea"/>
                <a:cs typeface="+mn-cs"/>
              </a:defRPr>
            </a:lvl8pPr>
            <a:lvl9pPr marL="14045184" algn="l" defTabSz="3511296" rtl="0" eaLnBrk="1" latinLnBrk="0" hangingPunct="1">
              <a:defRPr sz="6912" kern="1200">
                <a:solidFill>
                  <a:schemeClr val="tx1"/>
                </a:solidFill>
                <a:latin typeface="+mn-lt"/>
                <a:ea typeface="+mn-ea"/>
                <a:cs typeface="+mn-cs"/>
              </a:defRPr>
            </a:lvl9pPr>
          </a:lstStyle>
          <a:p>
            <a:pPr algn="l"/>
            <a:r>
              <a:rPr sz="800" dirty="0" smtClean="0">
                <a:solidFill>
                  <a:prstClr val="black">
                    <a:lumMod val="50000"/>
                    <a:lumOff val="50000"/>
                  </a:prstClr>
                </a:solidFill>
                <a:latin typeface="Calibri Light" charset="0"/>
                <a:ea typeface="Calibri Light" charset="0"/>
                <a:cs typeface="Calibri Light" charset="0"/>
              </a:rPr>
              <a:t>Inspirational Design</a:t>
            </a:r>
            <a:endParaRPr sz="800" dirty="0">
              <a:solidFill>
                <a:prstClr val="black">
                  <a:lumMod val="50000"/>
                  <a:lumOff val="50000"/>
                </a:prstClr>
              </a:solidFill>
              <a:latin typeface="Calibri Light" charset="0"/>
              <a:ea typeface="Calibri Light" charset="0"/>
              <a:cs typeface="Calibri Light" charset="0"/>
            </a:endParaRPr>
          </a:p>
        </p:txBody>
      </p:sp>
    </p:spTree>
    <p:extLst>
      <p:ext uri="{BB962C8B-B14F-4D97-AF65-F5344CB8AC3E}">
        <p14:creationId xmlns:p14="http://schemas.microsoft.com/office/powerpoint/2010/main" val="3422317452"/>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 id="2147483942" r:id="rId12"/>
    <p:sldLayoutId id="2147483943" r:id="rId13"/>
    <p:sldLayoutId id="2147483944" r:id="rId14"/>
    <p:sldLayoutId id="2147483945" r:id="rId15"/>
    <p:sldLayoutId id="2147483946" r:id="rId16"/>
    <p:sldLayoutId id="2147483947" r:id="rId17"/>
    <p:sldLayoutId id="2147483948" r:id="rId18"/>
    <p:sldLayoutId id="2147483949" r:id="rId19"/>
    <p:sldLayoutId id="2147483950" r:id="rId20"/>
    <p:sldLayoutId id="2147483951" r:id="rId21"/>
    <p:sldLayoutId id="2147483952" r:id="rId22"/>
    <p:sldLayoutId id="2147483953" r:id="rId23"/>
    <p:sldLayoutId id="2147483954" r:id="rId24"/>
    <p:sldLayoutId id="2147483955" r:id="rId25"/>
    <p:sldLayoutId id="2147483956" r:id="rId26"/>
    <p:sldLayoutId id="2147483957" r:id="rId27"/>
    <p:sldLayoutId id="2147483958" r:id="rId28"/>
    <p:sldLayoutId id="2147483959" r:id="rId29"/>
  </p:sldLayoutIdLst>
  <p:hf hdr="0" dt="0"/>
  <p:txStyles>
    <p:titleStyle>
      <a:lvl1pPr algn="l" defTabSz="765940" rtl="0" eaLnBrk="1" latinLnBrk="0" hangingPunct="1">
        <a:lnSpc>
          <a:spcPct val="90000"/>
        </a:lnSpc>
        <a:spcBef>
          <a:spcPct val="0"/>
        </a:spcBef>
        <a:buNone/>
        <a:defRPr sz="3700" kern="1200">
          <a:solidFill>
            <a:srgbClr val="313232"/>
          </a:solidFill>
          <a:latin typeface="Impact" charset="0"/>
          <a:ea typeface="Impact" charset="0"/>
          <a:cs typeface="Impact" charset="0"/>
        </a:defRPr>
      </a:lvl1pPr>
    </p:titleStyle>
    <p:bodyStyle>
      <a:lvl1pPr marL="191485" indent="-191485" algn="l" defTabSz="765940" rtl="0" eaLnBrk="1" latinLnBrk="0" hangingPunct="1">
        <a:lnSpc>
          <a:spcPct val="90000"/>
        </a:lnSpc>
        <a:spcBef>
          <a:spcPts val="840"/>
        </a:spcBef>
        <a:buFont typeface="Arial" panose="020B0604020202020204" pitchFamily="34" charset="0"/>
        <a:buChar char="•"/>
        <a:defRPr sz="2400" b="0" i="0" kern="1200">
          <a:solidFill>
            <a:srgbClr val="4B4D4D"/>
          </a:solidFill>
          <a:latin typeface="Calibri Light" charset="0"/>
          <a:ea typeface="Calibri Light" charset="0"/>
          <a:cs typeface="Calibri Light" charset="0"/>
        </a:defRPr>
      </a:lvl1pPr>
      <a:lvl2pPr marL="574455" indent="-191485" algn="l" defTabSz="765940" rtl="0" eaLnBrk="1" latinLnBrk="0" hangingPunct="1">
        <a:lnSpc>
          <a:spcPct val="90000"/>
        </a:lnSpc>
        <a:spcBef>
          <a:spcPts val="420"/>
        </a:spcBef>
        <a:buFont typeface="Arial" panose="020B0604020202020204" pitchFamily="34" charset="0"/>
        <a:buChar char="•"/>
        <a:defRPr sz="2000" b="0" i="0" kern="1200">
          <a:solidFill>
            <a:srgbClr val="4B4D4D"/>
          </a:solidFill>
          <a:latin typeface="Calibri Light" charset="0"/>
          <a:ea typeface="Calibri Light" charset="0"/>
          <a:cs typeface="Calibri Light" charset="0"/>
        </a:defRPr>
      </a:lvl2pPr>
      <a:lvl3pPr marL="957426" indent="-191485" algn="l" defTabSz="765940" rtl="0" eaLnBrk="1" latinLnBrk="0" hangingPunct="1">
        <a:lnSpc>
          <a:spcPct val="90000"/>
        </a:lnSpc>
        <a:spcBef>
          <a:spcPts val="420"/>
        </a:spcBef>
        <a:buFont typeface="Arial" panose="020B0604020202020204" pitchFamily="34" charset="0"/>
        <a:buChar char="•"/>
        <a:defRPr sz="1700" b="0" i="0" kern="1200">
          <a:solidFill>
            <a:srgbClr val="4B4D4D"/>
          </a:solidFill>
          <a:latin typeface="Calibri Light" charset="0"/>
          <a:ea typeface="Calibri Light" charset="0"/>
          <a:cs typeface="Calibri Light" charset="0"/>
        </a:defRPr>
      </a:lvl3pPr>
      <a:lvl4pPr marL="1340395" indent="-191485" algn="l" defTabSz="765940" rtl="0" eaLnBrk="1" latinLnBrk="0" hangingPunct="1">
        <a:lnSpc>
          <a:spcPct val="90000"/>
        </a:lnSpc>
        <a:spcBef>
          <a:spcPts val="420"/>
        </a:spcBef>
        <a:buFont typeface="Arial" panose="020B0604020202020204" pitchFamily="34" charset="0"/>
        <a:buChar char="•"/>
        <a:defRPr sz="1500" b="0" i="0" kern="1200">
          <a:solidFill>
            <a:srgbClr val="4B4D4D"/>
          </a:solidFill>
          <a:latin typeface="Calibri Light" charset="0"/>
          <a:ea typeface="Calibri Light" charset="0"/>
          <a:cs typeface="Calibri Light" charset="0"/>
        </a:defRPr>
      </a:lvl4pPr>
      <a:lvl5pPr marL="1723363" indent="-191485" algn="l" defTabSz="765940" rtl="0" eaLnBrk="1" latinLnBrk="0" hangingPunct="1">
        <a:lnSpc>
          <a:spcPct val="90000"/>
        </a:lnSpc>
        <a:spcBef>
          <a:spcPts val="420"/>
        </a:spcBef>
        <a:buFont typeface="Arial" panose="020B0604020202020204" pitchFamily="34" charset="0"/>
        <a:buChar char="•"/>
        <a:defRPr sz="1500" b="0" i="0" kern="1200">
          <a:solidFill>
            <a:srgbClr val="4B4D4D"/>
          </a:solidFill>
          <a:latin typeface="Calibri Light" charset="0"/>
          <a:ea typeface="Calibri Light" charset="0"/>
          <a:cs typeface="Calibri Light" charset="0"/>
        </a:defRPr>
      </a:lvl5pPr>
      <a:lvl6pPr marL="2106332" indent="-191485" algn="l" defTabSz="765940"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6pPr>
      <a:lvl7pPr marL="2489301" indent="-191485" algn="l" defTabSz="765940"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7pPr>
      <a:lvl8pPr marL="2872271" indent="-191485" algn="l" defTabSz="765940"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8pPr>
      <a:lvl9pPr marL="3255242" indent="-191485" algn="l" defTabSz="765940"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5940" rtl="0" eaLnBrk="1" latinLnBrk="0" hangingPunct="1">
        <a:defRPr sz="1500" kern="1200">
          <a:solidFill>
            <a:schemeClr val="tx1"/>
          </a:solidFill>
          <a:latin typeface="+mn-lt"/>
          <a:ea typeface="+mn-ea"/>
          <a:cs typeface="+mn-cs"/>
        </a:defRPr>
      </a:lvl1pPr>
      <a:lvl2pPr marL="382970" algn="l" defTabSz="765940" rtl="0" eaLnBrk="1" latinLnBrk="0" hangingPunct="1">
        <a:defRPr sz="1500" kern="1200">
          <a:solidFill>
            <a:schemeClr val="tx1"/>
          </a:solidFill>
          <a:latin typeface="+mn-lt"/>
          <a:ea typeface="+mn-ea"/>
          <a:cs typeface="+mn-cs"/>
        </a:defRPr>
      </a:lvl2pPr>
      <a:lvl3pPr marL="765940" algn="l" defTabSz="765940" rtl="0" eaLnBrk="1" latinLnBrk="0" hangingPunct="1">
        <a:defRPr sz="1500" kern="1200">
          <a:solidFill>
            <a:schemeClr val="tx1"/>
          </a:solidFill>
          <a:latin typeface="+mn-lt"/>
          <a:ea typeface="+mn-ea"/>
          <a:cs typeface="+mn-cs"/>
        </a:defRPr>
      </a:lvl3pPr>
      <a:lvl4pPr marL="1148911" algn="l" defTabSz="765940" rtl="0" eaLnBrk="1" latinLnBrk="0" hangingPunct="1">
        <a:defRPr sz="1500" kern="1200">
          <a:solidFill>
            <a:schemeClr val="tx1"/>
          </a:solidFill>
          <a:latin typeface="+mn-lt"/>
          <a:ea typeface="+mn-ea"/>
          <a:cs typeface="+mn-cs"/>
        </a:defRPr>
      </a:lvl4pPr>
      <a:lvl5pPr marL="1531879" algn="l" defTabSz="765940" rtl="0" eaLnBrk="1" latinLnBrk="0" hangingPunct="1">
        <a:defRPr sz="1500" kern="1200">
          <a:solidFill>
            <a:schemeClr val="tx1"/>
          </a:solidFill>
          <a:latin typeface="+mn-lt"/>
          <a:ea typeface="+mn-ea"/>
          <a:cs typeface="+mn-cs"/>
        </a:defRPr>
      </a:lvl5pPr>
      <a:lvl6pPr marL="1914847" algn="l" defTabSz="765940" rtl="0" eaLnBrk="1" latinLnBrk="0" hangingPunct="1">
        <a:defRPr sz="1500" kern="1200">
          <a:solidFill>
            <a:schemeClr val="tx1"/>
          </a:solidFill>
          <a:latin typeface="+mn-lt"/>
          <a:ea typeface="+mn-ea"/>
          <a:cs typeface="+mn-cs"/>
        </a:defRPr>
      </a:lvl6pPr>
      <a:lvl7pPr marL="2297817" algn="l" defTabSz="765940" rtl="0" eaLnBrk="1" latinLnBrk="0" hangingPunct="1">
        <a:defRPr sz="1500" kern="1200">
          <a:solidFill>
            <a:schemeClr val="tx1"/>
          </a:solidFill>
          <a:latin typeface="+mn-lt"/>
          <a:ea typeface="+mn-ea"/>
          <a:cs typeface="+mn-cs"/>
        </a:defRPr>
      </a:lvl7pPr>
      <a:lvl8pPr marL="2680787" algn="l" defTabSz="765940" rtl="0" eaLnBrk="1" latinLnBrk="0" hangingPunct="1">
        <a:defRPr sz="1500" kern="1200">
          <a:solidFill>
            <a:schemeClr val="tx1"/>
          </a:solidFill>
          <a:latin typeface="+mn-lt"/>
          <a:ea typeface="+mn-ea"/>
          <a:cs typeface="+mn-cs"/>
        </a:defRPr>
      </a:lvl8pPr>
      <a:lvl9pPr marL="3063757" algn="l" defTabSz="765940" rtl="0" eaLnBrk="1" latinLnBrk="0" hangingPunct="1">
        <a:defRPr sz="15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hape 56"/>
          <p:cNvSpPr/>
          <p:nvPr userDrawn="1"/>
        </p:nvSpPr>
        <p:spPr>
          <a:xfrm flipV="1">
            <a:off x="570431" y="6525428"/>
            <a:ext cx="0" cy="159410"/>
          </a:xfrm>
          <a:prstGeom prst="line">
            <a:avLst/>
          </a:prstGeom>
          <a:ln w="12700">
            <a:solidFill>
              <a:srgbClr val="848484"/>
            </a:solidFill>
            <a:miter/>
          </a:ln>
        </p:spPr>
        <p:txBody>
          <a:bodyPr lIns="0" tIns="0" rIns="0" bIns="0"/>
          <a:lstStyle/>
          <a:p>
            <a:pPr defTabSz="99990" latinLnBrk="0">
              <a:defRPr sz="1200">
                <a:latin typeface="+mj-lt"/>
                <a:ea typeface="+mj-ea"/>
                <a:cs typeface="+mj-cs"/>
                <a:sym typeface="Helvetica"/>
              </a:defRPr>
            </a:pPr>
            <a:endParaRPr sz="300">
              <a:solidFill>
                <a:prstClr val="black"/>
              </a:solidFill>
              <a:latin typeface="Calibri Light" charset="0"/>
              <a:ea typeface="Calibri Light" charset="0"/>
              <a:cs typeface="Calibri Light" charset="0"/>
              <a:sym typeface="Helvetica"/>
            </a:endParaRPr>
          </a:p>
        </p:txBody>
      </p:sp>
      <p:sp>
        <p:nvSpPr>
          <p:cNvPr id="2" name="Title Placeholder 1"/>
          <p:cNvSpPr>
            <a:spLocks noGrp="1"/>
          </p:cNvSpPr>
          <p:nvPr>
            <p:ph type="title"/>
          </p:nvPr>
        </p:nvSpPr>
        <p:spPr>
          <a:xfrm>
            <a:off x="628650" y="365126"/>
            <a:ext cx="7886700" cy="1325563"/>
          </a:xfrm>
          <a:prstGeom prst="rect">
            <a:avLst/>
          </a:prstGeom>
        </p:spPr>
        <p:txBody>
          <a:bodyPr vert="horz" lIns="19998" tIns="9999" rIns="19998" bIns="9999"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19998" tIns="9999" rIns="19998" bIns="999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271562" y="6535001"/>
            <a:ext cx="186567" cy="123111"/>
          </a:xfrm>
          <a:prstGeom prst="rect">
            <a:avLst/>
          </a:prstGeom>
          <a:ln w="12700">
            <a:miter lim="400000"/>
          </a:ln>
        </p:spPr>
        <p:txBody>
          <a:bodyPr wrap="square" lIns="0" tIns="0" rIns="0" bIns="0">
            <a:spAutoFit/>
          </a:bodyPr>
          <a:lstStyle>
            <a:lvl1pPr algn="r">
              <a:defRPr lang="en-US" sz="800" b="0" i="0" smtClean="0">
                <a:solidFill>
                  <a:schemeClr val="tx1">
                    <a:lumMod val="50000"/>
                    <a:lumOff val="50000"/>
                  </a:schemeClr>
                </a:solidFill>
                <a:latin typeface="Calibri Light" charset="0"/>
                <a:ea typeface="Calibri Light" charset="0"/>
                <a:cs typeface="Calibri Light" charset="0"/>
              </a:defRPr>
            </a:lvl1pPr>
          </a:lstStyle>
          <a:p>
            <a:pPr defTabSz="767920" latinLnBrk="0"/>
            <a:fld id="{B5C01996-2D0B-4E1B-998A-4107E0F8DE91}" type="slidenum">
              <a:rPr lang="uk-UA">
                <a:solidFill>
                  <a:prstClr val="black">
                    <a:lumMod val="50000"/>
                    <a:lumOff val="50000"/>
                  </a:prstClr>
                </a:solidFill>
              </a:rPr>
              <a:pPr defTabSz="767920" latinLnBrk="0"/>
              <a:t>‹#›</a:t>
            </a:fld>
            <a:endParaRPr lang="uk-UA">
              <a:solidFill>
                <a:prstClr val="black">
                  <a:lumMod val="50000"/>
                  <a:lumOff val="50000"/>
                </a:prstClr>
              </a:solidFill>
            </a:endParaRPr>
          </a:p>
        </p:txBody>
      </p:sp>
      <p:sp>
        <p:nvSpPr>
          <p:cNvPr id="11" name="Footer Placeholder 4"/>
          <p:cNvSpPr>
            <a:spLocks noGrp="1"/>
          </p:cNvSpPr>
          <p:nvPr>
            <p:ph type="ftr" sz="quarter" idx="3"/>
          </p:nvPr>
        </p:nvSpPr>
        <p:spPr>
          <a:xfrm>
            <a:off x="3411795" y="6535002"/>
            <a:ext cx="2320409" cy="140261"/>
          </a:xfrm>
          <a:prstGeom prst="rect">
            <a:avLst/>
          </a:prstGeom>
        </p:spPr>
        <p:txBody>
          <a:bodyPr lIns="19998" tIns="9999" rIns="19998" bIns="9999"/>
          <a:lstStyle>
            <a:lvl1pPr marL="0" algn="ctr" defTabSz="767920" rtl="0" eaLnBrk="1" latinLnBrk="0" hangingPunct="1">
              <a:defRPr lang="en-US" sz="800" b="0" i="0" kern="1200" smtClean="0">
                <a:solidFill>
                  <a:schemeClr val="tx1">
                    <a:lumMod val="50000"/>
                    <a:lumOff val="50000"/>
                  </a:schemeClr>
                </a:solidFill>
                <a:latin typeface="Calibri Light" charset="0"/>
                <a:ea typeface="Calibri Light" charset="0"/>
                <a:cs typeface="Calibri Light" charset="0"/>
              </a:defRPr>
            </a:lvl1p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12" name="Footer Placeholder 4"/>
          <p:cNvSpPr txBox="1">
            <a:spLocks/>
          </p:cNvSpPr>
          <p:nvPr userDrawn="1"/>
        </p:nvSpPr>
        <p:spPr>
          <a:xfrm>
            <a:off x="699851" y="6535001"/>
            <a:ext cx="2320409" cy="123111"/>
          </a:xfrm>
          <a:prstGeom prst="rect">
            <a:avLst/>
          </a:prstGeom>
          <a:ln w="12700">
            <a:miter lim="400000"/>
          </a:ln>
        </p:spPr>
        <p:txBody>
          <a:bodyPr wrap="square" lIns="0" tIns="0" rIns="0" bIns="0">
            <a:spAutoFit/>
          </a:bodyPr>
          <a:lstStyle>
            <a:defPPr>
              <a:defRPr lang="en-US"/>
            </a:defPPr>
            <a:lvl1pPr marL="0" algn="ctr" defTabSz="3511296" rtl="0" eaLnBrk="1" latinLnBrk="0" hangingPunct="1">
              <a:defRPr lang="en-US" sz="3500" kern="1200">
                <a:solidFill>
                  <a:schemeClr val="tx1">
                    <a:lumMod val="50000"/>
                    <a:lumOff val="50000"/>
                  </a:schemeClr>
                </a:solidFill>
                <a:latin typeface="Roboto Lt"/>
                <a:ea typeface="Roboto Lt"/>
                <a:cs typeface="Roboto Lt"/>
              </a:defRPr>
            </a:lvl1pPr>
            <a:lvl2pPr marL="1755648" algn="l" defTabSz="3511296" rtl="0" eaLnBrk="1" latinLnBrk="0" hangingPunct="1">
              <a:defRPr sz="6912" kern="1200">
                <a:solidFill>
                  <a:schemeClr val="tx1"/>
                </a:solidFill>
                <a:latin typeface="+mn-lt"/>
                <a:ea typeface="+mn-ea"/>
                <a:cs typeface="+mn-cs"/>
              </a:defRPr>
            </a:lvl2pPr>
            <a:lvl3pPr marL="3511296" algn="l" defTabSz="3511296" rtl="0" eaLnBrk="1" latinLnBrk="0" hangingPunct="1">
              <a:defRPr sz="6912" kern="1200">
                <a:solidFill>
                  <a:schemeClr val="tx1"/>
                </a:solidFill>
                <a:latin typeface="+mn-lt"/>
                <a:ea typeface="+mn-ea"/>
                <a:cs typeface="+mn-cs"/>
              </a:defRPr>
            </a:lvl3pPr>
            <a:lvl4pPr marL="5266944" algn="l" defTabSz="3511296" rtl="0" eaLnBrk="1" latinLnBrk="0" hangingPunct="1">
              <a:defRPr sz="6912" kern="1200">
                <a:solidFill>
                  <a:schemeClr val="tx1"/>
                </a:solidFill>
                <a:latin typeface="+mn-lt"/>
                <a:ea typeface="+mn-ea"/>
                <a:cs typeface="+mn-cs"/>
              </a:defRPr>
            </a:lvl4pPr>
            <a:lvl5pPr marL="7022592" algn="l" defTabSz="3511296" rtl="0" eaLnBrk="1" latinLnBrk="0" hangingPunct="1">
              <a:defRPr sz="6912" kern="1200">
                <a:solidFill>
                  <a:schemeClr val="tx1"/>
                </a:solidFill>
                <a:latin typeface="+mn-lt"/>
                <a:ea typeface="+mn-ea"/>
                <a:cs typeface="+mn-cs"/>
              </a:defRPr>
            </a:lvl5pPr>
            <a:lvl6pPr marL="8778240" algn="l" defTabSz="3511296" rtl="0" eaLnBrk="1" latinLnBrk="0" hangingPunct="1">
              <a:defRPr sz="6912" kern="1200">
                <a:solidFill>
                  <a:schemeClr val="tx1"/>
                </a:solidFill>
                <a:latin typeface="+mn-lt"/>
                <a:ea typeface="+mn-ea"/>
                <a:cs typeface="+mn-cs"/>
              </a:defRPr>
            </a:lvl6pPr>
            <a:lvl7pPr marL="10533888" algn="l" defTabSz="3511296" rtl="0" eaLnBrk="1" latinLnBrk="0" hangingPunct="1">
              <a:defRPr sz="6912" kern="1200">
                <a:solidFill>
                  <a:schemeClr val="tx1"/>
                </a:solidFill>
                <a:latin typeface="+mn-lt"/>
                <a:ea typeface="+mn-ea"/>
                <a:cs typeface="+mn-cs"/>
              </a:defRPr>
            </a:lvl7pPr>
            <a:lvl8pPr marL="12289536" algn="l" defTabSz="3511296" rtl="0" eaLnBrk="1" latinLnBrk="0" hangingPunct="1">
              <a:defRPr sz="6912" kern="1200">
                <a:solidFill>
                  <a:schemeClr val="tx1"/>
                </a:solidFill>
                <a:latin typeface="+mn-lt"/>
                <a:ea typeface="+mn-ea"/>
                <a:cs typeface="+mn-cs"/>
              </a:defRPr>
            </a:lvl8pPr>
            <a:lvl9pPr marL="14045184" algn="l" defTabSz="3511296" rtl="0" eaLnBrk="1" latinLnBrk="0" hangingPunct="1">
              <a:defRPr sz="6912" kern="1200">
                <a:solidFill>
                  <a:schemeClr val="tx1"/>
                </a:solidFill>
                <a:latin typeface="+mn-lt"/>
                <a:ea typeface="+mn-ea"/>
                <a:cs typeface="+mn-cs"/>
              </a:defRPr>
            </a:lvl9pPr>
          </a:lstStyle>
          <a:p>
            <a:pPr algn="l"/>
            <a:r>
              <a:rPr sz="800" dirty="0" smtClean="0">
                <a:solidFill>
                  <a:prstClr val="black">
                    <a:lumMod val="50000"/>
                    <a:lumOff val="50000"/>
                  </a:prstClr>
                </a:solidFill>
                <a:latin typeface="Calibri Light" charset="0"/>
                <a:ea typeface="Calibri Light" charset="0"/>
                <a:cs typeface="Calibri Light" charset="0"/>
              </a:rPr>
              <a:t>Inspirational Design</a:t>
            </a:r>
            <a:endParaRPr sz="800" dirty="0">
              <a:solidFill>
                <a:prstClr val="black">
                  <a:lumMod val="50000"/>
                  <a:lumOff val="50000"/>
                </a:prstClr>
              </a:solidFill>
              <a:latin typeface="Calibri Light" charset="0"/>
              <a:ea typeface="Calibri Light" charset="0"/>
              <a:cs typeface="Calibri Light" charset="0"/>
            </a:endParaRPr>
          </a:p>
        </p:txBody>
      </p:sp>
    </p:spTree>
    <p:extLst>
      <p:ext uri="{BB962C8B-B14F-4D97-AF65-F5344CB8AC3E}">
        <p14:creationId xmlns:p14="http://schemas.microsoft.com/office/powerpoint/2010/main" val="2755697181"/>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 id="2147483974" r:id="rId14"/>
    <p:sldLayoutId id="2147483975" r:id="rId15"/>
    <p:sldLayoutId id="2147483976" r:id="rId16"/>
    <p:sldLayoutId id="2147483977" r:id="rId17"/>
    <p:sldLayoutId id="2147483978" r:id="rId18"/>
    <p:sldLayoutId id="2147483979" r:id="rId19"/>
    <p:sldLayoutId id="2147483980" r:id="rId20"/>
    <p:sldLayoutId id="2147483981" r:id="rId21"/>
    <p:sldLayoutId id="2147483982" r:id="rId22"/>
    <p:sldLayoutId id="2147483983" r:id="rId23"/>
    <p:sldLayoutId id="2147483984" r:id="rId24"/>
    <p:sldLayoutId id="2147483985" r:id="rId25"/>
    <p:sldLayoutId id="2147483986" r:id="rId26"/>
    <p:sldLayoutId id="2147483987" r:id="rId27"/>
    <p:sldLayoutId id="2147483988" r:id="rId28"/>
    <p:sldLayoutId id="2147483989" r:id="rId29"/>
  </p:sldLayoutIdLst>
  <p:hf hdr="0" dt="0"/>
  <p:txStyles>
    <p:titleStyle>
      <a:lvl1pPr algn="l" defTabSz="767920" rtl="0" eaLnBrk="1" latinLnBrk="0" hangingPunct="1">
        <a:lnSpc>
          <a:spcPct val="90000"/>
        </a:lnSpc>
        <a:spcBef>
          <a:spcPct val="0"/>
        </a:spcBef>
        <a:buNone/>
        <a:defRPr sz="3700" kern="1200">
          <a:solidFill>
            <a:srgbClr val="313232"/>
          </a:solidFill>
          <a:latin typeface="Impact" charset="0"/>
          <a:ea typeface="Impact" charset="0"/>
          <a:cs typeface="Impact" charset="0"/>
        </a:defRPr>
      </a:lvl1pPr>
    </p:titleStyle>
    <p:bodyStyle>
      <a:lvl1pPr marL="191980" indent="-191980" algn="l" defTabSz="767920" rtl="0" eaLnBrk="1" latinLnBrk="0" hangingPunct="1">
        <a:lnSpc>
          <a:spcPct val="90000"/>
        </a:lnSpc>
        <a:spcBef>
          <a:spcPts val="840"/>
        </a:spcBef>
        <a:buFont typeface="Arial" panose="020B0604020202020204" pitchFamily="34" charset="0"/>
        <a:buChar char="•"/>
        <a:defRPr sz="2400" b="0" i="0" kern="1200">
          <a:solidFill>
            <a:srgbClr val="4B4D4D"/>
          </a:solidFill>
          <a:latin typeface="Calibri Light" charset="0"/>
          <a:ea typeface="Calibri Light" charset="0"/>
          <a:cs typeface="Calibri Light" charset="0"/>
        </a:defRPr>
      </a:lvl1pPr>
      <a:lvl2pPr marL="575940" indent="-191980" algn="l" defTabSz="767920" rtl="0" eaLnBrk="1" latinLnBrk="0" hangingPunct="1">
        <a:lnSpc>
          <a:spcPct val="90000"/>
        </a:lnSpc>
        <a:spcBef>
          <a:spcPts val="420"/>
        </a:spcBef>
        <a:buFont typeface="Arial" panose="020B0604020202020204" pitchFamily="34" charset="0"/>
        <a:buChar char="•"/>
        <a:defRPr sz="2000" b="0" i="0" kern="1200">
          <a:solidFill>
            <a:srgbClr val="4B4D4D"/>
          </a:solidFill>
          <a:latin typeface="Calibri Light" charset="0"/>
          <a:ea typeface="Calibri Light" charset="0"/>
          <a:cs typeface="Calibri Light" charset="0"/>
        </a:defRPr>
      </a:lvl2pPr>
      <a:lvl3pPr marL="959901" indent="-191980" algn="l" defTabSz="767920" rtl="0" eaLnBrk="1" latinLnBrk="0" hangingPunct="1">
        <a:lnSpc>
          <a:spcPct val="90000"/>
        </a:lnSpc>
        <a:spcBef>
          <a:spcPts val="420"/>
        </a:spcBef>
        <a:buFont typeface="Arial" panose="020B0604020202020204" pitchFamily="34" charset="0"/>
        <a:buChar char="•"/>
        <a:defRPr sz="1700" b="0" i="0" kern="1200">
          <a:solidFill>
            <a:srgbClr val="4B4D4D"/>
          </a:solidFill>
          <a:latin typeface="Calibri Light" charset="0"/>
          <a:ea typeface="Calibri Light" charset="0"/>
          <a:cs typeface="Calibri Light" charset="0"/>
        </a:defRPr>
      </a:lvl3pPr>
      <a:lvl4pPr marL="1343861" indent="-191980" algn="l" defTabSz="767920" rtl="0" eaLnBrk="1" latinLnBrk="0" hangingPunct="1">
        <a:lnSpc>
          <a:spcPct val="90000"/>
        </a:lnSpc>
        <a:spcBef>
          <a:spcPts val="420"/>
        </a:spcBef>
        <a:buFont typeface="Arial" panose="020B0604020202020204" pitchFamily="34" charset="0"/>
        <a:buChar char="•"/>
        <a:defRPr sz="1500" b="0" i="0" kern="1200">
          <a:solidFill>
            <a:srgbClr val="4B4D4D"/>
          </a:solidFill>
          <a:latin typeface="Calibri Light" charset="0"/>
          <a:ea typeface="Calibri Light" charset="0"/>
          <a:cs typeface="Calibri Light" charset="0"/>
        </a:defRPr>
      </a:lvl4pPr>
      <a:lvl5pPr marL="1727821" indent="-191980" algn="l" defTabSz="767920" rtl="0" eaLnBrk="1" latinLnBrk="0" hangingPunct="1">
        <a:lnSpc>
          <a:spcPct val="90000"/>
        </a:lnSpc>
        <a:spcBef>
          <a:spcPts val="420"/>
        </a:spcBef>
        <a:buFont typeface="Arial" panose="020B0604020202020204" pitchFamily="34" charset="0"/>
        <a:buChar char="•"/>
        <a:defRPr sz="1500" b="0" i="0" kern="1200">
          <a:solidFill>
            <a:srgbClr val="4B4D4D"/>
          </a:solidFill>
          <a:latin typeface="Calibri Light" charset="0"/>
          <a:ea typeface="Calibri Light" charset="0"/>
          <a:cs typeface="Calibri Light" charset="0"/>
        </a:defRPr>
      </a:lvl5pPr>
      <a:lvl6pPr marL="2111781" indent="-191980" algn="l" defTabSz="767920"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6pPr>
      <a:lvl7pPr marL="2495741" indent="-191980" algn="l" defTabSz="767920"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7pPr>
      <a:lvl8pPr marL="2879702" indent="-191980" algn="l" defTabSz="767920"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8pPr>
      <a:lvl9pPr marL="3263662" indent="-191980" algn="l" defTabSz="767920"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7920" rtl="0" eaLnBrk="1" latinLnBrk="0" hangingPunct="1">
        <a:defRPr sz="1500" kern="1200">
          <a:solidFill>
            <a:schemeClr val="tx1"/>
          </a:solidFill>
          <a:latin typeface="+mn-lt"/>
          <a:ea typeface="+mn-ea"/>
          <a:cs typeface="+mn-cs"/>
        </a:defRPr>
      </a:lvl1pPr>
      <a:lvl2pPr marL="383960" algn="l" defTabSz="767920" rtl="0" eaLnBrk="1" latinLnBrk="0" hangingPunct="1">
        <a:defRPr sz="1500" kern="1200">
          <a:solidFill>
            <a:schemeClr val="tx1"/>
          </a:solidFill>
          <a:latin typeface="+mn-lt"/>
          <a:ea typeface="+mn-ea"/>
          <a:cs typeface="+mn-cs"/>
        </a:defRPr>
      </a:lvl2pPr>
      <a:lvl3pPr marL="767920" algn="l" defTabSz="767920" rtl="0" eaLnBrk="1" latinLnBrk="0" hangingPunct="1">
        <a:defRPr sz="1500" kern="1200">
          <a:solidFill>
            <a:schemeClr val="tx1"/>
          </a:solidFill>
          <a:latin typeface="+mn-lt"/>
          <a:ea typeface="+mn-ea"/>
          <a:cs typeface="+mn-cs"/>
        </a:defRPr>
      </a:lvl3pPr>
      <a:lvl4pPr marL="1151881" algn="l" defTabSz="767920" rtl="0" eaLnBrk="1" latinLnBrk="0" hangingPunct="1">
        <a:defRPr sz="1500" kern="1200">
          <a:solidFill>
            <a:schemeClr val="tx1"/>
          </a:solidFill>
          <a:latin typeface="+mn-lt"/>
          <a:ea typeface="+mn-ea"/>
          <a:cs typeface="+mn-cs"/>
        </a:defRPr>
      </a:lvl4pPr>
      <a:lvl5pPr marL="1535841" algn="l" defTabSz="767920" rtl="0" eaLnBrk="1" latinLnBrk="0" hangingPunct="1">
        <a:defRPr sz="1500" kern="1200">
          <a:solidFill>
            <a:schemeClr val="tx1"/>
          </a:solidFill>
          <a:latin typeface="+mn-lt"/>
          <a:ea typeface="+mn-ea"/>
          <a:cs typeface="+mn-cs"/>
        </a:defRPr>
      </a:lvl5pPr>
      <a:lvl6pPr marL="1919801" algn="l" defTabSz="767920" rtl="0" eaLnBrk="1" latinLnBrk="0" hangingPunct="1">
        <a:defRPr sz="1500" kern="1200">
          <a:solidFill>
            <a:schemeClr val="tx1"/>
          </a:solidFill>
          <a:latin typeface="+mn-lt"/>
          <a:ea typeface="+mn-ea"/>
          <a:cs typeface="+mn-cs"/>
        </a:defRPr>
      </a:lvl6pPr>
      <a:lvl7pPr marL="2303761" algn="l" defTabSz="767920" rtl="0" eaLnBrk="1" latinLnBrk="0" hangingPunct="1">
        <a:defRPr sz="1500" kern="1200">
          <a:solidFill>
            <a:schemeClr val="tx1"/>
          </a:solidFill>
          <a:latin typeface="+mn-lt"/>
          <a:ea typeface="+mn-ea"/>
          <a:cs typeface="+mn-cs"/>
        </a:defRPr>
      </a:lvl7pPr>
      <a:lvl8pPr marL="2687722" algn="l" defTabSz="767920" rtl="0" eaLnBrk="1" latinLnBrk="0" hangingPunct="1">
        <a:defRPr sz="1500" kern="1200">
          <a:solidFill>
            <a:schemeClr val="tx1"/>
          </a:solidFill>
          <a:latin typeface="+mn-lt"/>
          <a:ea typeface="+mn-ea"/>
          <a:cs typeface="+mn-cs"/>
        </a:defRPr>
      </a:lvl8pPr>
      <a:lvl9pPr marL="3071682" algn="l" defTabSz="767920"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hape 56"/>
          <p:cNvSpPr/>
          <p:nvPr userDrawn="1"/>
        </p:nvSpPr>
        <p:spPr>
          <a:xfrm flipV="1">
            <a:off x="570431" y="6525428"/>
            <a:ext cx="0" cy="159410"/>
          </a:xfrm>
          <a:prstGeom prst="line">
            <a:avLst/>
          </a:prstGeom>
          <a:ln w="12700">
            <a:solidFill>
              <a:srgbClr val="848484"/>
            </a:solidFill>
            <a:miter/>
          </a:ln>
        </p:spPr>
        <p:txBody>
          <a:bodyPr lIns="0" tIns="0" rIns="0" bIns="0"/>
          <a:lstStyle/>
          <a:p>
            <a:pPr defTabSz="98536" latinLnBrk="0">
              <a:defRPr sz="1200">
                <a:latin typeface="+mj-lt"/>
                <a:ea typeface="+mj-ea"/>
                <a:cs typeface="+mj-cs"/>
                <a:sym typeface="Helvetica"/>
              </a:defRPr>
            </a:pPr>
            <a:endParaRPr sz="300">
              <a:solidFill>
                <a:prstClr val="black"/>
              </a:solidFill>
              <a:latin typeface="Calibri Light" charset="0"/>
              <a:ea typeface="Calibri Light" charset="0"/>
              <a:cs typeface="Calibri Light" charset="0"/>
              <a:sym typeface="Helvetica"/>
            </a:endParaRPr>
          </a:p>
        </p:txBody>
      </p:sp>
      <p:sp>
        <p:nvSpPr>
          <p:cNvPr id="2" name="Title Placeholder 1"/>
          <p:cNvSpPr>
            <a:spLocks noGrp="1"/>
          </p:cNvSpPr>
          <p:nvPr>
            <p:ph type="title"/>
          </p:nvPr>
        </p:nvSpPr>
        <p:spPr>
          <a:xfrm>
            <a:off x="628650" y="365189"/>
            <a:ext cx="7886700" cy="1325563"/>
          </a:xfrm>
          <a:prstGeom prst="rect">
            <a:avLst/>
          </a:prstGeom>
        </p:spPr>
        <p:txBody>
          <a:bodyPr vert="horz" lIns="19683" tIns="9873" rIns="19683" bIns="9873"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19683" tIns="9873" rIns="19683" bIns="987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271625" y="6535064"/>
            <a:ext cx="186567" cy="123111"/>
          </a:xfrm>
          <a:prstGeom prst="rect">
            <a:avLst/>
          </a:prstGeom>
          <a:ln w="12700">
            <a:miter lim="400000"/>
          </a:ln>
        </p:spPr>
        <p:txBody>
          <a:bodyPr wrap="square" lIns="0" tIns="0" rIns="0" bIns="0">
            <a:spAutoFit/>
          </a:bodyPr>
          <a:lstStyle>
            <a:lvl1pPr algn="r">
              <a:defRPr lang="en-US" sz="800" b="0" i="0" smtClean="0">
                <a:solidFill>
                  <a:schemeClr val="tx1">
                    <a:lumMod val="50000"/>
                    <a:lumOff val="50000"/>
                  </a:schemeClr>
                </a:solidFill>
                <a:latin typeface="Calibri Light" charset="0"/>
                <a:ea typeface="Calibri Light" charset="0"/>
                <a:cs typeface="Calibri Light" charset="0"/>
              </a:defRPr>
            </a:lvl1pPr>
          </a:lstStyle>
          <a:p>
            <a:pPr defTabSz="756642" latinLnBrk="0"/>
            <a:fld id="{B5C01996-2D0B-4E1B-998A-4107E0F8DE91}" type="slidenum">
              <a:rPr lang="uk-UA" smtClean="0">
                <a:solidFill>
                  <a:prstClr val="black">
                    <a:lumMod val="50000"/>
                    <a:lumOff val="50000"/>
                  </a:prstClr>
                </a:solidFill>
              </a:rPr>
              <a:pPr defTabSz="756642" latinLnBrk="0"/>
              <a:t>‹#›</a:t>
            </a:fld>
            <a:endParaRPr lang="uk-UA">
              <a:solidFill>
                <a:prstClr val="black">
                  <a:lumMod val="50000"/>
                  <a:lumOff val="50000"/>
                </a:prstClr>
              </a:solidFill>
            </a:endParaRPr>
          </a:p>
        </p:txBody>
      </p:sp>
      <p:sp>
        <p:nvSpPr>
          <p:cNvPr id="11" name="Footer Placeholder 4"/>
          <p:cNvSpPr>
            <a:spLocks noGrp="1"/>
          </p:cNvSpPr>
          <p:nvPr>
            <p:ph type="ftr" sz="quarter" idx="3"/>
          </p:nvPr>
        </p:nvSpPr>
        <p:spPr>
          <a:xfrm>
            <a:off x="3411800" y="6535065"/>
            <a:ext cx="2320409" cy="140261"/>
          </a:xfrm>
          <a:prstGeom prst="rect">
            <a:avLst/>
          </a:prstGeom>
        </p:spPr>
        <p:txBody>
          <a:bodyPr lIns="19683" tIns="9873" rIns="19683" bIns="9873"/>
          <a:lstStyle>
            <a:lvl1pPr marL="0" algn="ctr" defTabSz="756642" rtl="0" eaLnBrk="1" latinLnBrk="0" hangingPunct="1">
              <a:defRPr lang="en-US" sz="800" b="0" i="0" kern="1200" smtClean="0">
                <a:solidFill>
                  <a:schemeClr val="tx1">
                    <a:lumMod val="50000"/>
                    <a:lumOff val="50000"/>
                  </a:schemeClr>
                </a:solidFill>
                <a:latin typeface="Calibri Light" charset="0"/>
                <a:ea typeface="Calibri Light" charset="0"/>
                <a:cs typeface="Calibri Light" charset="0"/>
              </a:defRPr>
            </a:lvl1p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12" name="Footer Placeholder 4"/>
          <p:cNvSpPr txBox="1">
            <a:spLocks/>
          </p:cNvSpPr>
          <p:nvPr userDrawn="1"/>
        </p:nvSpPr>
        <p:spPr>
          <a:xfrm>
            <a:off x="699851" y="6535064"/>
            <a:ext cx="2320409" cy="123111"/>
          </a:xfrm>
          <a:prstGeom prst="rect">
            <a:avLst/>
          </a:prstGeom>
          <a:ln w="12700">
            <a:miter lim="400000"/>
          </a:ln>
        </p:spPr>
        <p:txBody>
          <a:bodyPr wrap="square" lIns="0" tIns="0" rIns="0" bIns="0">
            <a:spAutoFit/>
          </a:bodyPr>
          <a:lstStyle>
            <a:defPPr>
              <a:defRPr lang="en-US"/>
            </a:defPPr>
            <a:lvl1pPr marL="0" algn="ctr" defTabSz="3511296" rtl="0" eaLnBrk="1" latinLnBrk="0" hangingPunct="1">
              <a:defRPr lang="en-US" sz="3500" kern="1200">
                <a:solidFill>
                  <a:schemeClr val="tx1">
                    <a:lumMod val="50000"/>
                    <a:lumOff val="50000"/>
                  </a:schemeClr>
                </a:solidFill>
                <a:latin typeface="Roboto Lt"/>
                <a:ea typeface="Roboto Lt"/>
                <a:cs typeface="Roboto Lt"/>
              </a:defRPr>
            </a:lvl1pPr>
            <a:lvl2pPr marL="1755648" algn="l" defTabSz="3511296" rtl="0" eaLnBrk="1" latinLnBrk="0" hangingPunct="1">
              <a:defRPr sz="6912" kern="1200">
                <a:solidFill>
                  <a:schemeClr val="tx1"/>
                </a:solidFill>
                <a:latin typeface="+mn-lt"/>
                <a:ea typeface="+mn-ea"/>
                <a:cs typeface="+mn-cs"/>
              </a:defRPr>
            </a:lvl2pPr>
            <a:lvl3pPr marL="3511296" algn="l" defTabSz="3511296" rtl="0" eaLnBrk="1" latinLnBrk="0" hangingPunct="1">
              <a:defRPr sz="6912" kern="1200">
                <a:solidFill>
                  <a:schemeClr val="tx1"/>
                </a:solidFill>
                <a:latin typeface="+mn-lt"/>
                <a:ea typeface="+mn-ea"/>
                <a:cs typeface="+mn-cs"/>
              </a:defRPr>
            </a:lvl3pPr>
            <a:lvl4pPr marL="5266944" algn="l" defTabSz="3511296" rtl="0" eaLnBrk="1" latinLnBrk="0" hangingPunct="1">
              <a:defRPr sz="6912" kern="1200">
                <a:solidFill>
                  <a:schemeClr val="tx1"/>
                </a:solidFill>
                <a:latin typeface="+mn-lt"/>
                <a:ea typeface="+mn-ea"/>
                <a:cs typeface="+mn-cs"/>
              </a:defRPr>
            </a:lvl4pPr>
            <a:lvl5pPr marL="7022592" algn="l" defTabSz="3511296" rtl="0" eaLnBrk="1" latinLnBrk="0" hangingPunct="1">
              <a:defRPr sz="6912" kern="1200">
                <a:solidFill>
                  <a:schemeClr val="tx1"/>
                </a:solidFill>
                <a:latin typeface="+mn-lt"/>
                <a:ea typeface="+mn-ea"/>
                <a:cs typeface="+mn-cs"/>
              </a:defRPr>
            </a:lvl5pPr>
            <a:lvl6pPr marL="8778240" algn="l" defTabSz="3511296" rtl="0" eaLnBrk="1" latinLnBrk="0" hangingPunct="1">
              <a:defRPr sz="6912" kern="1200">
                <a:solidFill>
                  <a:schemeClr val="tx1"/>
                </a:solidFill>
                <a:latin typeface="+mn-lt"/>
                <a:ea typeface="+mn-ea"/>
                <a:cs typeface="+mn-cs"/>
              </a:defRPr>
            </a:lvl6pPr>
            <a:lvl7pPr marL="10533888" algn="l" defTabSz="3511296" rtl="0" eaLnBrk="1" latinLnBrk="0" hangingPunct="1">
              <a:defRPr sz="6912" kern="1200">
                <a:solidFill>
                  <a:schemeClr val="tx1"/>
                </a:solidFill>
                <a:latin typeface="+mn-lt"/>
                <a:ea typeface="+mn-ea"/>
                <a:cs typeface="+mn-cs"/>
              </a:defRPr>
            </a:lvl7pPr>
            <a:lvl8pPr marL="12289536" algn="l" defTabSz="3511296" rtl="0" eaLnBrk="1" latinLnBrk="0" hangingPunct="1">
              <a:defRPr sz="6912" kern="1200">
                <a:solidFill>
                  <a:schemeClr val="tx1"/>
                </a:solidFill>
                <a:latin typeface="+mn-lt"/>
                <a:ea typeface="+mn-ea"/>
                <a:cs typeface="+mn-cs"/>
              </a:defRPr>
            </a:lvl8pPr>
            <a:lvl9pPr marL="14045184" algn="l" defTabSz="3511296" rtl="0" eaLnBrk="1" latinLnBrk="0" hangingPunct="1">
              <a:defRPr sz="6912" kern="1200">
                <a:solidFill>
                  <a:schemeClr val="tx1"/>
                </a:solidFill>
                <a:latin typeface="+mn-lt"/>
                <a:ea typeface="+mn-ea"/>
                <a:cs typeface="+mn-cs"/>
              </a:defRPr>
            </a:lvl9pPr>
          </a:lstStyle>
          <a:p>
            <a:pPr algn="l"/>
            <a:r>
              <a:rPr sz="800" dirty="0" smtClean="0">
                <a:solidFill>
                  <a:prstClr val="black">
                    <a:lumMod val="50000"/>
                    <a:lumOff val="50000"/>
                  </a:prstClr>
                </a:solidFill>
                <a:latin typeface="Calibri Light" charset="0"/>
                <a:ea typeface="Calibri Light" charset="0"/>
                <a:cs typeface="Calibri Light" charset="0"/>
              </a:rPr>
              <a:t>Inspirational Design</a:t>
            </a:r>
            <a:endParaRPr sz="800" dirty="0">
              <a:solidFill>
                <a:prstClr val="black">
                  <a:lumMod val="50000"/>
                  <a:lumOff val="50000"/>
                </a:prstClr>
              </a:solidFill>
              <a:latin typeface="Calibri Light" charset="0"/>
              <a:ea typeface="Calibri Light" charset="0"/>
              <a:cs typeface="Calibri Light" charset="0"/>
            </a:endParaRPr>
          </a:p>
        </p:txBody>
      </p:sp>
    </p:spTree>
    <p:extLst>
      <p:ext uri="{BB962C8B-B14F-4D97-AF65-F5344CB8AC3E}">
        <p14:creationId xmlns:p14="http://schemas.microsoft.com/office/powerpoint/2010/main" val="304242739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756642" rtl="0" eaLnBrk="1" latinLnBrk="0" hangingPunct="1">
        <a:lnSpc>
          <a:spcPct val="90000"/>
        </a:lnSpc>
        <a:spcBef>
          <a:spcPct val="0"/>
        </a:spcBef>
        <a:buNone/>
        <a:defRPr sz="3700" kern="1200">
          <a:solidFill>
            <a:srgbClr val="313232"/>
          </a:solidFill>
          <a:latin typeface="Impact" charset="0"/>
          <a:ea typeface="Impact" charset="0"/>
          <a:cs typeface="Impact" charset="0"/>
        </a:defRPr>
      </a:lvl1pPr>
    </p:titleStyle>
    <p:bodyStyle>
      <a:lvl1pPr marL="189154" indent="-189154" algn="l" defTabSz="756642" rtl="0" eaLnBrk="1" latinLnBrk="0" hangingPunct="1">
        <a:lnSpc>
          <a:spcPct val="90000"/>
        </a:lnSpc>
        <a:spcBef>
          <a:spcPts val="840"/>
        </a:spcBef>
        <a:buFont typeface="Arial" panose="020B0604020202020204" pitchFamily="34" charset="0"/>
        <a:buChar char="•"/>
        <a:defRPr sz="2400" b="0" i="0" kern="1200">
          <a:solidFill>
            <a:srgbClr val="4B4D4D"/>
          </a:solidFill>
          <a:latin typeface="Calibri Light" charset="0"/>
          <a:ea typeface="Calibri Light" charset="0"/>
          <a:cs typeface="Calibri Light" charset="0"/>
        </a:defRPr>
      </a:lvl1pPr>
      <a:lvl2pPr marL="567483" indent="-189154" algn="l" defTabSz="756642" rtl="0" eaLnBrk="1" latinLnBrk="0" hangingPunct="1">
        <a:lnSpc>
          <a:spcPct val="90000"/>
        </a:lnSpc>
        <a:spcBef>
          <a:spcPts val="420"/>
        </a:spcBef>
        <a:buFont typeface="Arial" panose="020B0604020202020204" pitchFamily="34" charset="0"/>
        <a:buChar char="•"/>
        <a:defRPr sz="2000" b="0" i="0" kern="1200">
          <a:solidFill>
            <a:srgbClr val="4B4D4D"/>
          </a:solidFill>
          <a:latin typeface="Calibri Light" charset="0"/>
          <a:ea typeface="Calibri Light" charset="0"/>
          <a:cs typeface="Calibri Light" charset="0"/>
        </a:defRPr>
      </a:lvl2pPr>
      <a:lvl3pPr marL="945807" indent="-189154" algn="l" defTabSz="756642" rtl="0" eaLnBrk="1" latinLnBrk="0" hangingPunct="1">
        <a:lnSpc>
          <a:spcPct val="90000"/>
        </a:lnSpc>
        <a:spcBef>
          <a:spcPts val="420"/>
        </a:spcBef>
        <a:buFont typeface="Arial" panose="020B0604020202020204" pitchFamily="34" charset="0"/>
        <a:buChar char="•"/>
        <a:defRPr sz="1700" b="0" i="0" kern="1200">
          <a:solidFill>
            <a:srgbClr val="4B4D4D"/>
          </a:solidFill>
          <a:latin typeface="Calibri Light" charset="0"/>
          <a:ea typeface="Calibri Light" charset="0"/>
          <a:cs typeface="Calibri Light" charset="0"/>
        </a:defRPr>
      </a:lvl3pPr>
      <a:lvl4pPr marL="1324127" indent="-189154" algn="l" defTabSz="756642" rtl="0" eaLnBrk="1" latinLnBrk="0" hangingPunct="1">
        <a:lnSpc>
          <a:spcPct val="90000"/>
        </a:lnSpc>
        <a:spcBef>
          <a:spcPts val="420"/>
        </a:spcBef>
        <a:buFont typeface="Arial" panose="020B0604020202020204" pitchFamily="34" charset="0"/>
        <a:buChar char="•"/>
        <a:defRPr sz="1500" b="0" i="0" kern="1200">
          <a:solidFill>
            <a:srgbClr val="4B4D4D"/>
          </a:solidFill>
          <a:latin typeface="Calibri Light" charset="0"/>
          <a:ea typeface="Calibri Light" charset="0"/>
          <a:cs typeface="Calibri Light" charset="0"/>
        </a:defRPr>
      </a:lvl4pPr>
      <a:lvl5pPr marL="1702445" indent="-189154" algn="l" defTabSz="756642" rtl="0" eaLnBrk="1" latinLnBrk="0" hangingPunct="1">
        <a:lnSpc>
          <a:spcPct val="90000"/>
        </a:lnSpc>
        <a:spcBef>
          <a:spcPts val="420"/>
        </a:spcBef>
        <a:buFont typeface="Arial" panose="020B0604020202020204" pitchFamily="34" charset="0"/>
        <a:buChar char="•"/>
        <a:defRPr sz="1500" b="0" i="0" kern="1200">
          <a:solidFill>
            <a:srgbClr val="4B4D4D"/>
          </a:solidFill>
          <a:latin typeface="Calibri Light" charset="0"/>
          <a:ea typeface="Calibri Light" charset="0"/>
          <a:cs typeface="Calibri Light" charset="0"/>
        </a:defRPr>
      </a:lvl5pPr>
      <a:lvl6pPr marL="2080765" indent="-189154" algn="l" defTabSz="756642"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6pPr>
      <a:lvl7pPr marL="2459088" indent="-189154" algn="l" defTabSz="756642"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7pPr>
      <a:lvl8pPr marL="2837409" indent="-189154" algn="l" defTabSz="756642"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8pPr>
      <a:lvl9pPr marL="3215733" indent="-189154" algn="l" defTabSz="756642"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56642" rtl="0" eaLnBrk="1" latinLnBrk="0" hangingPunct="1">
        <a:defRPr sz="1500" kern="1200">
          <a:solidFill>
            <a:schemeClr val="tx1"/>
          </a:solidFill>
          <a:latin typeface="+mn-lt"/>
          <a:ea typeface="+mn-ea"/>
          <a:cs typeface="+mn-cs"/>
        </a:defRPr>
      </a:lvl1pPr>
      <a:lvl2pPr marL="378322" algn="l" defTabSz="756642" rtl="0" eaLnBrk="1" latinLnBrk="0" hangingPunct="1">
        <a:defRPr sz="1500" kern="1200">
          <a:solidFill>
            <a:schemeClr val="tx1"/>
          </a:solidFill>
          <a:latin typeface="+mn-lt"/>
          <a:ea typeface="+mn-ea"/>
          <a:cs typeface="+mn-cs"/>
        </a:defRPr>
      </a:lvl2pPr>
      <a:lvl3pPr marL="756642" algn="l" defTabSz="756642" rtl="0" eaLnBrk="1" latinLnBrk="0" hangingPunct="1">
        <a:defRPr sz="1500" kern="1200">
          <a:solidFill>
            <a:schemeClr val="tx1"/>
          </a:solidFill>
          <a:latin typeface="+mn-lt"/>
          <a:ea typeface="+mn-ea"/>
          <a:cs typeface="+mn-cs"/>
        </a:defRPr>
      </a:lvl3pPr>
      <a:lvl4pPr marL="1134964" algn="l" defTabSz="756642" rtl="0" eaLnBrk="1" latinLnBrk="0" hangingPunct="1">
        <a:defRPr sz="1500" kern="1200">
          <a:solidFill>
            <a:schemeClr val="tx1"/>
          </a:solidFill>
          <a:latin typeface="+mn-lt"/>
          <a:ea typeface="+mn-ea"/>
          <a:cs typeface="+mn-cs"/>
        </a:defRPr>
      </a:lvl4pPr>
      <a:lvl5pPr marL="1513285" algn="l" defTabSz="756642" rtl="0" eaLnBrk="1" latinLnBrk="0" hangingPunct="1">
        <a:defRPr sz="1500" kern="1200">
          <a:solidFill>
            <a:schemeClr val="tx1"/>
          </a:solidFill>
          <a:latin typeface="+mn-lt"/>
          <a:ea typeface="+mn-ea"/>
          <a:cs typeface="+mn-cs"/>
        </a:defRPr>
      </a:lvl5pPr>
      <a:lvl6pPr marL="1891606" algn="l" defTabSz="756642" rtl="0" eaLnBrk="1" latinLnBrk="0" hangingPunct="1">
        <a:defRPr sz="1500" kern="1200">
          <a:solidFill>
            <a:schemeClr val="tx1"/>
          </a:solidFill>
          <a:latin typeface="+mn-lt"/>
          <a:ea typeface="+mn-ea"/>
          <a:cs typeface="+mn-cs"/>
        </a:defRPr>
      </a:lvl6pPr>
      <a:lvl7pPr marL="2269927" algn="l" defTabSz="756642" rtl="0" eaLnBrk="1" latinLnBrk="0" hangingPunct="1">
        <a:defRPr sz="1500" kern="1200">
          <a:solidFill>
            <a:schemeClr val="tx1"/>
          </a:solidFill>
          <a:latin typeface="+mn-lt"/>
          <a:ea typeface="+mn-ea"/>
          <a:cs typeface="+mn-cs"/>
        </a:defRPr>
      </a:lvl7pPr>
      <a:lvl8pPr marL="2648250" algn="l" defTabSz="756642" rtl="0" eaLnBrk="1" latinLnBrk="0" hangingPunct="1">
        <a:defRPr sz="1500" kern="1200">
          <a:solidFill>
            <a:schemeClr val="tx1"/>
          </a:solidFill>
          <a:latin typeface="+mn-lt"/>
          <a:ea typeface="+mn-ea"/>
          <a:cs typeface="+mn-cs"/>
        </a:defRPr>
      </a:lvl8pPr>
      <a:lvl9pPr marL="3026572" algn="l" defTabSz="756642" rtl="0" eaLnBrk="1" latinLnBrk="0" hangingPunct="1">
        <a:defRPr sz="15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hape 56"/>
          <p:cNvSpPr/>
          <p:nvPr userDrawn="1"/>
        </p:nvSpPr>
        <p:spPr>
          <a:xfrm flipV="1">
            <a:off x="570431" y="6525428"/>
            <a:ext cx="0" cy="159410"/>
          </a:xfrm>
          <a:prstGeom prst="line">
            <a:avLst/>
          </a:prstGeom>
          <a:ln w="12700">
            <a:solidFill>
              <a:srgbClr val="848484"/>
            </a:solidFill>
            <a:miter/>
          </a:ln>
        </p:spPr>
        <p:txBody>
          <a:bodyPr lIns="0" tIns="0" rIns="0" bIns="0"/>
          <a:lstStyle/>
          <a:p>
            <a:pPr defTabSz="98605" latinLnBrk="0">
              <a:defRPr sz="1200">
                <a:latin typeface="+mj-lt"/>
                <a:ea typeface="+mj-ea"/>
                <a:cs typeface="+mj-cs"/>
                <a:sym typeface="Helvetica"/>
              </a:defRPr>
            </a:pPr>
            <a:endParaRPr sz="300">
              <a:solidFill>
                <a:prstClr val="black"/>
              </a:solidFill>
              <a:latin typeface="Calibri Light" charset="0"/>
              <a:ea typeface="Calibri Light" charset="0"/>
              <a:cs typeface="Calibri Light" charset="0"/>
              <a:sym typeface="Helvetica"/>
            </a:endParaRPr>
          </a:p>
        </p:txBody>
      </p:sp>
      <p:sp>
        <p:nvSpPr>
          <p:cNvPr id="2" name="Title Placeholder 1"/>
          <p:cNvSpPr>
            <a:spLocks noGrp="1"/>
          </p:cNvSpPr>
          <p:nvPr>
            <p:ph type="title"/>
          </p:nvPr>
        </p:nvSpPr>
        <p:spPr>
          <a:xfrm>
            <a:off x="628650" y="365186"/>
            <a:ext cx="7886700" cy="1325563"/>
          </a:xfrm>
          <a:prstGeom prst="rect">
            <a:avLst/>
          </a:prstGeom>
        </p:spPr>
        <p:txBody>
          <a:bodyPr vert="horz" lIns="19698" tIns="9879" rIns="19698" bIns="9879"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19698" tIns="9879" rIns="19698" bIns="987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271622" y="6535061"/>
            <a:ext cx="186567" cy="123111"/>
          </a:xfrm>
          <a:prstGeom prst="rect">
            <a:avLst/>
          </a:prstGeom>
          <a:ln w="12700">
            <a:miter lim="400000"/>
          </a:ln>
        </p:spPr>
        <p:txBody>
          <a:bodyPr wrap="square" lIns="0" tIns="0" rIns="0" bIns="0">
            <a:spAutoFit/>
          </a:bodyPr>
          <a:lstStyle>
            <a:lvl1pPr algn="r">
              <a:defRPr lang="en-US" sz="800" b="0" i="0" smtClean="0">
                <a:solidFill>
                  <a:schemeClr val="tx1">
                    <a:lumMod val="50000"/>
                    <a:lumOff val="50000"/>
                  </a:schemeClr>
                </a:solidFill>
                <a:latin typeface="Calibri Light" charset="0"/>
                <a:ea typeface="Calibri Light" charset="0"/>
                <a:cs typeface="Calibri Light" charset="0"/>
              </a:defRPr>
            </a:lvl1pPr>
          </a:lstStyle>
          <a:p>
            <a:pPr defTabSz="757176" latinLnBrk="0"/>
            <a:fld id="{B5C01996-2D0B-4E1B-998A-4107E0F8DE91}" type="slidenum">
              <a:rPr lang="uk-UA" smtClean="0">
                <a:solidFill>
                  <a:prstClr val="black">
                    <a:lumMod val="50000"/>
                    <a:lumOff val="50000"/>
                  </a:prstClr>
                </a:solidFill>
              </a:rPr>
              <a:pPr defTabSz="757176" latinLnBrk="0"/>
              <a:t>‹#›</a:t>
            </a:fld>
            <a:endParaRPr lang="uk-UA">
              <a:solidFill>
                <a:prstClr val="black">
                  <a:lumMod val="50000"/>
                  <a:lumOff val="50000"/>
                </a:prstClr>
              </a:solidFill>
            </a:endParaRPr>
          </a:p>
        </p:txBody>
      </p:sp>
      <p:sp>
        <p:nvSpPr>
          <p:cNvPr id="11" name="Footer Placeholder 4"/>
          <p:cNvSpPr>
            <a:spLocks noGrp="1"/>
          </p:cNvSpPr>
          <p:nvPr>
            <p:ph type="ftr" sz="quarter" idx="3"/>
          </p:nvPr>
        </p:nvSpPr>
        <p:spPr>
          <a:xfrm>
            <a:off x="3411800" y="6535062"/>
            <a:ext cx="2320409" cy="140261"/>
          </a:xfrm>
          <a:prstGeom prst="rect">
            <a:avLst/>
          </a:prstGeom>
        </p:spPr>
        <p:txBody>
          <a:bodyPr lIns="19698" tIns="9879" rIns="19698" bIns="9879"/>
          <a:lstStyle>
            <a:lvl1pPr marL="0" algn="ctr" defTabSz="757176" rtl="0" eaLnBrk="1" latinLnBrk="0" hangingPunct="1">
              <a:defRPr lang="en-US" sz="800" b="0" i="0" kern="1200" smtClean="0">
                <a:solidFill>
                  <a:schemeClr val="tx1">
                    <a:lumMod val="50000"/>
                    <a:lumOff val="50000"/>
                  </a:schemeClr>
                </a:solidFill>
                <a:latin typeface="Calibri Light" charset="0"/>
                <a:ea typeface="Calibri Light" charset="0"/>
                <a:cs typeface="Calibri Light" charset="0"/>
              </a:defRPr>
            </a:lvl1p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12" name="Footer Placeholder 4"/>
          <p:cNvSpPr txBox="1">
            <a:spLocks/>
          </p:cNvSpPr>
          <p:nvPr userDrawn="1"/>
        </p:nvSpPr>
        <p:spPr>
          <a:xfrm>
            <a:off x="699851" y="6535061"/>
            <a:ext cx="2320409" cy="123111"/>
          </a:xfrm>
          <a:prstGeom prst="rect">
            <a:avLst/>
          </a:prstGeom>
          <a:ln w="12700">
            <a:miter lim="400000"/>
          </a:ln>
        </p:spPr>
        <p:txBody>
          <a:bodyPr wrap="square" lIns="0" tIns="0" rIns="0" bIns="0">
            <a:spAutoFit/>
          </a:bodyPr>
          <a:lstStyle>
            <a:defPPr>
              <a:defRPr lang="en-US"/>
            </a:defPPr>
            <a:lvl1pPr marL="0" algn="ctr" defTabSz="3511296" rtl="0" eaLnBrk="1" latinLnBrk="0" hangingPunct="1">
              <a:defRPr lang="en-US" sz="3500" kern="1200">
                <a:solidFill>
                  <a:schemeClr val="tx1">
                    <a:lumMod val="50000"/>
                    <a:lumOff val="50000"/>
                  </a:schemeClr>
                </a:solidFill>
                <a:latin typeface="Roboto Lt"/>
                <a:ea typeface="Roboto Lt"/>
                <a:cs typeface="Roboto Lt"/>
              </a:defRPr>
            </a:lvl1pPr>
            <a:lvl2pPr marL="1755648" algn="l" defTabSz="3511296" rtl="0" eaLnBrk="1" latinLnBrk="0" hangingPunct="1">
              <a:defRPr sz="6912" kern="1200">
                <a:solidFill>
                  <a:schemeClr val="tx1"/>
                </a:solidFill>
                <a:latin typeface="+mn-lt"/>
                <a:ea typeface="+mn-ea"/>
                <a:cs typeface="+mn-cs"/>
              </a:defRPr>
            </a:lvl2pPr>
            <a:lvl3pPr marL="3511296" algn="l" defTabSz="3511296" rtl="0" eaLnBrk="1" latinLnBrk="0" hangingPunct="1">
              <a:defRPr sz="6912" kern="1200">
                <a:solidFill>
                  <a:schemeClr val="tx1"/>
                </a:solidFill>
                <a:latin typeface="+mn-lt"/>
                <a:ea typeface="+mn-ea"/>
                <a:cs typeface="+mn-cs"/>
              </a:defRPr>
            </a:lvl3pPr>
            <a:lvl4pPr marL="5266944" algn="l" defTabSz="3511296" rtl="0" eaLnBrk="1" latinLnBrk="0" hangingPunct="1">
              <a:defRPr sz="6912" kern="1200">
                <a:solidFill>
                  <a:schemeClr val="tx1"/>
                </a:solidFill>
                <a:latin typeface="+mn-lt"/>
                <a:ea typeface="+mn-ea"/>
                <a:cs typeface="+mn-cs"/>
              </a:defRPr>
            </a:lvl4pPr>
            <a:lvl5pPr marL="7022592" algn="l" defTabSz="3511296" rtl="0" eaLnBrk="1" latinLnBrk="0" hangingPunct="1">
              <a:defRPr sz="6912" kern="1200">
                <a:solidFill>
                  <a:schemeClr val="tx1"/>
                </a:solidFill>
                <a:latin typeface="+mn-lt"/>
                <a:ea typeface="+mn-ea"/>
                <a:cs typeface="+mn-cs"/>
              </a:defRPr>
            </a:lvl5pPr>
            <a:lvl6pPr marL="8778240" algn="l" defTabSz="3511296" rtl="0" eaLnBrk="1" latinLnBrk="0" hangingPunct="1">
              <a:defRPr sz="6912" kern="1200">
                <a:solidFill>
                  <a:schemeClr val="tx1"/>
                </a:solidFill>
                <a:latin typeface="+mn-lt"/>
                <a:ea typeface="+mn-ea"/>
                <a:cs typeface="+mn-cs"/>
              </a:defRPr>
            </a:lvl6pPr>
            <a:lvl7pPr marL="10533888" algn="l" defTabSz="3511296" rtl="0" eaLnBrk="1" latinLnBrk="0" hangingPunct="1">
              <a:defRPr sz="6912" kern="1200">
                <a:solidFill>
                  <a:schemeClr val="tx1"/>
                </a:solidFill>
                <a:latin typeface="+mn-lt"/>
                <a:ea typeface="+mn-ea"/>
                <a:cs typeface="+mn-cs"/>
              </a:defRPr>
            </a:lvl7pPr>
            <a:lvl8pPr marL="12289536" algn="l" defTabSz="3511296" rtl="0" eaLnBrk="1" latinLnBrk="0" hangingPunct="1">
              <a:defRPr sz="6912" kern="1200">
                <a:solidFill>
                  <a:schemeClr val="tx1"/>
                </a:solidFill>
                <a:latin typeface="+mn-lt"/>
                <a:ea typeface="+mn-ea"/>
                <a:cs typeface="+mn-cs"/>
              </a:defRPr>
            </a:lvl8pPr>
            <a:lvl9pPr marL="14045184" algn="l" defTabSz="3511296" rtl="0" eaLnBrk="1" latinLnBrk="0" hangingPunct="1">
              <a:defRPr sz="6912" kern="1200">
                <a:solidFill>
                  <a:schemeClr val="tx1"/>
                </a:solidFill>
                <a:latin typeface="+mn-lt"/>
                <a:ea typeface="+mn-ea"/>
                <a:cs typeface="+mn-cs"/>
              </a:defRPr>
            </a:lvl9pPr>
          </a:lstStyle>
          <a:p>
            <a:pPr algn="l"/>
            <a:r>
              <a:rPr sz="800" dirty="0" smtClean="0">
                <a:solidFill>
                  <a:prstClr val="black">
                    <a:lumMod val="50000"/>
                    <a:lumOff val="50000"/>
                  </a:prstClr>
                </a:solidFill>
                <a:latin typeface="Calibri Light" charset="0"/>
                <a:ea typeface="Calibri Light" charset="0"/>
                <a:cs typeface="Calibri Light" charset="0"/>
              </a:rPr>
              <a:t>Inspirational Design</a:t>
            </a:r>
            <a:endParaRPr sz="800" dirty="0">
              <a:solidFill>
                <a:prstClr val="black">
                  <a:lumMod val="50000"/>
                  <a:lumOff val="50000"/>
                </a:prstClr>
              </a:solidFill>
              <a:latin typeface="Calibri Light" charset="0"/>
              <a:ea typeface="Calibri Light" charset="0"/>
              <a:cs typeface="Calibri Light" charset="0"/>
            </a:endParaRPr>
          </a:p>
        </p:txBody>
      </p:sp>
    </p:spTree>
    <p:extLst>
      <p:ext uri="{BB962C8B-B14F-4D97-AF65-F5344CB8AC3E}">
        <p14:creationId xmlns:p14="http://schemas.microsoft.com/office/powerpoint/2010/main" val="301895051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39" r:id="rId19"/>
    <p:sldLayoutId id="2147483740" r:id="rId20"/>
    <p:sldLayoutId id="2147483741" r:id="rId21"/>
    <p:sldLayoutId id="2147483742" r:id="rId22"/>
    <p:sldLayoutId id="2147483743" r:id="rId23"/>
    <p:sldLayoutId id="2147483744" r:id="rId24"/>
    <p:sldLayoutId id="2147483745" r:id="rId25"/>
    <p:sldLayoutId id="2147483746" r:id="rId26"/>
    <p:sldLayoutId id="2147483747" r:id="rId27"/>
    <p:sldLayoutId id="2147483748" r:id="rId28"/>
    <p:sldLayoutId id="2147483749" r:id="rId29"/>
  </p:sldLayoutIdLst>
  <p:hf hdr="0" dt="0"/>
  <p:txStyles>
    <p:titleStyle>
      <a:lvl1pPr algn="l" defTabSz="757176" rtl="0" eaLnBrk="1" latinLnBrk="0" hangingPunct="1">
        <a:lnSpc>
          <a:spcPct val="90000"/>
        </a:lnSpc>
        <a:spcBef>
          <a:spcPct val="0"/>
        </a:spcBef>
        <a:buNone/>
        <a:defRPr sz="3700" kern="1200">
          <a:solidFill>
            <a:srgbClr val="313232"/>
          </a:solidFill>
          <a:latin typeface="Impact" charset="0"/>
          <a:ea typeface="Impact" charset="0"/>
          <a:cs typeface="Impact" charset="0"/>
        </a:defRPr>
      </a:lvl1pPr>
    </p:titleStyle>
    <p:bodyStyle>
      <a:lvl1pPr marL="189287" indent="-189287" algn="l" defTabSz="757176" rtl="0" eaLnBrk="1" latinLnBrk="0" hangingPunct="1">
        <a:lnSpc>
          <a:spcPct val="90000"/>
        </a:lnSpc>
        <a:spcBef>
          <a:spcPts val="840"/>
        </a:spcBef>
        <a:buFont typeface="Arial" panose="020B0604020202020204" pitchFamily="34" charset="0"/>
        <a:buChar char="•"/>
        <a:defRPr sz="2400" b="0" i="0" kern="1200">
          <a:solidFill>
            <a:srgbClr val="4B4D4D"/>
          </a:solidFill>
          <a:latin typeface="Calibri Light" charset="0"/>
          <a:ea typeface="Calibri Light" charset="0"/>
          <a:cs typeface="Calibri Light" charset="0"/>
        </a:defRPr>
      </a:lvl1pPr>
      <a:lvl2pPr marL="567882" indent="-189287" algn="l" defTabSz="757176" rtl="0" eaLnBrk="1" latinLnBrk="0" hangingPunct="1">
        <a:lnSpc>
          <a:spcPct val="90000"/>
        </a:lnSpc>
        <a:spcBef>
          <a:spcPts val="420"/>
        </a:spcBef>
        <a:buFont typeface="Arial" panose="020B0604020202020204" pitchFamily="34" charset="0"/>
        <a:buChar char="•"/>
        <a:defRPr sz="2000" b="0" i="0" kern="1200">
          <a:solidFill>
            <a:srgbClr val="4B4D4D"/>
          </a:solidFill>
          <a:latin typeface="Calibri Light" charset="0"/>
          <a:ea typeface="Calibri Light" charset="0"/>
          <a:cs typeface="Calibri Light" charset="0"/>
        </a:defRPr>
      </a:lvl2pPr>
      <a:lvl3pPr marL="946473" indent="-189287" algn="l" defTabSz="757176" rtl="0" eaLnBrk="1" latinLnBrk="0" hangingPunct="1">
        <a:lnSpc>
          <a:spcPct val="90000"/>
        </a:lnSpc>
        <a:spcBef>
          <a:spcPts val="420"/>
        </a:spcBef>
        <a:buFont typeface="Arial" panose="020B0604020202020204" pitchFamily="34" charset="0"/>
        <a:buChar char="•"/>
        <a:defRPr sz="1700" b="0" i="0" kern="1200">
          <a:solidFill>
            <a:srgbClr val="4B4D4D"/>
          </a:solidFill>
          <a:latin typeface="Calibri Light" charset="0"/>
          <a:ea typeface="Calibri Light" charset="0"/>
          <a:cs typeface="Calibri Light" charset="0"/>
        </a:defRPr>
      </a:lvl3pPr>
      <a:lvl4pPr marL="1325060" indent="-189287" algn="l" defTabSz="757176" rtl="0" eaLnBrk="1" latinLnBrk="0" hangingPunct="1">
        <a:lnSpc>
          <a:spcPct val="90000"/>
        </a:lnSpc>
        <a:spcBef>
          <a:spcPts val="420"/>
        </a:spcBef>
        <a:buFont typeface="Arial" panose="020B0604020202020204" pitchFamily="34" charset="0"/>
        <a:buChar char="•"/>
        <a:defRPr sz="1500" b="0" i="0" kern="1200">
          <a:solidFill>
            <a:srgbClr val="4B4D4D"/>
          </a:solidFill>
          <a:latin typeface="Calibri Light" charset="0"/>
          <a:ea typeface="Calibri Light" charset="0"/>
          <a:cs typeface="Calibri Light" charset="0"/>
        </a:defRPr>
      </a:lvl4pPr>
      <a:lvl5pPr marL="1703645" indent="-189287" algn="l" defTabSz="757176" rtl="0" eaLnBrk="1" latinLnBrk="0" hangingPunct="1">
        <a:lnSpc>
          <a:spcPct val="90000"/>
        </a:lnSpc>
        <a:spcBef>
          <a:spcPts val="420"/>
        </a:spcBef>
        <a:buFont typeface="Arial" panose="020B0604020202020204" pitchFamily="34" charset="0"/>
        <a:buChar char="•"/>
        <a:defRPr sz="1500" b="0" i="0" kern="1200">
          <a:solidFill>
            <a:srgbClr val="4B4D4D"/>
          </a:solidFill>
          <a:latin typeface="Calibri Light" charset="0"/>
          <a:ea typeface="Calibri Light" charset="0"/>
          <a:cs typeface="Calibri Light" charset="0"/>
        </a:defRPr>
      </a:lvl5pPr>
      <a:lvl6pPr marL="2082232" indent="-189287" algn="l" defTabSz="757176"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6pPr>
      <a:lvl7pPr marL="2460821" indent="-189287" algn="l" defTabSz="757176"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7pPr>
      <a:lvl8pPr marL="2839409" indent="-189287" algn="l" defTabSz="757176"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8pPr>
      <a:lvl9pPr marL="3217999" indent="-189287" algn="l" defTabSz="757176"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57176" rtl="0" eaLnBrk="1" latinLnBrk="0" hangingPunct="1">
        <a:defRPr sz="1500" kern="1200">
          <a:solidFill>
            <a:schemeClr val="tx1"/>
          </a:solidFill>
          <a:latin typeface="+mn-lt"/>
          <a:ea typeface="+mn-ea"/>
          <a:cs typeface="+mn-cs"/>
        </a:defRPr>
      </a:lvl1pPr>
      <a:lvl2pPr marL="378589" algn="l" defTabSz="757176" rtl="0" eaLnBrk="1" latinLnBrk="0" hangingPunct="1">
        <a:defRPr sz="1500" kern="1200">
          <a:solidFill>
            <a:schemeClr val="tx1"/>
          </a:solidFill>
          <a:latin typeface="+mn-lt"/>
          <a:ea typeface="+mn-ea"/>
          <a:cs typeface="+mn-cs"/>
        </a:defRPr>
      </a:lvl2pPr>
      <a:lvl3pPr marL="757176" algn="l" defTabSz="757176" rtl="0" eaLnBrk="1" latinLnBrk="0" hangingPunct="1">
        <a:defRPr sz="1500" kern="1200">
          <a:solidFill>
            <a:schemeClr val="tx1"/>
          </a:solidFill>
          <a:latin typeface="+mn-lt"/>
          <a:ea typeface="+mn-ea"/>
          <a:cs typeface="+mn-cs"/>
        </a:defRPr>
      </a:lvl3pPr>
      <a:lvl4pPr marL="1135765" algn="l" defTabSz="757176" rtl="0" eaLnBrk="1" latinLnBrk="0" hangingPunct="1">
        <a:defRPr sz="1500" kern="1200">
          <a:solidFill>
            <a:schemeClr val="tx1"/>
          </a:solidFill>
          <a:latin typeface="+mn-lt"/>
          <a:ea typeface="+mn-ea"/>
          <a:cs typeface="+mn-cs"/>
        </a:defRPr>
      </a:lvl4pPr>
      <a:lvl5pPr marL="1514352" algn="l" defTabSz="757176" rtl="0" eaLnBrk="1" latinLnBrk="0" hangingPunct="1">
        <a:defRPr sz="1500" kern="1200">
          <a:solidFill>
            <a:schemeClr val="tx1"/>
          </a:solidFill>
          <a:latin typeface="+mn-lt"/>
          <a:ea typeface="+mn-ea"/>
          <a:cs typeface="+mn-cs"/>
        </a:defRPr>
      </a:lvl5pPr>
      <a:lvl6pPr marL="1892938" algn="l" defTabSz="757176" rtl="0" eaLnBrk="1" latinLnBrk="0" hangingPunct="1">
        <a:defRPr sz="1500" kern="1200">
          <a:solidFill>
            <a:schemeClr val="tx1"/>
          </a:solidFill>
          <a:latin typeface="+mn-lt"/>
          <a:ea typeface="+mn-ea"/>
          <a:cs typeface="+mn-cs"/>
        </a:defRPr>
      </a:lvl6pPr>
      <a:lvl7pPr marL="2271526" algn="l" defTabSz="757176" rtl="0" eaLnBrk="1" latinLnBrk="0" hangingPunct="1">
        <a:defRPr sz="1500" kern="1200">
          <a:solidFill>
            <a:schemeClr val="tx1"/>
          </a:solidFill>
          <a:latin typeface="+mn-lt"/>
          <a:ea typeface="+mn-ea"/>
          <a:cs typeface="+mn-cs"/>
        </a:defRPr>
      </a:lvl7pPr>
      <a:lvl8pPr marL="2650116" algn="l" defTabSz="757176" rtl="0" eaLnBrk="1" latinLnBrk="0" hangingPunct="1">
        <a:defRPr sz="1500" kern="1200">
          <a:solidFill>
            <a:schemeClr val="tx1"/>
          </a:solidFill>
          <a:latin typeface="+mn-lt"/>
          <a:ea typeface="+mn-ea"/>
          <a:cs typeface="+mn-cs"/>
        </a:defRPr>
      </a:lvl8pPr>
      <a:lvl9pPr marL="3028705" algn="l" defTabSz="757176" rtl="0" eaLnBrk="1" latinLnBrk="0" hangingPunct="1">
        <a:defRPr sz="15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hape 56"/>
          <p:cNvSpPr/>
          <p:nvPr userDrawn="1"/>
        </p:nvSpPr>
        <p:spPr>
          <a:xfrm flipV="1">
            <a:off x="570431" y="6525428"/>
            <a:ext cx="0" cy="159410"/>
          </a:xfrm>
          <a:prstGeom prst="line">
            <a:avLst/>
          </a:prstGeom>
          <a:ln w="12700">
            <a:solidFill>
              <a:srgbClr val="848484"/>
            </a:solidFill>
            <a:miter/>
          </a:ln>
        </p:spPr>
        <p:txBody>
          <a:bodyPr lIns="0" tIns="0" rIns="0" bIns="0"/>
          <a:lstStyle/>
          <a:p>
            <a:pPr defTabSz="98697" latinLnBrk="0">
              <a:defRPr sz="1200">
                <a:latin typeface="+mj-lt"/>
                <a:ea typeface="+mj-ea"/>
                <a:cs typeface="+mj-cs"/>
                <a:sym typeface="Helvetica"/>
              </a:defRPr>
            </a:pPr>
            <a:endParaRPr sz="300">
              <a:solidFill>
                <a:prstClr val="black"/>
              </a:solidFill>
              <a:latin typeface="Calibri Light" charset="0"/>
              <a:ea typeface="Calibri Light" charset="0"/>
              <a:cs typeface="Calibri Light" charset="0"/>
              <a:sym typeface="Helvetica"/>
            </a:endParaRPr>
          </a:p>
        </p:txBody>
      </p:sp>
      <p:sp>
        <p:nvSpPr>
          <p:cNvPr id="2" name="Title Placeholder 1"/>
          <p:cNvSpPr>
            <a:spLocks noGrp="1"/>
          </p:cNvSpPr>
          <p:nvPr>
            <p:ph type="title"/>
          </p:nvPr>
        </p:nvSpPr>
        <p:spPr>
          <a:xfrm>
            <a:off x="628650" y="365182"/>
            <a:ext cx="7886700" cy="1325563"/>
          </a:xfrm>
          <a:prstGeom prst="rect">
            <a:avLst/>
          </a:prstGeom>
        </p:spPr>
        <p:txBody>
          <a:bodyPr vert="horz" lIns="19718" tIns="9887" rIns="19718" bIns="9887"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19718" tIns="9887" rIns="19718" bIns="988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271618" y="6535057"/>
            <a:ext cx="186567" cy="123111"/>
          </a:xfrm>
          <a:prstGeom prst="rect">
            <a:avLst/>
          </a:prstGeom>
          <a:ln w="12700">
            <a:miter lim="400000"/>
          </a:ln>
        </p:spPr>
        <p:txBody>
          <a:bodyPr wrap="square" lIns="0" tIns="0" rIns="0" bIns="0">
            <a:spAutoFit/>
          </a:bodyPr>
          <a:lstStyle>
            <a:lvl1pPr algn="r">
              <a:defRPr lang="en-US" sz="800" b="0" i="0" smtClean="0">
                <a:solidFill>
                  <a:schemeClr val="tx1">
                    <a:lumMod val="50000"/>
                    <a:lumOff val="50000"/>
                  </a:schemeClr>
                </a:solidFill>
                <a:latin typeface="Calibri Light" charset="0"/>
                <a:ea typeface="Calibri Light" charset="0"/>
                <a:cs typeface="Calibri Light" charset="0"/>
              </a:defRPr>
            </a:lvl1pPr>
          </a:lstStyle>
          <a:p>
            <a:pPr defTabSz="757888" latinLnBrk="0"/>
            <a:fld id="{B5C01996-2D0B-4E1B-998A-4107E0F8DE91}" type="slidenum">
              <a:rPr lang="uk-UA" smtClean="0">
                <a:solidFill>
                  <a:prstClr val="black">
                    <a:lumMod val="50000"/>
                    <a:lumOff val="50000"/>
                  </a:prstClr>
                </a:solidFill>
              </a:rPr>
              <a:pPr defTabSz="757888" latinLnBrk="0"/>
              <a:t>‹#›</a:t>
            </a:fld>
            <a:endParaRPr lang="uk-UA">
              <a:solidFill>
                <a:prstClr val="black">
                  <a:lumMod val="50000"/>
                  <a:lumOff val="50000"/>
                </a:prstClr>
              </a:solidFill>
            </a:endParaRPr>
          </a:p>
        </p:txBody>
      </p:sp>
      <p:sp>
        <p:nvSpPr>
          <p:cNvPr id="11" name="Footer Placeholder 4"/>
          <p:cNvSpPr>
            <a:spLocks noGrp="1"/>
          </p:cNvSpPr>
          <p:nvPr>
            <p:ph type="ftr" sz="quarter" idx="3"/>
          </p:nvPr>
        </p:nvSpPr>
        <p:spPr>
          <a:xfrm>
            <a:off x="3411800" y="6535058"/>
            <a:ext cx="2320409" cy="140261"/>
          </a:xfrm>
          <a:prstGeom prst="rect">
            <a:avLst/>
          </a:prstGeom>
        </p:spPr>
        <p:txBody>
          <a:bodyPr lIns="19718" tIns="9887" rIns="19718" bIns="9887"/>
          <a:lstStyle>
            <a:lvl1pPr marL="0" algn="ctr" defTabSz="757888" rtl="0" eaLnBrk="1" latinLnBrk="0" hangingPunct="1">
              <a:defRPr lang="en-US" sz="800" b="0" i="0" kern="1200" smtClean="0">
                <a:solidFill>
                  <a:schemeClr val="tx1">
                    <a:lumMod val="50000"/>
                    <a:lumOff val="50000"/>
                  </a:schemeClr>
                </a:solidFill>
                <a:latin typeface="Calibri Light" charset="0"/>
                <a:ea typeface="Calibri Light" charset="0"/>
                <a:cs typeface="Calibri Light" charset="0"/>
              </a:defRPr>
            </a:lvl1p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12" name="Footer Placeholder 4"/>
          <p:cNvSpPr txBox="1">
            <a:spLocks/>
          </p:cNvSpPr>
          <p:nvPr userDrawn="1"/>
        </p:nvSpPr>
        <p:spPr>
          <a:xfrm>
            <a:off x="699851" y="6535057"/>
            <a:ext cx="2320409" cy="123111"/>
          </a:xfrm>
          <a:prstGeom prst="rect">
            <a:avLst/>
          </a:prstGeom>
          <a:ln w="12700">
            <a:miter lim="400000"/>
          </a:ln>
        </p:spPr>
        <p:txBody>
          <a:bodyPr wrap="square" lIns="0" tIns="0" rIns="0" bIns="0">
            <a:spAutoFit/>
          </a:bodyPr>
          <a:lstStyle>
            <a:defPPr>
              <a:defRPr lang="en-US"/>
            </a:defPPr>
            <a:lvl1pPr marL="0" algn="ctr" defTabSz="3511296" rtl="0" eaLnBrk="1" latinLnBrk="0" hangingPunct="1">
              <a:defRPr lang="en-US" sz="3500" kern="1200">
                <a:solidFill>
                  <a:schemeClr val="tx1">
                    <a:lumMod val="50000"/>
                    <a:lumOff val="50000"/>
                  </a:schemeClr>
                </a:solidFill>
                <a:latin typeface="Roboto Lt"/>
                <a:ea typeface="Roboto Lt"/>
                <a:cs typeface="Roboto Lt"/>
              </a:defRPr>
            </a:lvl1pPr>
            <a:lvl2pPr marL="1755648" algn="l" defTabSz="3511296" rtl="0" eaLnBrk="1" latinLnBrk="0" hangingPunct="1">
              <a:defRPr sz="6912" kern="1200">
                <a:solidFill>
                  <a:schemeClr val="tx1"/>
                </a:solidFill>
                <a:latin typeface="+mn-lt"/>
                <a:ea typeface="+mn-ea"/>
                <a:cs typeface="+mn-cs"/>
              </a:defRPr>
            </a:lvl2pPr>
            <a:lvl3pPr marL="3511296" algn="l" defTabSz="3511296" rtl="0" eaLnBrk="1" latinLnBrk="0" hangingPunct="1">
              <a:defRPr sz="6912" kern="1200">
                <a:solidFill>
                  <a:schemeClr val="tx1"/>
                </a:solidFill>
                <a:latin typeface="+mn-lt"/>
                <a:ea typeface="+mn-ea"/>
                <a:cs typeface="+mn-cs"/>
              </a:defRPr>
            </a:lvl3pPr>
            <a:lvl4pPr marL="5266944" algn="l" defTabSz="3511296" rtl="0" eaLnBrk="1" latinLnBrk="0" hangingPunct="1">
              <a:defRPr sz="6912" kern="1200">
                <a:solidFill>
                  <a:schemeClr val="tx1"/>
                </a:solidFill>
                <a:latin typeface="+mn-lt"/>
                <a:ea typeface="+mn-ea"/>
                <a:cs typeface="+mn-cs"/>
              </a:defRPr>
            </a:lvl4pPr>
            <a:lvl5pPr marL="7022592" algn="l" defTabSz="3511296" rtl="0" eaLnBrk="1" latinLnBrk="0" hangingPunct="1">
              <a:defRPr sz="6912" kern="1200">
                <a:solidFill>
                  <a:schemeClr val="tx1"/>
                </a:solidFill>
                <a:latin typeface="+mn-lt"/>
                <a:ea typeface="+mn-ea"/>
                <a:cs typeface="+mn-cs"/>
              </a:defRPr>
            </a:lvl5pPr>
            <a:lvl6pPr marL="8778240" algn="l" defTabSz="3511296" rtl="0" eaLnBrk="1" latinLnBrk="0" hangingPunct="1">
              <a:defRPr sz="6912" kern="1200">
                <a:solidFill>
                  <a:schemeClr val="tx1"/>
                </a:solidFill>
                <a:latin typeface="+mn-lt"/>
                <a:ea typeface="+mn-ea"/>
                <a:cs typeface="+mn-cs"/>
              </a:defRPr>
            </a:lvl6pPr>
            <a:lvl7pPr marL="10533888" algn="l" defTabSz="3511296" rtl="0" eaLnBrk="1" latinLnBrk="0" hangingPunct="1">
              <a:defRPr sz="6912" kern="1200">
                <a:solidFill>
                  <a:schemeClr val="tx1"/>
                </a:solidFill>
                <a:latin typeface="+mn-lt"/>
                <a:ea typeface="+mn-ea"/>
                <a:cs typeface="+mn-cs"/>
              </a:defRPr>
            </a:lvl7pPr>
            <a:lvl8pPr marL="12289536" algn="l" defTabSz="3511296" rtl="0" eaLnBrk="1" latinLnBrk="0" hangingPunct="1">
              <a:defRPr sz="6912" kern="1200">
                <a:solidFill>
                  <a:schemeClr val="tx1"/>
                </a:solidFill>
                <a:latin typeface="+mn-lt"/>
                <a:ea typeface="+mn-ea"/>
                <a:cs typeface="+mn-cs"/>
              </a:defRPr>
            </a:lvl8pPr>
            <a:lvl9pPr marL="14045184" algn="l" defTabSz="3511296" rtl="0" eaLnBrk="1" latinLnBrk="0" hangingPunct="1">
              <a:defRPr sz="6912" kern="1200">
                <a:solidFill>
                  <a:schemeClr val="tx1"/>
                </a:solidFill>
                <a:latin typeface="+mn-lt"/>
                <a:ea typeface="+mn-ea"/>
                <a:cs typeface="+mn-cs"/>
              </a:defRPr>
            </a:lvl9pPr>
          </a:lstStyle>
          <a:p>
            <a:pPr algn="l"/>
            <a:r>
              <a:rPr sz="800" dirty="0" smtClean="0">
                <a:solidFill>
                  <a:prstClr val="black">
                    <a:lumMod val="50000"/>
                    <a:lumOff val="50000"/>
                  </a:prstClr>
                </a:solidFill>
                <a:latin typeface="Calibri Light" charset="0"/>
                <a:ea typeface="Calibri Light" charset="0"/>
                <a:cs typeface="Calibri Light" charset="0"/>
              </a:rPr>
              <a:t>Inspirational Design</a:t>
            </a:r>
            <a:endParaRPr sz="800" dirty="0">
              <a:solidFill>
                <a:prstClr val="black">
                  <a:lumMod val="50000"/>
                  <a:lumOff val="50000"/>
                </a:prstClr>
              </a:solidFill>
              <a:latin typeface="Calibri Light" charset="0"/>
              <a:ea typeface="Calibri Light" charset="0"/>
              <a:cs typeface="Calibri Light" charset="0"/>
            </a:endParaRPr>
          </a:p>
        </p:txBody>
      </p:sp>
    </p:spTree>
    <p:extLst>
      <p:ext uri="{BB962C8B-B14F-4D97-AF65-F5344CB8AC3E}">
        <p14:creationId xmlns:p14="http://schemas.microsoft.com/office/powerpoint/2010/main" val="101024202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 id="2147483768" r:id="rId18"/>
    <p:sldLayoutId id="2147483769" r:id="rId19"/>
    <p:sldLayoutId id="2147483770" r:id="rId20"/>
    <p:sldLayoutId id="2147483771" r:id="rId21"/>
    <p:sldLayoutId id="2147483772" r:id="rId22"/>
    <p:sldLayoutId id="2147483773" r:id="rId23"/>
    <p:sldLayoutId id="2147483774" r:id="rId24"/>
    <p:sldLayoutId id="2147483775" r:id="rId25"/>
    <p:sldLayoutId id="2147483776" r:id="rId26"/>
    <p:sldLayoutId id="2147483777" r:id="rId27"/>
    <p:sldLayoutId id="2147483778" r:id="rId28"/>
    <p:sldLayoutId id="2147483779" r:id="rId29"/>
  </p:sldLayoutIdLst>
  <p:hf hdr="0" dt="0"/>
  <p:txStyles>
    <p:titleStyle>
      <a:lvl1pPr algn="l" defTabSz="757888" rtl="0" eaLnBrk="1" latinLnBrk="0" hangingPunct="1">
        <a:lnSpc>
          <a:spcPct val="90000"/>
        </a:lnSpc>
        <a:spcBef>
          <a:spcPct val="0"/>
        </a:spcBef>
        <a:buNone/>
        <a:defRPr sz="3700" kern="1200">
          <a:solidFill>
            <a:srgbClr val="313232"/>
          </a:solidFill>
          <a:latin typeface="Impact" charset="0"/>
          <a:ea typeface="Impact" charset="0"/>
          <a:cs typeface="Impact" charset="0"/>
        </a:defRPr>
      </a:lvl1pPr>
    </p:titleStyle>
    <p:bodyStyle>
      <a:lvl1pPr marL="189464" indent="-189464" algn="l" defTabSz="757888" rtl="0" eaLnBrk="1" latinLnBrk="0" hangingPunct="1">
        <a:lnSpc>
          <a:spcPct val="90000"/>
        </a:lnSpc>
        <a:spcBef>
          <a:spcPts val="840"/>
        </a:spcBef>
        <a:buFont typeface="Arial" panose="020B0604020202020204" pitchFamily="34" charset="0"/>
        <a:buChar char="•"/>
        <a:defRPr sz="2400" b="0" i="0" kern="1200">
          <a:solidFill>
            <a:srgbClr val="4B4D4D"/>
          </a:solidFill>
          <a:latin typeface="Calibri Light" charset="0"/>
          <a:ea typeface="Calibri Light" charset="0"/>
          <a:cs typeface="Calibri Light" charset="0"/>
        </a:defRPr>
      </a:lvl1pPr>
      <a:lvl2pPr marL="568414" indent="-189464" algn="l" defTabSz="757888" rtl="0" eaLnBrk="1" latinLnBrk="0" hangingPunct="1">
        <a:lnSpc>
          <a:spcPct val="90000"/>
        </a:lnSpc>
        <a:spcBef>
          <a:spcPts val="420"/>
        </a:spcBef>
        <a:buFont typeface="Arial" panose="020B0604020202020204" pitchFamily="34" charset="0"/>
        <a:buChar char="•"/>
        <a:defRPr sz="2000" b="0" i="0" kern="1200">
          <a:solidFill>
            <a:srgbClr val="4B4D4D"/>
          </a:solidFill>
          <a:latin typeface="Calibri Light" charset="0"/>
          <a:ea typeface="Calibri Light" charset="0"/>
          <a:cs typeface="Calibri Light" charset="0"/>
        </a:defRPr>
      </a:lvl2pPr>
      <a:lvl3pPr marL="947361" indent="-189464" algn="l" defTabSz="757888" rtl="0" eaLnBrk="1" latinLnBrk="0" hangingPunct="1">
        <a:lnSpc>
          <a:spcPct val="90000"/>
        </a:lnSpc>
        <a:spcBef>
          <a:spcPts val="420"/>
        </a:spcBef>
        <a:buFont typeface="Arial" panose="020B0604020202020204" pitchFamily="34" charset="0"/>
        <a:buChar char="•"/>
        <a:defRPr sz="1700" b="0" i="0" kern="1200">
          <a:solidFill>
            <a:srgbClr val="4B4D4D"/>
          </a:solidFill>
          <a:latin typeface="Calibri Light" charset="0"/>
          <a:ea typeface="Calibri Light" charset="0"/>
          <a:cs typeface="Calibri Light" charset="0"/>
        </a:defRPr>
      </a:lvl3pPr>
      <a:lvl4pPr marL="1326304" indent="-189464" algn="l" defTabSz="757888" rtl="0" eaLnBrk="1" latinLnBrk="0" hangingPunct="1">
        <a:lnSpc>
          <a:spcPct val="90000"/>
        </a:lnSpc>
        <a:spcBef>
          <a:spcPts val="420"/>
        </a:spcBef>
        <a:buFont typeface="Arial" panose="020B0604020202020204" pitchFamily="34" charset="0"/>
        <a:buChar char="•"/>
        <a:defRPr sz="1500" b="0" i="0" kern="1200">
          <a:solidFill>
            <a:srgbClr val="4B4D4D"/>
          </a:solidFill>
          <a:latin typeface="Calibri Light" charset="0"/>
          <a:ea typeface="Calibri Light" charset="0"/>
          <a:cs typeface="Calibri Light" charset="0"/>
        </a:defRPr>
      </a:lvl4pPr>
      <a:lvl5pPr marL="1705245" indent="-189464" algn="l" defTabSz="757888" rtl="0" eaLnBrk="1" latinLnBrk="0" hangingPunct="1">
        <a:lnSpc>
          <a:spcPct val="90000"/>
        </a:lnSpc>
        <a:spcBef>
          <a:spcPts val="420"/>
        </a:spcBef>
        <a:buFont typeface="Arial" panose="020B0604020202020204" pitchFamily="34" charset="0"/>
        <a:buChar char="•"/>
        <a:defRPr sz="1500" b="0" i="0" kern="1200">
          <a:solidFill>
            <a:srgbClr val="4B4D4D"/>
          </a:solidFill>
          <a:latin typeface="Calibri Light" charset="0"/>
          <a:ea typeface="Calibri Light" charset="0"/>
          <a:cs typeface="Calibri Light" charset="0"/>
        </a:defRPr>
      </a:lvl5pPr>
      <a:lvl6pPr marL="2084188" indent="-189464" algn="l" defTabSz="757888"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6pPr>
      <a:lvl7pPr marL="2463133" indent="-189464" algn="l" defTabSz="757888"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7pPr>
      <a:lvl8pPr marL="2842077" indent="-189464" algn="l" defTabSz="757888"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8pPr>
      <a:lvl9pPr marL="3221023" indent="-189464" algn="l" defTabSz="757888"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57888" rtl="0" eaLnBrk="1" latinLnBrk="0" hangingPunct="1">
        <a:defRPr sz="1500" kern="1200">
          <a:solidFill>
            <a:schemeClr val="tx1"/>
          </a:solidFill>
          <a:latin typeface="+mn-lt"/>
          <a:ea typeface="+mn-ea"/>
          <a:cs typeface="+mn-cs"/>
        </a:defRPr>
      </a:lvl1pPr>
      <a:lvl2pPr marL="378945" algn="l" defTabSz="757888" rtl="0" eaLnBrk="1" latinLnBrk="0" hangingPunct="1">
        <a:defRPr sz="1500" kern="1200">
          <a:solidFill>
            <a:schemeClr val="tx1"/>
          </a:solidFill>
          <a:latin typeface="+mn-lt"/>
          <a:ea typeface="+mn-ea"/>
          <a:cs typeface="+mn-cs"/>
        </a:defRPr>
      </a:lvl2pPr>
      <a:lvl3pPr marL="757888" algn="l" defTabSz="757888" rtl="0" eaLnBrk="1" latinLnBrk="0" hangingPunct="1">
        <a:defRPr sz="1500" kern="1200">
          <a:solidFill>
            <a:schemeClr val="tx1"/>
          </a:solidFill>
          <a:latin typeface="+mn-lt"/>
          <a:ea typeface="+mn-ea"/>
          <a:cs typeface="+mn-cs"/>
        </a:defRPr>
      </a:lvl3pPr>
      <a:lvl4pPr marL="1136833" algn="l" defTabSz="757888" rtl="0" eaLnBrk="1" latinLnBrk="0" hangingPunct="1">
        <a:defRPr sz="1500" kern="1200">
          <a:solidFill>
            <a:schemeClr val="tx1"/>
          </a:solidFill>
          <a:latin typeface="+mn-lt"/>
          <a:ea typeface="+mn-ea"/>
          <a:cs typeface="+mn-cs"/>
        </a:defRPr>
      </a:lvl4pPr>
      <a:lvl5pPr marL="1515776" algn="l" defTabSz="757888" rtl="0" eaLnBrk="1" latinLnBrk="0" hangingPunct="1">
        <a:defRPr sz="1500" kern="1200">
          <a:solidFill>
            <a:schemeClr val="tx1"/>
          </a:solidFill>
          <a:latin typeface="+mn-lt"/>
          <a:ea typeface="+mn-ea"/>
          <a:cs typeface="+mn-cs"/>
        </a:defRPr>
      </a:lvl5pPr>
      <a:lvl6pPr marL="1894718" algn="l" defTabSz="757888" rtl="0" eaLnBrk="1" latinLnBrk="0" hangingPunct="1">
        <a:defRPr sz="1500" kern="1200">
          <a:solidFill>
            <a:schemeClr val="tx1"/>
          </a:solidFill>
          <a:latin typeface="+mn-lt"/>
          <a:ea typeface="+mn-ea"/>
          <a:cs typeface="+mn-cs"/>
        </a:defRPr>
      </a:lvl6pPr>
      <a:lvl7pPr marL="2273661" algn="l" defTabSz="757888" rtl="0" eaLnBrk="1" latinLnBrk="0" hangingPunct="1">
        <a:defRPr sz="1500" kern="1200">
          <a:solidFill>
            <a:schemeClr val="tx1"/>
          </a:solidFill>
          <a:latin typeface="+mn-lt"/>
          <a:ea typeface="+mn-ea"/>
          <a:cs typeface="+mn-cs"/>
        </a:defRPr>
      </a:lvl7pPr>
      <a:lvl8pPr marL="2652607" algn="l" defTabSz="757888" rtl="0" eaLnBrk="1" latinLnBrk="0" hangingPunct="1">
        <a:defRPr sz="1500" kern="1200">
          <a:solidFill>
            <a:schemeClr val="tx1"/>
          </a:solidFill>
          <a:latin typeface="+mn-lt"/>
          <a:ea typeface="+mn-ea"/>
          <a:cs typeface="+mn-cs"/>
        </a:defRPr>
      </a:lvl8pPr>
      <a:lvl9pPr marL="3031551" algn="l" defTabSz="757888" rtl="0" eaLnBrk="1" latinLnBrk="0" hangingPunct="1">
        <a:defRPr sz="15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hape 56"/>
          <p:cNvSpPr/>
          <p:nvPr userDrawn="1"/>
        </p:nvSpPr>
        <p:spPr>
          <a:xfrm flipV="1">
            <a:off x="570431" y="6525428"/>
            <a:ext cx="0" cy="159410"/>
          </a:xfrm>
          <a:prstGeom prst="line">
            <a:avLst/>
          </a:prstGeom>
          <a:ln w="12700">
            <a:solidFill>
              <a:srgbClr val="848484"/>
            </a:solidFill>
            <a:miter/>
          </a:ln>
        </p:spPr>
        <p:txBody>
          <a:bodyPr lIns="0" tIns="0" rIns="0" bIns="0"/>
          <a:lstStyle/>
          <a:p>
            <a:pPr defTabSz="98812" latinLnBrk="0">
              <a:defRPr sz="1200">
                <a:latin typeface="+mj-lt"/>
                <a:ea typeface="+mj-ea"/>
                <a:cs typeface="+mj-cs"/>
                <a:sym typeface="Helvetica"/>
              </a:defRPr>
            </a:pPr>
            <a:endParaRPr sz="300">
              <a:solidFill>
                <a:prstClr val="black"/>
              </a:solidFill>
              <a:latin typeface="Calibri Light" charset="0"/>
              <a:ea typeface="Calibri Light" charset="0"/>
              <a:cs typeface="Calibri Light" charset="0"/>
              <a:sym typeface="Helvetica"/>
            </a:endParaRPr>
          </a:p>
        </p:txBody>
      </p:sp>
      <p:sp>
        <p:nvSpPr>
          <p:cNvPr id="2" name="Title Placeholder 1"/>
          <p:cNvSpPr>
            <a:spLocks noGrp="1"/>
          </p:cNvSpPr>
          <p:nvPr>
            <p:ph type="title"/>
          </p:nvPr>
        </p:nvSpPr>
        <p:spPr>
          <a:xfrm>
            <a:off x="628650" y="365177"/>
            <a:ext cx="7886700" cy="1325563"/>
          </a:xfrm>
          <a:prstGeom prst="rect">
            <a:avLst/>
          </a:prstGeom>
        </p:spPr>
        <p:txBody>
          <a:bodyPr vert="horz" lIns="19743" tIns="9897" rIns="19743" bIns="9897"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19743" tIns="9897" rIns="19743" bIns="989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271613" y="6535052"/>
            <a:ext cx="186567" cy="123111"/>
          </a:xfrm>
          <a:prstGeom prst="rect">
            <a:avLst/>
          </a:prstGeom>
          <a:ln w="12700">
            <a:miter lim="400000"/>
          </a:ln>
        </p:spPr>
        <p:txBody>
          <a:bodyPr wrap="square" lIns="0" tIns="0" rIns="0" bIns="0">
            <a:spAutoFit/>
          </a:bodyPr>
          <a:lstStyle>
            <a:lvl1pPr algn="r">
              <a:defRPr lang="en-US" sz="800" b="0" i="0" smtClean="0">
                <a:solidFill>
                  <a:schemeClr val="tx1">
                    <a:lumMod val="50000"/>
                    <a:lumOff val="50000"/>
                  </a:schemeClr>
                </a:solidFill>
                <a:latin typeface="Calibri Light" charset="0"/>
                <a:ea typeface="Calibri Light" charset="0"/>
                <a:cs typeface="Calibri Light" charset="0"/>
              </a:defRPr>
            </a:lvl1pPr>
          </a:lstStyle>
          <a:p>
            <a:pPr defTabSz="758778" latinLnBrk="0"/>
            <a:fld id="{B5C01996-2D0B-4E1B-998A-4107E0F8DE91}" type="slidenum">
              <a:rPr lang="uk-UA" smtClean="0">
                <a:solidFill>
                  <a:prstClr val="black">
                    <a:lumMod val="50000"/>
                    <a:lumOff val="50000"/>
                  </a:prstClr>
                </a:solidFill>
              </a:rPr>
              <a:pPr defTabSz="758778" latinLnBrk="0"/>
              <a:t>‹#›</a:t>
            </a:fld>
            <a:endParaRPr lang="uk-UA">
              <a:solidFill>
                <a:prstClr val="black">
                  <a:lumMod val="50000"/>
                  <a:lumOff val="50000"/>
                </a:prstClr>
              </a:solidFill>
            </a:endParaRPr>
          </a:p>
        </p:txBody>
      </p:sp>
      <p:sp>
        <p:nvSpPr>
          <p:cNvPr id="11" name="Footer Placeholder 4"/>
          <p:cNvSpPr>
            <a:spLocks noGrp="1"/>
          </p:cNvSpPr>
          <p:nvPr>
            <p:ph type="ftr" sz="quarter" idx="3"/>
          </p:nvPr>
        </p:nvSpPr>
        <p:spPr>
          <a:xfrm>
            <a:off x="3411800" y="6535053"/>
            <a:ext cx="2320409" cy="140261"/>
          </a:xfrm>
          <a:prstGeom prst="rect">
            <a:avLst/>
          </a:prstGeom>
        </p:spPr>
        <p:txBody>
          <a:bodyPr lIns="19743" tIns="9897" rIns="19743" bIns="9897"/>
          <a:lstStyle>
            <a:lvl1pPr marL="0" algn="ctr" defTabSz="758778" rtl="0" eaLnBrk="1" latinLnBrk="0" hangingPunct="1">
              <a:defRPr lang="en-US" sz="800" b="0" i="0" kern="1200" smtClean="0">
                <a:solidFill>
                  <a:schemeClr val="tx1">
                    <a:lumMod val="50000"/>
                    <a:lumOff val="50000"/>
                  </a:schemeClr>
                </a:solidFill>
                <a:latin typeface="Calibri Light" charset="0"/>
                <a:ea typeface="Calibri Light" charset="0"/>
                <a:cs typeface="Calibri Light" charset="0"/>
              </a:defRPr>
            </a:lvl1p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12" name="Footer Placeholder 4"/>
          <p:cNvSpPr txBox="1">
            <a:spLocks/>
          </p:cNvSpPr>
          <p:nvPr userDrawn="1"/>
        </p:nvSpPr>
        <p:spPr>
          <a:xfrm>
            <a:off x="699851" y="6535052"/>
            <a:ext cx="2320409" cy="123111"/>
          </a:xfrm>
          <a:prstGeom prst="rect">
            <a:avLst/>
          </a:prstGeom>
          <a:ln w="12700">
            <a:miter lim="400000"/>
          </a:ln>
        </p:spPr>
        <p:txBody>
          <a:bodyPr wrap="square" lIns="0" tIns="0" rIns="0" bIns="0">
            <a:spAutoFit/>
          </a:bodyPr>
          <a:lstStyle>
            <a:defPPr>
              <a:defRPr lang="en-US"/>
            </a:defPPr>
            <a:lvl1pPr marL="0" algn="ctr" defTabSz="3511296" rtl="0" eaLnBrk="1" latinLnBrk="0" hangingPunct="1">
              <a:defRPr lang="en-US" sz="3500" kern="1200">
                <a:solidFill>
                  <a:schemeClr val="tx1">
                    <a:lumMod val="50000"/>
                    <a:lumOff val="50000"/>
                  </a:schemeClr>
                </a:solidFill>
                <a:latin typeface="Roboto Lt"/>
                <a:ea typeface="Roboto Lt"/>
                <a:cs typeface="Roboto Lt"/>
              </a:defRPr>
            </a:lvl1pPr>
            <a:lvl2pPr marL="1755648" algn="l" defTabSz="3511296" rtl="0" eaLnBrk="1" latinLnBrk="0" hangingPunct="1">
              <a:defRPr sz="6912" kern="1200">
                <a:solidFill>
                  <a:schemeClr val="tx1"/>
                </a:solidFill>
                <a:latin typeface="+mn-lt"/>
                <a:ea typeface="+mn-ea"/>
                <a:cs typeface="+mn-cs"/>
              </a:defRPr>
            </a:lvl2pPr>
            <a:lvl3pPr marL="3511296" algn="l" defTabSz="3511296" rtl="0" eaLnBrk="1" latinLnBrk="0" hangingPunct="1">
              <a:defRPr sz="6912" kern="1200">
                <a:solidFill>
                  <a:schemeClr val="tx1"/>
                </a:solidFill>
                <a:latin typeface="+mn-lt"/>
                <a:ea typeface="+mn-ea"/>
                <a:cs typeface="+mn-cs"/>
              </a:defRPr>
            </a:lvl3pPr>
            <a:lvl4pPr marL="5266944" algn="l" defTabSz="3511296" rtl="0" eaLnBrk="1" latinLnBrk="0" hangingPunct="1">
              <a:defRPr sz="6912" kern="1200">
                <a:solidFill>
                  <a:schemeClr val="tx1"/>
                </a:solidFill>
                <a:latin typeface="+mn-lt"/>
                <a:ea typeface="+mn-ea"/>
                <a:cs typeface="+mn-cs"/>
              </a:defRPr>
            </a:lvl4pPr>
            <a:lvl5pPr marL="7022592" algn="l" defTabSz="3511296" rtl="0" eaLnBrk="1" latinLnBrk="0" hangingPunct="1">
              <a:defRPr sz="6912" kern="1200">
                <a:solidFill>
                  <a:schemeClr val="tx1"/>
                </a:solidFill>
                <a:latin typeface="+mn-lt"/>
                <a:ea typeface="+mn-ea"/>
                <a:cs typeface="+mn-cs"/>
              </a:defRPr>
            </a:lvl5pPr>
            <a:lvl6pPr marL="8778240" algn="l" defTabSz="3511296" rtl="0" eaLnBrk="1" latinLnBrk="0" hangingPunct="1">
              <a:defRPr sz="6912" kern="1200">
                <a:solidFill>
                  <a:schemeClr val="tx1"/>
                </a:solidFill>
                <a:latin typeface="+mn-lt"/>
                <a:ea typeface="+mn-ea"/>
                <a:cs typeface="+mn-cs"/>
              </a:defRPr>
            </a:lvl6pPr>
            <a:lvl7pPr marL="10533888" algn="l" defTabSz="3511296" rtl="0" eaLnBrk="1" latinLnBrk="0" hangingPunct="1">
              <a:defRPr sz="6912" kern="1200">
                <a:solidFill>
                  <a:schemeClr val="tx1"/>
                </a:solidFill>
                <a:latin typeface="+mn-lt"/>
                <a:ea typeface="+mn-ea"/>
                <a:cs typeface="+mn-cs"/>
              </a:defRPr>
            </a:lvl7pPr>
            <a:lvl8pPr marL="12289536" algn="l" defTabSz="3511296" rtl="0" eaLnBrk="1" latinLnBrk="0" hangingPunct="1">
              <a:defRPr sz="6912" kern="1200">
                <a:solidFill>
                  <a:schemeClr val="tx1"/>
                </a:solidFill>
                <a:latin typeface="+mn-lt"/>
                <a:ea typeface="+mn-ea"/>
                <a:cs typeface="+mn-cs"/>
              </a:defRPr>
            </a:lvl8pPr>
            <a:lvl9pPr marL="14045184" algn="l" defTabSz="3511296" rtl="0" eaLnBrk="1" latinLnBrk="0" hangingPunct="1">
              <a:defRPr sz="6912" kern="1200">
                <a:solidFill>
                  <a:schemeClr val="tx1"/>
                </a:solidFill>
                <a:latin typeface="+mn-lt"/>
                <a:ea typeface="+mn-ea"/>
                <a:cs typeface="+mn-cs"/>
              </a:defRPr>
            </a:lvl9pPr>
          </a:lstStyle>
          <a:p>
            <a:pPr algn="l"/>
            <a:r>
              <a:rPr sz="800" dirty="0" smtClean="0">
                <a:solidFill>
                  <a:prstClr val="black">
                    <a:lumMod val="50000"/>
                    <a:lumOff val="50000"/>
                  </a:prstClr>
                </a:solidFill>
                <a:latin typeface="Calibri Light" charset="0"/>
                <a:ea typeface="Calibri Light" charset="0"/>
                <a:cs typeface="Calibri Light" charset="0"/>
              </a:rPr>
              <a:t>Inspirational Design</a:t>
            </a:r>
            <a:endParaRPr sz="800" dirty="0">
              <a:solidFill>
                <a:prstClr val="black">
                  <a:lumMod val="50000"/>
                  <a:lumOff val="50000"/>
                </a:prstClr>
              </a:solidFill>
              <a:latin typeface="Calibri Light" charset="0"/>
              <a:ea typeface="Calibri Light" charset="0"/>
              <a:cs typeface="Calibri Light" charset="0"/>
            </a:endParaRPr>
          </a:p>
        </p:txBody>
      </p:sp>
    </p:spTree>
    <p:extLst>
      <p:ext uri="{BB962C8B-B14F-4D97-AF65-F5344CB8AC3E}">
        <p14:creationId xmlns:p14="http://schemas.microsoft.com/office/powerpoint/2010/main" val="295334345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Lst>
  <p:hf hdr="0" dt="0"/>
  <p:txStyles>
    <p:titleStyle>
      <a:lvl1pPr algn="l" defTabSz="758778" rtl="0" eaLnBrk="1" latinLnBrk="0" hangingPunct="1">
        <a:lnSpc>
          <a:spcPct val="90000"/>
        </a:lnSpc>
        <a:spcBef>
          <a:spcPct val="0"/>
        </a:spcBef>
        <a:buNone/>
        <a:defRPr sz="3700" kern="1200">
          <a:solidFill>
            <a:srgbClr val="313232"/>
          </a:solidFill>
          <a:latin typeface="Impact" charset="0"/>
          <a:ea typeface="Impact" charset="0"/>
          <a:cs typeface="Impact" charset="0"/>
        </a:defRPr>
      </a:lvl1pPr>
    </p:titleStyle>
    <p:bodyStyle>
      <a:lvl1pPr marL="189686" indent="-189686" algn="l" defTabSz="758778" rtl="0" eaLnBrk="1" latinLnBrk="0" hangingPunct="1">
        <a:lnSpc>
          <a:spcPct val="90000"/>
        </a:lnSpc>
        <a:spcBef>
          <a:spcPts val="840"/>
        </a:spcBef>
        <a:buFont typeface="Arial" panose="020B0604020202020204" pitchFamily="34" charset="0"/>
        <a:buChar char="•"/>
        <a:defRPr sz="2400" b="0" i="0" kern="1200">
          <a:solidFill>
            <a:srgbClr val="4B4D4D"/>
          </a:solidFill>
          <a:latin typeface="Calibri Light" charset="0"/>
          <a:ea typeface="Calibri Light" charset="0"/>
          <a:cs typeface="Calibri Light" charset="0"/>
        </a:defRPr>
      </a:lvl1pPr>
      <a:lvl2pPr marL="569082" indent="-189686" algn="l" defTabSz="758778" rtl="0" eaLnBrk="1" latinLnBrk="0" hangingPunct="1">
        <a:lnSpc>
          <a:spcPct val="90000"/>
        </a:lnSpc>
        <a:spcBef>
          <a:spcPts val="420"/>
        </a:spcBef>
        <a:buFont typeface="Arial" panose="020B0604020202020204" pitchFamily="34" charset="0"/>
        <a:buChar char="•"/>
        <a:defRPr sz="2000" b="0" i="0" kern="1200">
          <a:solidFill>
            <a:srgbClr val="4B4D4D"/>
          </a:solidFill>
          <a:latin typeface="Calibri Light" charset="0"/>
          <a:ea typeface="Calibri Light" charset="0"/>
          <a:cs typeface="Calibri Light" charset="0"/>
        </a:defRPr>
      </a:lvl2pPr>
      <a:lvl3pPr marL="948475" indent="-189686" algn="l" defTabSz="758778" rtl="0" eaLnBrk="1" latinLnBrk="0" hangingPunct="1">
        <a:lnSpc>
          <a:spcPct val="90000"/>
        </a:lnSpc>
        <a:spcBef>
          <a:spcPts val="420"/>
        </a:spcBef>
        <a:buFont typeface="Arial" panose="020B0604020202020204" pitchFamily="34" charset="0"/>
        <a:buChar char="•"/>
        <a:defRPr sz="1700" b="0" i="0" kern="1200">
          <a:solidFill>
            <a:srgbClr val="4B4D4D"/>
          </a:solidFill>
          <a:latin typeface="Calibri Light" charset="0"/>
          <a:ea typeface="Calibri Light" charset="0"/>
          <a:cs typeface="Calibri Light" charset="0"/>
        </a:defRPr>
      </a:lvl3pPr>
      <a:lvl4pPr marL="1327862" indent="-189686" algn="l" defTabSz="758778" rtl="0" eaLnBrk="1" latinLnBrk="0" hangingPunct="1">
        <a:lnSpc>
          <a:spcPct val="90000"/>
        </a:lnSpc>
        <a:spcBef>
          <a:spcPts val="420"/>
        </a:spcBef>
        <a:buFont typeface="Arial" panose="020B0604020202020204" pitchFamily="34" charset="0"/>
        <a:buChar char="•"/>
        <a:defRPr sz="1500" b="0" i="0" kern="1200">
          <a:solidFill>
            <a:srgbClr val="4B4D4D"/>
          </a:solidFill>
          <a:latin typeface="Calibri Light" charset="0"/>
          <a:ea typeface="Calibri Light" charset="0"/>
          <a:cs typeface="Calibri Light" charset="0"/>
        </a:defRPr>
      </a:lvl4pPr>
      <a:lvl5pPr marL="1707249" indent="-189686" algn="l" defTabSz="758778" rtl="0" eaLnBrk="1" latinLnBrk="0" hangingPunct="1">
        <a:lnSpc>
          <a:spcPct val="90000"/>
        </a:lnSpc>
        <a:spcBef>
          <a:spcPts val="420"/>
        </a:spcBef>
        <a:buFont typeface="Arial" panose="020B0604020202020204" pitchFamily="34" charset="0"/>
        <a:buChar char="•"/>
        <a:defRPr sz="1500" b="0" i="0" kern="1200">
          <a:solidFill>
            <a:srgbClr val="4B4D4D"/>
          </a:solidFill>
          <a:latin typeface="Calibri Light" charset="0"/>
          <a:ea typeface="Calibri Light" charset="0"/>
          <a:cs typeface="Calibri Light" charset="0"/>
        </a:defRPr>
      </a:lvl5pPr>
      <a:lvl6pPr marL="2086638" indent="-189686" algn="l" defTabSz="758778"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6pPr>
      <a:lvl7pPr marL="2466028" indent="-189686" algn="l" defTabSz="758778"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7pPr>
      <a:lvl8pPr marL="2845417" indent="-189686" algn="l" defTabSz="758778"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8pPr>
      <a:lvl9pPr marL="3224808" indent="-189686" algn="l" defTabSz="758778"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58778" rtl="0" eaLnBrk="1" latinLnBrk="0" hangingPunct="1">
        <a:defRPr sz="1500" kern="1200">
          <a:solidFill>
            <a:schemeClr val="tx1"/>
          </a:solidFill>
          <a:latin typeface="+mn-lt"/>
          <a:ea typeface="+mn-ea"/>
          <a:cs typeface="+mn-cs"/>
        </a:defRPr>
      </a:lvl1pPr>
      <a:lvl2pPr marL="379390" algn="l" defTabSz="758778" rtl="0" eaLnBrk="1" latinLnBrk="0" hangingPunct="1">
        <a:defRPr sz="1500" kern="1200">
          <a:solidFill>
            <a:schemeClr val="tx1"/>
          </a:solidFill>
          <a:latin typeface="+mn-lt"/>
          <a:ea typeface="+mn-ea"/>
          <a:cs typeface="+mn-cs"/>
        </a:defRPr>
      </a:lvl2pPr>
      <a:lvl3pPr marL="758778" algn="l" defTabSz="758778" rtl="0" eaLnBrk="1" latinLnBrk="0" hangingPunct="1">
        <a:defRPr sz="1500" kern="1200">
          <a:solidFill>
            <a:schemeClr val="tx1"/>
          </a:solidFill>
          <a:latin typeface="+mn-lt"/>
          <a:ea typeface="+mn-ea"/>
          <a:cs typeface="+mn-cs"/>
        </a:defRPr>
      </a:lvl3pPr>
      <a:lvl4pPr marL="1138168" algn="l" defTabSz="758778" rtl="0" eaLnBrk="1" latinLnBrk="0" hangingPunct="1">
        <a:defRPr sz="1500" kern="1200">
          <a:solidFill>
            <a:schemeClr val="tx1"/>
          </a:solidFill>
          <a:latin typeface="+mn-lt"/>
          <a:ea typeface="+mn-ea"/>
          <a:cs typeface="+mn-cs"/>
        </a:defRPr>
      </a:lvl4pPr>
      <a:lvl5pPr marL="1517556" algn="l" defTabSz="758778" rtl="0" eaLnBrk="1" latinLnBrk="0" hangingPunct="1">
        <a:defRPr sz="1500" kern="1200">
          <a:solidFill>
            <a:schemeClr val="tx1"/>
          </a:solidFill>
          <a:latin typeface="+mn-lt"/>
          <a:ea typeface="+mn-ea"/>
          <a:cs typeface="+mn-cs"/>
        </a:defRPr>
      </a:lvl5pPr>
      <a:lvl6pPr marL="1896943" algn="l" defTabSz="758778" rtl="0" eaLnBrk="1" latinLnBrk="0" hangingPunct="1">
        <a:defRPr sz="1500" kern="1200">
          <a:solidFill>
            <a:schemeClr val="tx1"/>
          </a:solidFill>
          <a:latin typeface="+mn-lt"/>
          <a:ea typeface="+mn-ea"/>
          <a:cs typeface="+mn-cs"/>
        </a:defRPr>
      </a:lvl6pPr>
      <a:lvl7pPr marL="2276332" algn="l" defTabSz="758778" rtl="0" eaLnBrk="1" latinLnBrk="0" hangingPunct="1">
        <a:defRPr sz="1500" kern="1200">
          <a:solidFill>
            <a:schemeClr val="tx1"/>
          </a:solidFill>
          <a:latin typeface="+mn-lt"/>
          <a:ea typeface="+mn-ea"/>
          <a:cs typeface="+mn-cs"/>
        </a:defRPr>
      </a:lvl7pPr>
      <a:lvl8pPr marL="2655724" algn="l" defTabSz="758778" rtl="0" eaLnBrk="1" latinLnBrk="0" hangingPunct="1">
        <a:defRPr sz="1500" kern="1200">
          <a:solidFill>
            <a:schemeClr val="tx1"/>
          </a:solidFill>
          <a:latin typeface="+mn-lt"/>
          <a:ea typeface="+mn-ea"/>
          <a:cs typeface="+mn-cs"/>
        </a:defRPr>
      </a:lvl8pPr>
      <a:lvl9pPr marL="3035113" algn="l" defTabSz="758778" rtl="0" eaLnBrk="1" latinLnBrk="0" hangingPunct="1">
        <a:defRPr sz="15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hape 56"/>
          <p:cNvSpPr/>
          <p:nvPr userDrawn="1"/>
        </p:nvSpPr>
        <p:spPr>
          <a:xfrm flipV="1">
            <a:off x="570431" y="6525428"/>
            <a:ext cx="0" cy="159410"/>
          </a:xfrm>
          <a:prstGeom prst="line">
            <a:avLst/>
          </a:prstGeom>
          <a:ln w="12700">
            <a:solidFill>
              <a:srgbClr val="848484"/>
            </a:solidFill>
            <a:miter/>
          </a:ln>
        </p:spPr>
        <p:txBody>
          <a:bodyPr lIns="0" tIns="0" rIns="0" bIns="0"/>
          <a:lstStyle/>
          <a:p>
            <a:pPr defTabSz="98950" latinLnBrk="0">
              <a:defRPr sz="1200">
                <a:latin typeface="+mj-lt"/>
                <a:ea typeface="+mj-ea"/>
                <a:cs typeface="+mj-cs"/>
                <a:sym typeface="Helvetica"/>
              </a:defRPr>
            </a:pPr>
            <a:endParaRPr sz="300">
              <a:solidFill>
                <a:prstClr val="black"/>
              </a:solidFill>
              <a:latin typeface="Calibri Light" charset="0"/>
              <a:ea typeface="Calibri Light" charset="0"/>
              <a:cs typeface="Calibri Light" charset="0"/>
              <a:sym typeface="Helvetica"/>
            </a:endParaRPr>
          </a:p>
        </p:txBody>
      </p:sp>
      <p:sp>
        <p:nvSpPr>
          <p:cNvPr id="2" name="Title Placeholder 1"/>
          <p:cNvSpPr>
            <a:spLocks noGrp="1"/>
          </p:cNvSpPr>
          <p:nvPr>
            <p:ph type="title"/>
          </p:nvPr>
        </p:nvSpPr>
        <p:spPr>
          <a:xfrm>
            <a:off x="628650" y="365171"/>
            <a:ext cx="7886700" cy="1325563"/>
          </a:xfrm>
          <a:prstGeom prst="rect">
            <a:avLst/>
          </a:prstGeom>
        </p:spPr>
        <p:txBody>
          <a:bodyPr vert="horz" lIns="19773" tIns="9909" rIns="19773" bIns="9909"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19773" tIns="9909" rIns="19773" bIns="990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271607" y="6535046"/>
            <a:ext cx="186567" cy="123111"/>
          </a:xfrm>
          <a:prstGeom prst="rect">
            <a:avLst/>
          </a:prstGeom>
          <a:ln w="12700">
            <a:miter lim="400000"/>
          </a:ln>
        </p:spPr>
        <p:txBody>
          <a:bodyPr wrap="square" lIns="0" tIns="0" rIns="0" bIns="0">
            <a:spAutoFit/>
          </a:bodyPr>
          <a:lstStyle>
            <a:lvl1pPr algn="r">
              <a:defRPr lang="en-US" sz="800" b="0" i="0" smtClean="0">
                <a:solidFill>
                  <a:schemeClr val="tx1">
                    <a:lumMod val="50000"/>
                    <a:lumOff val="50000"/>
                  </a:schemeClr>
                </a:solidFill>
                <a:latin typeface="Calibri Light" charset="0"/>
                <a:ea typeface="Calibri Light" charset="0"/>
                <a:cs typeface="Calibri Light" charset="0"/>
              </a:defRPr>
            </a:lvl1pPr>
          </a:lstStyle>
          <a:p>
            <a:pPr defTabSz="759846" latinLnBrk="0"/>
            <a:fld id="{B5C01996-2D0B-4E1B-998A-4107E0F8DE91}" type="slidenum">
              <a:rPr lang="uk-UA" smtClean="0">
                <a:solidFill>
                  <a:prstClr val="black">
                    <a:lumMod val="50000"/>
                    <a:lumOff val="50000"/>
                  </a:prstClr>
                </a:solidFill>
              </a:rPr>
              <a:pPr defTabSz="759846" latinLnBrk="0"/>
              <a:t>‹#›</a:t>
            </a:fld>
            <a:endParaRPr lang="uk-UA">
              <a:solidFill>
                <a:prstClr val="black">
                  <a:lumMod val="50000"/>
                  <a:lumOff val="50000"/>
                </a:prstClr>
              </a:solidFill>
            </a:endParaRPr>
          </a:p>
        </p:txBody>
      </p:sp>
      <p:sp>
        <p:nvSpPr>
          <p:cNvPr id="11" name="Footer Placeholder 4"/>
          <p:cNvSpPr>
            <a:spLocks noGrp="1"/>
          </p:cNvSpPr>
          <p:nvPr>
            <p:ph type="ftr" sz="quarter" idx="3"/>
          </p:nvPr>
        </p:nvSpPr>
        <p:spPr>
          <a:xfrm>
            <a:off x="3411800" y="6535047"/>
            <a:ext cx="2320409" cy="140261"/>
          </a:xfrm>
          <a:prstGeom prst="rect">
            <a:avLst/>
          </a:prstGeom>
        </p:spPr>
        <p:txBody>
          <a:bodyPr lIns="19773" tIns="9909" rIns="19773" bIns="9909"/>
          <a:lstStyle>
            <a:lvl1pPr marL="0" algn="ctr" defTabSz="759846" rtl="0" eaLnBrk="1" latinLnBrk="0" hangingPunct="1">
              <a:defRPr lang="en-US" sz="800" b="0" i="0" kern="1200" smtClean="0">
                <a:solidFill>
                  <a:schemeClr val="tx1">
                    <a:lumMod val="50000"/>
                    <a:lumOff val="50000"/>
                  </a:schemeClr>
                </a:solidFill>
                <a:latin typeface="Calibri Light" charset="0"/>
                <a:ea typeface="Calibri Light" charset="0"/>
                <a:cs typeface="Calibri Light" charset="0"/>
              </a:defRPr>
            </a:lvl1p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12" name="Footer Placeholder 4"/>
          <p:cNvSpPr txBox="1">
            <a:spLocks/>
          </p:cNvSpPr>
          <p:nvPr userDrawn="1"/>
        </p:nvSpPr>
        <p:spPr>
          <a:xfrm>
            <a:off x="699851" y="6535046"/>
            <a:ext cx="2320409" cy="123111"/>
          </a:xfrm>
          <a:prstGeom prst="rect">
            <a:avLst/>
          </a:prstGeom>
          <a:ln w="12700">
            <a:miter lim="400000"/>
          </a:ln>
        </p:spPr>
        <p:txBody>
          <a:bodyPr wrap="square" lIns="0" tIns="0" rIns="0" bIns="0">
            <a:spAutoFit/>
          </a:bodyPr>
          <a:lstStyle>
            <a:defPPr>
              <a:defRPr lang="en-US"/>
            </a:defPPr>
            <a:lvl1pPr marL="0" algn="ctr" defTabSz="3511296" rtl="0" eaLnBrk="1" latinLnBrk="0" hangingPunct="1">
              <a:defRPr lang="en-US" sz="3500" kern="1200">
                <a:solidFill>
                  <a:schemeClr val="tx1">
                    <a:lumMod val="50000"/>
                    <a:lumOff val="50000"/>
                  </a:schemeClr>
                </a:solidFill>
                <a:latin typeface="Roboto Lt"/>
                <a:ea typeface="Roboto Lt"/>
                <a:cs typeface="Roboto Lt"/>
              </a:defRPr>
            </a:lvl1pPr>
            <a:lvl2pPr marL="1755648" algn="l" defTabSz="3511296" rtl="0" eaLnBrk="1" latinLnBrk="0" hangingPunct="1">
              <a:defRPr sz="6912" kern="1200">
                <a:solidFill>
                  <a:schemeClr val="tx1"/>
                </a:solidFill>
                <a:latin typeface="+mn-lt"/>
                <a:ea typeface="+mn-ea"/>
                <a:cs typeface="+mn-cs"/>
              </a:defRPr>
            </a:lvl2pPr>
            <a:lvl3pPr marL="3511296" algn="l" defTabSz="3511296" rtl="0" eaLnBrk="1" latinLnBrk="0" hangingPunct="1">
              <a:defRPr sz="6912" kern="1200">
                <a:solidFill>
                  <a:schemeClr val="tx1"/>
                </a:solidFill>
                <a:latin typeface="+mn-lt"/>
                <a:ea typeface="+mn-ea"/>
                <a:cs typeface="+mn-cs"/>
              </a:defRPr>
            </a:lvl3pPr>
            <a:lvl4pPr marL="5266944" algn="l" defTabSz="3511296" rtl="0" eaLnBrk="1" latinLnBrk="0" hangingPunct="1">
              <a:defRPr sz="6912" kern="1200">
                <a:solidFill>
                  <a:schemeClr val="tx1"/>
                </a:solidFill>
                <a:latin typeface="+mn-lt"/>
                <a:ea typeface="+mn-ea"/>
                <a:cs typeface="+mn-cs"/>
              </a:defRPr>
            </a:lvl4pPr>
            <a:lvl5pPr marL="7022592" algn="l" defTabSz="3511296" rtl="0" eaLnBrk="1" latinLnBrk="0" hangingPunct="1">
              <a:defRPr sz="6912" kern="1200">
                <a:solidFill>
                  <a:schemeClr val="tx1"/>
                </a:solidFill>
                <a:latin typeface="+mn-lt"/>
                <a:ea typeface="+mn-ea"/>
                <a:cs typeface="+mn-cs"/>
              </a:defRPr>
            </a:lvl5pPr>
            <a:lvl6pPr marL="8778240" algn="l" defTabSz="3511296" rtl="0" eaLnBrk="1" latinLnBrk="0" hangingPunct="1">
              <a:defRPr sz="6912" kern="1200">
                <a:solidFill>
                  <a:schemeClr val="tx1"/>
                </a:solidFill>
                <a:latin typeface="+mn-lt"/>
                <a:ea typeface="+mn-ea"/>
                <a:cs typeface="+mn-cs"/>
              </a:defRPr>
            </a:lvl6pPr>
            <a:lvl7pPr marL="10533888" algn="l" defTabSz="3511296" rtl="0" eaLnBrk="1" latinLnBrk="0" hangingPunct="1">
              <a:defRPr sz="6912" kern="1200">
                <a:solidFill>
                  <a:schemeClr val="tx1"/>
                </a:solidFill>
                <a:latin typeface="+mn-lt"/>
                <a:ea typeface="+mn-ea"/>
                <a:cs typeface="+mn-cs"/>
              </a:defRPr>
            </a:lvl7pPr>
            <a:lvl8pPr marL="12289536" algn="l" defTabSz="3511296" rtl="0" eaLnBrk="1" latinLnBrk="0" hangingPunct="1">
              <a:defRPr sz="6912" kern="1200">
                <a:solidFill>
                  <a:schemeClr val="tx1"/>
                </a:solidFill>
                <a:latin typeface="+mn-lt"/>
                <a:ea typeface="+mn-ea"/>
                <a:cs typeface="+mn-cs"/>
              </a:defRPr>
            </a:lvl8pPr>
            <a:lvl9pPr marL="14045184" algn="l" defTabSz="3511296" rtl="0" eaLnBrk="1" latinLnBrk="0" hangingPunct="1">
              <a:defRPr sz="6912" kern="1200">
                <a:solidFill>
                  <a:schemeClr val="tx1"/>
                </a:solidFill>
                <a:latin typeface="+mn-lt"/>
                <a:ea typeface="+mn-ea"/>
                <a:cs typeface="+mn-cs"/>
              </a:defRPr>
            </a:lvl9pPr>
          </a:lstStyle>
          <a:p>
            <a:pPr algn="l"/>
            <a:r>
              <a:rPr sz="800" dirty="0" smtClean="0">
                <a:solidFill>
                  <a:prstClr val="black">
                    <a:lumMod val="50000"/>
                    <a:lumOff val="50000"/>
                  </a:prstClr>
                </a:solidFill>
                <a:latin typeface="Calibri Light" charset="0"/>
                <a:ea typeface="Calibri Light" charset="0"/>
                <a:cs typeface="Calibri Light" charset="0"/>
              </a:rPr>
              <a:t>Inspirational Design</a:t>
            </a:r>
            <a:endParaRPr sz="800" dirty="0">
              <a:solidFill>
                <a:prstClr val="black">
                  <a:lumMod val="50000"/>
                  <a:lumOff val="50000"/>
                </a:prstClr>
              </a:solidFill>
              <a:latin typeface="Calibri Light" charset="0"/>
              <a:ea typeface="Calibri Light" charset="0"/>
              <a:cs typeface="Calibri Light" charset="0"/>
            </a:endParaRPr>
          </a:p>
        </p:txBody>
      </p:sp>
    </p:spTree>
    <p:extLst>
      <p:ext uri="{BB962C8B-B14F-4D97-AF65-F5344CB8AC3E}">
        <p14:creationId xmlns:p14="http://schemas.microsoft.com/office/powerpoint/2010/main" val="2470985933"/>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 id="2147483828" r:id="rId18"/>
    <p:sldLayoutId id="2147483829" r:id="rId19"/>
    <p:sldLayoutId id="2147483830" r:id="rId20"/>
    <p:sldLayoutId id="2147483831" r:id="rId21"/>
    <p:sldLayoutId id="2147483832" r:id="rId22"/>
    <p:sldLayoutId id="2147483833" r:id="rId23"/>
    <p:sldLayoutId id="2147483834" r:id="rId24"/>
    <p:sldLayoutId id="2147483835" r:id="rId25"/>
    <p:sldLayoutId id="2147483836" r:id="rId26"/>
    <p:sldLayoutId id="2147483837" r:id="rId27"/>
    <p:sldLayoutId id="2147483838" r:id="rId28"/>
    <p:sldLayoutId id="2147483839" r:id="rId29"/>
  </p:sldLayoutIdLst>
  <p:hf hdr="0" dt="0"/>
  <p:txStyles>
    <p:titleStyle>
      <a:lvl1pPr algn="l" defTabSz="759846" rtl="0" eaLnBrk="1" latinLnBrk="0" hangingPunct="1">
        <a:lnSpc>
          <a:spcPct val="90000"/>
        </a:lnSpc>
        <a:spcBef>
          <a:spcPct val="0"/>
        </a:spcBef>
        <a:buNone/>
        <a:defRPr sz="3700" kern="1200">
          <a:solidFill>
            <a:srgbClr val="313232"/>
          </a:solidFill>
          <a:latin typeface="Impact" charset="0"/>
          <a:ea typeface="Impact" charset="0"/>
          <a:cs typeface="Impact" charset="0"/>
        </a:defRPr>
      </a:lvl1pPr>
    </p:titleStyle>
    <p:bodyStyle>
      <a:lvl1pPr marL="189955" indent="-189955" algn="l" defTabSz="759846" rtl="0" eaLnBrk="1" latinLnBrk="0" hangingPunct="1">
        <a:lnSpc>
          <a:spcPct val="90000"/>
        </a:lnSpc>
        <a:spcBef>
          <a:spcPts val="840"/>
        </a:spcBef>
        <a:buFont typeface="Arial" panose="020B0604020202020204" pitchFamily="34" charset="0"/>
        <a:buChar char="•"/>
        <a:defRPr sz="2400" b="0" i="0" kern="1200">
          <a:solidFill>
            <a:srgbClr val="4B4D4D"/>
          </a:solidFill>
          <a:latin typeface="Calibri Light" charset="0"/>
          <a:ea typeface="Calibri Light" charset="0"/>
          <a:cs typeface="Calibri Light" charset="0"/>
        </a:defRPr>
      </a:lvl1pPr>
      <a:lvl2pPr marL="569886" indent="-189955" algn="l" defTabSz="759846" rtl="0" eaLnBrk="1" latinLnBrk="0" hangingPunct="1">
        <a:lnSpc>
          <a:spcPct val="90000"/>
        </a:lnSpc>
        <a:spcBef>
          <a:spcPts val="420"/>
        </a:spcBef>
        <a:buFont typeface="Arial" panose="020B0604020202020204" pitchFamily="34" charset="0"/>
        <a:buChar char="•"/>
        <a:defRPr sz="2000" b="0" i="0" kern="1200">
          <a:solidFill>
            <a:srgbClr val="4B4D4D"/>
          </a:solidFill>
          <a:latin typeface="Calibri Light" charset="0"/>
          <a:ea typeface="Calibri Light" charset="0"/>
          <a:cs typeface="Calibri Light" charset="0"/>
        </a:defRPr>
      </a:lvl2pPr>
      <a:lvl3pPr marL="949813" indent="-189955" algn="l" defTabSz="759846" rtl="0" eaLnBrk="1" latinLnBrk="0" hangingPunct="1">
        <a:lnSpc>
          <a:spcPct val="90000"/>
        </a:lnSpc>
        <a:spcBef>
          <a:spcPts val="420"/>
        </a:spcBef>
        <a:buFont typeface="Arial" panose="020B0604020202020204" pitchFamily="34" charset="0"/>
        <a:buChar char="•"/>
        <a:defRPr sz="1700" b="0" i="0" kern="1200">
          <a:solidFill>
            <a:srgbClr val="4B4D4D"/>
          </a:solidFill>
          <a:latin typeface="Calibri Light" charset="0"/>
          <a:ea typeface="Calibri Light" charset="0"/>
          <a:cs typeface="Calibri Light" charset="0"/>
        </a:defRPr>
      </a:lvl3pPr>
      <a:lvl4pPr marL="1329734" indent="-189955" algn="l" defTabSz="759846" rtl="0" eaLnBrk="1" latinLnBrk="0" hangingPunct="1">
        <a:lnSpc>
          <a:spcPct val="90000"/>
        </a:lnSpc>
        <a:spcBef>
          <a:spcPts val="420"/>
        </a:spcBef>
        <a:buFont typeface="Arial" panose="020B0604020202020204" pitchFamily="34" charset="0"/>
        <a:buChar char="•"/>
        <a:defRPr sz="1500" b="0" i="0" kern="1200">
          <a:solidFill>
            <a:srgbClr val="4B4D4D"/>
          </a:solidFill>
          <a:latin typeface="Calibri Light" charset="0"/>
          <a:ea typeface="Calibri Light" charset="0"/>
          <a:cs typeface="Calibri Light" charset="0"/>
        </a:defRPr>
      </a:lvl4pPr>
      <a:lvl5pPr marL="1709656" indent="-189955" algn="l" defTabSz="759846" rtl="0" eaLnBrk="1" latinLnBrk="0" hangingPunct="1">
        <a:lnSpc>
          <a:spcPct val="90000"/>
        </a:lnSpc>
        <a:spcBef>
          <a:spcPts val="420"/>
        </a:spcBef>
        <a:buFont typeface="Arial" panose="020B0604020202020204" pitchFamily="34" charset="0"/>
        <a:buChar char="•"/>
        <a:defRPr sz="1500" b="0" i="0" kern="1200">
          <a:solidFill>
            <a:srgbClr val="4B4D4D"/>
          </a:solidFill>
          <a:latin typeface="Calibri Light" charset="0"/>
          <a:ea typeface="Calibri Light" charset="0"/>
          <a:cs typeface="Calibri Light" charset="0"/>
        </a:defRPr>
      </a:lvl5pPr>
      <a:lvl6pPr marL="2089580" indent="-189955" algn="l" defTabSz="759846"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6pPr>
      <a:lvl7pPr marL="2469505" indent="-189955" algn="l" defTabSz="759846"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7pPr>
      <a:lvl8pPr marL="2849430" indent="-189955" algn="l" defTabSz="759846"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8pPr>
      <a:lvl9pPr marL="3229355" indent="-189955" algn="l" defTabSz="759846"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59846" rtl="0" eaLnBrk="1" latinLnBrk="0" hangingPunct="1">
        <a:defRPr sz="1500" kern="1200">
          <a:solidFill>
            <a:schemeClr val="tx1"/>
          </a:solidFill>
          <a:latin typeface="+mn-lt"/>
          <a:ea typeface="+mn-ea"/>
          <a:cs typeface="+mn-cs"/>
        </a:defRPr>
      </a:lvl1pPr>
      <a:lvl2pPr marL="379924" algn="l" defTabSz="759846" rtl="0" eaLnBrk="1" latinLnBrk="0" hangingPunct="1">
        <a:defRPr sz="1500" kern="1200">
          <a:solidFill>
            <a:schemeClr val="tx1"/>
          </a:solidFill>
          <a:latin typeface="+mn-lt"/>
          <a:ea typeface="+mn-ea"/>
          <a:cs typeface="+mn-cs"/>
        </a:defRPr>
      </a:lvl2pPr>
      <a:lvl3pPr marL="759846" algn="l" defTabSz="759846" rtl="0" eaLnBrk="1" latinLnBrk="0" hangingPunct="1">
        <a:defRPr sz="1500" kern="1200">
          <a:solidFill>
            <a:schemeClr val="tx1"/>
          </a:solidFill>
          <a:latin typeface="+mn-lt"/>
          <a:ea typeface="+mn-ea"/>
          <a:cs typeface="+mn-cs"/>
        </a:defRPr>
      </a:lvl3pPr>
      <a:lvl4pPr marL="1139773" algn="l" defTabSz="759846" rtl="0" eaLnBrk="1" latinLnBrk="0" hangingPunct="1">
        <a:defRPr sz="1500" kern="1200">
          <a:solidFill>
            <a:schemeClr val="tx1"/>
          </a:solidFill>
          <a:latin typeface="+mn-lt"/>
          <a:ea typeface="+mn-ea"/>
          <a:cs typeface="+mn-cs"/>
        </a:defRPr>
      </a:lvl4pPr>
      <a:lvl5pPr marL="1519697" algn="l" defTabSz="759846" rtl="0" eaLnBrk="1" latinLnBrk="0" hangingPunct="1">
        <a:defRPr sz="1500" kern="1200">
          <a:solidFill>
            <a:schemeClr val="tx1"/>
          </a:solidFill>
          <a:latin typeface="+mn-lt"/>
          <a:ea typeface="+mn-ea"/>
          <a:cs typeface="+mn-cs"/>
        </a:defRPr>
      </a:lvl5pPr>
      <a:lvl6pPr marL="1899619" algn="l" defTabSz="759846" rtl="0" eaLnBrk="1" latinLnBrk="0" hangingPunct="1">
        <a:defRPr sz="1500" kern="1200">
          <a:solidFill>
            <a:schemeClr val="tx1"/>
          </a:solidFill>
          <a:latin typeface="+mn-lt"/>
          <a:ea typeface="+mn-ea"/>
          <a:cs typeface="+mn-cs"/>
        </a:defRPr>
      </a:lvl6pPr>
      <a:lvl7pPr marL="2279542" algn="l" defTabSz="759846" rtl="0" eaLnBrk="1" latinLnBrk="0" hangingPunct="1">
        <a:defRPr sz="1500" kern="1200">
          <a:solidFill>
            <a:schemeClr val="tx1"/>
          </a:solidFill>
          <a:latin typeface="+mn-lt"/>
          <a:ea typeface="+mn-ea"/>
          <a:cs typeface="+mn-cs"/>
        </a:defRPr>
      </a:lvl7pPr>
      <a:lvl8pPr marL="2659468" algn="l" defTabSz="759846" rtl="0" eaLnBrk="1" latinLnBrk="0" hangingPunct="1">
        <a:defRPr sz="1500" kern="1200">
          <a:solidFill>
            <a:schemeClr val="tx1"/>
          </a:solidFill>
          <a:latin typeface="+mn-lt"/>
          <a:ea typeface="+mn-ea"/>
          <a:cs typeface="+mn-cs"/>
        </a:defRPr>
      </a:lvl8pPr>
      <a:lvl9pPr marL="3039392" algn="l" defTabSz="759846" rtl="0" eaLnBrk="1" latinLnBrk="0" hangingPunct="1">
        <a:defRPr sz="15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hape 56"/>
          <p:cNvSpPr/>
          <p:nvPr userDrawn="1"/>
        </p:nvSpPr>
        <p:spPr>
          <a:xfrm flipV="1">
            <a:off x="570431" y="6525428"/>
            <a:ext cx="0" cy="159410"/>
          </a:xfrm>
          <a:prstGeom prst="line">
            <a:avLst/>
          </a:prstGeom>
          <a:ln w="12700">
            <a:solidFill>
              <a:srgbClr val="848484"/>
            </a:solidFill>
            <a:miter/>
          </a:ln>
        </p:spPr>
        <p:txBody>
          <a:bodyPr lIns="0" tIns="0" rIns="0" bIns="0"/>
          <a:lstStyle/>
          <a:p>
            <a:pPr defTabSz="99111" latinLnBrk="0">
              <a:defRPr sz="1200">
                <a:latin typeface="+mj-lt"/>
                <a:ea typeface="+mj-ea"/>
                <a:cs typeface="+mj-cs"/>
                <a:sym typeface="Helvetica"/>
              </a:defRPr>
            </a:pPr>
            <a:endParaRPr sz="300">
              <a:solidFill>
                <a:prstClr val="black"/>
              </a:solidFill>
              <a:latin typeface="Calibri Light" charset="0"/>
              <a:ea typeface="Calibri Light" charset="0"/>
              <a:cs typeface="Calibri Light" charset="0"/>
              <a:sym typeface="Helvetica"/>
            </a:endParaRPr>
          </a:p>
        </p:txBody>
      </p:sp>
      <p:sp>
        <p:nvSpPr>
          <p:cNvPr id="2" name="Title Placeholder 1"/>
          <p:cNvSpPr>
            <a:spLocks noGrp="1"/>
          </p:cNvSpPr>
          <p:nvPr>
            <p:ph type="title"/>
          </p:nvPr>
        </p:nvSpPr>
        <p:spPr>
          <a:xfrm>
            <a:off x="628650" y="365164"/>
            <a:ext cx="7886700" cy="1325563"/>
          </a:xfrm>
          <a:prstGeom prst="rect">
            <a:avLst/>
          </a:prstGeom>
        </p:spPr>
        <p:txBody>
          <a:bodyPr vert="horz" lIns="19808" tIns="9923" rIns="19808" bIns="9923"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19808" tIns="9923" rIns="19808" bIns="992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271600" y="6535039"/>
            <a:ext cx="186567" cy="123111"/>
          </a:xfrm>
          <a:prstGeom prst="rect">
            <a:avLst/>
          </a:prstGeom>
          <a:ln w="12700">
            <a:miter lim="400000"/>
          </a:ln>
        </p:spPr>
        <p:txBody>
          <a:bodyPr wrap="square" lIns="0" tIns="0" rIns="0" bIns="0">
            <a:spAutoFit/>
          </a:bodyPr>
          <a:lstStyle>
            <a:lvl1pPr algn="r">
              <a:defRPr lang="en-US" sz="800" b="0" i="0" smtClean="0">
                <a:solidFill>
                  <a:schemeClr val="tx1">
                    <a:lumMod val="50000"/>
                    <a:lumOff val="50000"/>
                  </a:schemeClr>
                </a:solidFill>
                <a:latin typeface="Calibri Light" charset="0"/>
                <a:ea typeface="Calibri Light" charset="0"/>
                <a:cs typeface="Calibri Light" charset="0"/>
              </a:defRPr>
            </a:lvl1pPr>
          </a:lstStyle>
          <a:p>
            <a:pPr defTabSz="761097" latinLnBrk="0"/>
            <a:fld id="{B5C01996-2D0B-4E1B-998A-4107E0F8DE91}" type="slidenum">
              <a:rPr lang="uk-UA" smtClean="0">
                <a:solidFill>
                  <a:prstClr val="black">
                    <a:lumMod val="50000"/>
                    <a:lumOff val="50000"/>
                  </a:prstClr>
                </a:solidFill>
              </a:rPr>
              <a:pPr defTabSz="761097" latinLnBrk="0"/>
              <a:t>‹#›</a:t>
            </a:fld>
            <a:endParaRPr lang="uk-UA">
              <a:solidFill>
                <a:prstClr val="black">
                  <a:lumMod val="50000"/>
                  <a:lumOff val="50000"/>
                </a:prstClr>
              </a:solidFill>
            </a:endParaRPr>
          </a:p>
        </p:txBody>
      </p:sp>
      <p:sp>
        <p:nvSpPr>
          <p:cNvPr id="11" name="Footer Placeholder 4"/>
          <p:cNvSpPr>
            <a:spLocks noGrp="1"/>
          </p:cNvSpPr>
          <p:nvPr>
            <p:ph type="ftr" sz="quarter" idx="3"/>
          </p:nvPr>
        </p:nvSpPr>
        <p:spPr>
          <a:xfrm>
            <a:off x="3411800" y="6535040"/>
            <a:ext cx="2320409" cy="140261"/>
          </a:xfrm>
          <a:prstGeom prst="rect">
            <a:avLst/>
          </a:prstGeom>
        </p:spPr>
        <p:txBody>
          <a:bodyPr lIns="19808" tIns="9923" rIns="19808" bIns="9923"/>
          <a:lstStyle>
            <a:lvl1pPr marL="0" algn="ctr" defTabSz="761097" rtl="0" eaLnBrk="1" latinLnBrk="0" hangingPunct="1">
              <a:defRPr lang="en-US" sz="800" b="0" i="0" kern="1200" smtClean="0">
                <a:solidFill>
                  <a:schemeClr val="tx1">
                    <a:lumMod val="50000"/>
                    <a:lumOff val="50000"/>
                  </a:schemeClr>
                </a:solidFill>
                <a:latin typeface="Calibri Light" charset="0"/>
                <a:ea typeface="Calibri Light" charset="0"/>
                <a:cs typeface="Calibri Light" charset="0"/>
              </a:defRPr>
            </a:lvl1p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12" name="Footer Placeholder 4"/>
          <p:cNvSpPr txBox="1">
            <a:spLocks/>
          </p:cNvSpPr>
          <p:nvPr userDrawn="1"/>
        </p:nvSpPr>
        <p:spPr>
          <a:xfrm>
            <a:off x="699851" y="6535039"/>
            <a:ext cx="2320409" cy="123111"/>
          </a:xfrm>
          <a:prstGeom prst="rect">
            <a:avLst/>
          </a:prstGeom>
          <a:ln w="12700">
            <a:miter lim="400000"/>
          </a:ln>
        </p:spPr>
        <p:txBody>
          <a:bodyPr wrap="square" lIns="0" tIns="0" rIns="0" bIns="0">
            <a:spAutoFit/>
          </a:bodyPr>
          <a:lstStyle>
            <a:defPPr>
              <a:defRPr lang="en-US"/>
            </a:defPPr>
            <a:lvl1pPr marL="0" algn="ctr" defTabSz="3511296" rtl="0" eaLnBrk="1" latinLnBrk="0" hangingPunct="1">
              <a:defRPr lang="en-US" sz="3500" kern="1200">
                <a:solidFill>
                  <a:schemeClr val="tx1">
                    <a:lumMod val="50000"/>
                    <a:lumOff val="50000"/>
                  </a:schemeClr>
                </a:solidFill>
                <a:latin typeface="Roboto Lt"/>
                <a:ea typeface="Roboto Lt"/>
                <a:cs typeface="Roboto Lt"/>
              </a:defRPr>
            </a:lvl1pPr>
            <a:lvl2pPr marL="1755648" algn="l" defTabSz="3511296" rtl="0" eaLnBrk="1" latinLnBrk="0" hangingPunct="1">
              <a:defRPr sz="6912" kern="1200">
                <a:solidFill>
                  <a:schemeClr val="tx1"/>
                </a:solidFill>
                <a:latin typeface="+mn-lt"/>
                <a:ea typeface="+mn-ea"/>
                <a:cs typeface="+mn-cs"/>
              </a:defRPr>
            </a:lvl2pPr>
            <a:lvl3pPr marL="3511296" algn="l" defTabSz="3511296" rtl="0" eaLnBrk="1" latinLnBrk="0" hangingPunct="1">
              <a:defRPr sz="6912" kern="1200">
                <a:solidFill>
                  <a:schemeClr val="tx1"/>
                </a:solidFill>
                <a:latin typeface="+mn-lt"/>
                <a:ea typeface="+mn-ea"/>
                <a:cs typeface="+mn-cs"/>
              </a:defRPr>
            </a:lvl3pPr>
            <a:lvl4pPr marL="5266944" algn="l" defTabSz="3511296" rtl="0" eaLnBrk="1" latinLnBrk="0" hangingPunct="1">
              <a:defRPr sz="6912" kern="1200">
                <a:solidFill>
                  <a:schemeClr val="tx1"/>
                </a:solidFill>
                <a:latin typeface="+mn-lt"/>
                <a:ea typeface="+mn-ea"/>
                <a:cs typeface="+mn-cs"/>
              </a:defRPr>
            </a:lvl4pPr>
            <a:lvl5pPr marL="7022592" algn="l" defTabSz="3511296" rtl="0" eaLnBrk="1" latinLnBrk="0" hangingPunct="1">
              <a:defRPr sz="6912" kern="1200">
                <a:solidFill>
                  <a:schemeClr val="tx1"/>
                </a:solidFill>
                <a:latin typeface="+mn-lt"/>
                <a:ea typeface="+mn-ea"/>
                <a:cs typeface="+mn-cs"/>
              </a:defRPr>
            </a:lvl5pPr>
            <a:lvl6pPr marL="8778240" algn="l" defTabSz="3511296" rtl="0" eaLnBrk="1" latinLnBrk="0" hangingPunct="1">
              <a:defRPr sz="6912" kern="1200">
                <a:solidFill>
                  <a:schemeClr val="tx1"/>
                </a:solidFill>
                <a:latin typeface="+mn-lt"/>
                <a:ea typeface="+mn-ea"/>
                <a:cs typeface="+mn-cs"/>
              </a:defRPr>
            </a:lvl6pPr>
            <a:lvl7pPr marL="10533888" algn="l" defTabSz="3511296" rtl="0" eaLnBrk="1" latinLnBrk="0" hangingPunct="1">
              <a:defRPr sz="6912" kern="1200">
                <a:solidFill>
                  <a:schemeClr val="tx1"/>
                </a:solidFill>
                <a:latin typeface="+mn-lt"/>
                <a:ea typeface="+mn-ea"/>
                <a:cs typeface="+mn-cs"/>
              </a:defRPr>
            </a:lvl7pPr>
            <a:lvl8pPr marL="12289536" algn="l" defTabSz="3511296" rtl="0" eaLnBrk="1" latinLnBrk="0" hangingPunct="1">
              <a:defRPr sz="6912" kern="1200">
                <a:solidFill>
                  <a:schemeClr val="tx1"/>
                </a:solidFill>
                <a:latin typeface="+mn-lt"/>
                <a:ea typeface="+mn-ea"/>
                <a:cs typeface="+mn-cs"/>
              </a:defRPr>
            </a:lvl8pPr>
            <a:lvl9pPr marL="14045184" algn="l" defTabSz="3511296" rtl="0" eaLnBrk="1" latinLnBrk="0" hangingPunct="1">
              <a:defRPr sz="6912" kern="1200">
                <a:solidFill>
                  <a:schemeClr val="tx1"/>
                </a:solidFill>
                <a:latin typeface="+mn-lt"/>
                <a:ea typeface="+mn-ea"/>
                <a:cs typeface="+mn-cs"/>
              </a:defRPr>
            </a:lvl9pPr>
          </a:lstStyle>
          <a:p>
            <a:pPr algn="l"/>
            <a:r>
              <a:rPr sz="800" dirty="0" smtClean="0">
                <a:solidFill>
                  <a:prstClr val="black">
                    <a:lumMod val="50000"/>
                    <a:lumOff val="50000"/>
                  </a:prstClr>
                </a:solidFill>
                <a:latin typeface="Calibri Light" charset="0"/>
                <a:ea typeface="Calibri Light" charset="0"/>
                <a:cs typeface="Calibri Light" charset="0"/>
              </a:rPr>
              <a:t>Inspirational Design</a:t>
            </a:r>
            <a:endParaRPr sz="800" dirty="0">
              <a:solidFill>
                <a:prstClr val="black">
                  <a:lumMod val="50000"/>
                  <a:lumOff val="50000"/>
                </a:prstClr>
              </a:solidFill>
              <a:latin typeface="Calibri Light" charset="0"/>
              <a:ea typeface="Calibri Light" charset="0"/>
              <a:cs typeface="Calibri Light" charset="0"/>
            </a:endParaRPr>
          </a:p>
        </p:txBody>
      </p:sp>
    </p:spTree>
    <p:extLst>
      <p:ext uri="{BB962C8B-B14F-4D97-AF65-F5344CB8AC3E}">
        <p14:creationId xmlns:p14="http://schemas.microsoft.com/office/powerpoint/2010/main" val="1444134291"/>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 id="2147483858" r:id="rId18"/>
    <p:sldLayoutId id="2147483859" r:id="rId19"/>
    <p:sldLayoutId id="2147483860" r:id="rId20"/>
    <p:sldLayoutId id="2147483861" r:id="rId21"/>
    <p:sldLayoutId id="2147483862" r:id="rId22"/>
    <p:sldLayoutId id="2147483863" r:id="rId23"/>
    <p:sldLayoutId id="2147483864" r:id="rId24"/>
    <p:sldLayoutId id="2147483865" r:id="rId25"/>
    <p:sldLayoutId id="2147483866" r:id="rId26"/>
    <p:sldLayoutId id="2147483867" r:id="rId27"/>
    <p:sldLayoutId id="2147483868" r:id="rId28"/>
    <p:sldLayoutId id="2147483869" r:id="rId29"/>
  </p:sldLayoutIdLst>
  <p:hf hdr="0" dt="0"/>
  <p:txStyles>
    <p:titleStyle>
      <a:lvl1pPr algn="l" defTabSz="761097" rtl="0" eaLnBrk="1" latinLnBrk="0" hangingPunct="1">
        <a:lnSpc>
          <a:spcPct val="90000"/>
        </a:lnSpc>
        <a:spcBef>
          <a:spcPct val="0"/>
        </a:spcBef>
        <a:buNone/>
        <a:defRPr sz="3700" kern="1200">
          <a:solidFill>
            <a:srgbClr val="313232"/>
          </a:solidFill>
          <a:latin typeface="Impact" charset="0"/>
          <a:ea typeface="Impact" charset="0"/>
          <a:cs typeface="Impact" charset="0"/>
        </a:defRPr>
      </a:lvl1pPr>
    </p:titleStyle>
    <p:bodyStyle>
      <a:lvl1pPr marL="190270" indent="-190270" algn="l" defTabSz="761097" rtl="0" eaLnBrk="1" latinLnBrk="0" hangingPunct="1">
        <a:lnSpc>
          <a:spcPct val="90000"/>
        </a:lnSpc>
        <a:spcBef>
          <a:spcPts val="840"/>
        </a:spcBef>
        <a:buFont typeface="Arial" panose="020B0604020202020204" pitchFamily="34" charset="0"/>
        <a:buChar char="•"/>
        <a:defRPr sz="2400" b="0" i="0" kern="1200">
          <a:solidFill>
            <a:srgbClr val="4B4D4D"/>
          </a:solidFill>
          <a:latin typeface="Calibri Light" charset="0"/>
          <a:ea typeface="Calibri Light" charset="0"/>
          <a:cs typeface="Calibri Light" charset="0"/>
        </a:defRPr>
      </a:lvl1pPr>
      <a:lvl2pPr marL="570824" indent="-190270" algn="l" defTabSz="761097" rtl="0" eaLnBrk="1" latinLnBrk="0" hangingPunct="1">
        <a:lnSpc>
          <a:spcPct val="90000"/>
        </a:lnSpc>
        <a:spcBef>
          <a:spcPts val="420"/>
        </a:spcBef>
        <a:buFont typeface="Arial" panose="020B0604020202020204" pitchFamily="34" charset="0"/>
        <a:buChar char="•"/>
        <a:defRPr sz="2000" b="0" i="0" kern="1200">
          <a:solidFill>
            <a:srgbClr val="4B4D4D"/>
          </a:solidFill>
          <a:latin typeface="Calibri Light" charset="0"/>
          <a:ea typeface="Calibri Light" charset="0"/>
          <a:cs typeface="Calibri Light" charset="0"/>
        </a:defRPr>
      </a:lvl2pPr>
      <a:lvl3pPr marL="951374" indent="-190270" algn="l" defTabSz="761097" rtl="0" eaLnBrk="1" latinLnBrk="0" hangingPunct="1">
        <a:lnSpc>
          <a:spcPct val="90000"/>
        </a:lnSpc>
        <a:spcBef>
          <a:spcPts val="420"/>
        </a:spcBef>
        <a:buFont typeface="Arial" panose="020B0604020202020204" pitchFamily="34" charset="0"/>
        <a:buChar char="•"/>
        <a:defRPr sz="1700" b="0" i="0" kern="1200">
          <a:solidFill>
            <a:srgbClr val="4B4D4D"/>
          </a:solidFill>
          <a:latin typeface="Calibri Light" charset="0"/>
          <a:ea typeface="Calibri Light" charset="0"/>
          <a:cs typeface="Calibri Light" charset="0"/>
        </a:defRPr>
      </a:lvl3pPr>
      <a:lvl4pPr marL="1331922" indent="-190270" algn="l" defTabSz="761097" rtl="0" eaLnBrk="1" latinLnBrk="0" hangingPunct="1">
        <a:lnSpc>
          <a:spcPct val="90000"/>
        </a:lnSpc>
        <a:spcBef>
          <a:spcPts val="420"/>
        </a:spcBef>
        <a:buFont typeface="Arial" panose="020B0604020202020204" pitchFamily="34" charset="0"/>
        <a:buChar char="•"/>
        <a:defRPr sz="1500" b="0" i="0" kern="1200">
          <a:solidFill>
            <a:srgbClr val="4B4D4D"/>
          </a:solidFill>
          <a:latin typeface="Calibri Light" charset="0"/>
          <a:ea typeface="Calibri Light" charset="0"/>
          <a:cs typeface="Calibri Light" charset="0"/>
        </a:defRPr>
      </a:lvl4pPr>
      <a:lvl5pPr marL="1712469" indent="-190270" algn="l" defTabSz="761097" rtl="0" eaLnBrk="1" latinLnBrk="0" hangingPunct="1">
        <a:lnSpc>
          <a:spcPct val="90000"/>
        </a:lnSpc>
        <a:spcBef>
          <a:spcPts val="420"/>
        </a:spcBef>
        <a:buFont typeface="Arial" panose="020B0604020202020204" pitchFamily="34" charset="0"/>
        <a:buChar char="•"/>
        <a:defRPr sz="1500" b="0" i="0" kern="1200">
          <a:solidFill>
            <a:srgbClr val="4B4D4D"/>
          </a:solidFill>
          <a:latin typeface="Calibri Light" charset="0"/>
          <a:ea typeface="Calibri Light" charset="0"/>
          <a:cs typeface="Calibri Light" charset="0"/>
        </a:defRPr>
      </a:lvl5pPr>
      <a:lvl6pPr marL="2093018" indent="-190270" algn="l" defTabSz="761097"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6pPr>
      <a:lvl7pPr marL="2473568" indent="-190270" algn="l" defTabSz="761097"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7pPr>
      <a:lvl8pPr marL="2854118" indent="-190270" algn="l" defTabSz="761097"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8pPr>
      <a:lvl9pPr marL="3234668" indent="-190270" algn="l" defTabSz="761097"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1097" rtl="0" eaLnBrk="1" latinLnBrk="0" hangingPunct="1">
        <a:defRPr sz="1500" kern="1200">
          <a:solidFill>
            <a:schemeClr val="tx1"/>
          </a:solidFill>
          <a:latin typeface="+mn-lt"/>
          <a:ea typeface="+mn-ea"/>
          <a:cs typeface="+mn-cs"/>
        </a:defRPr>
      </a:lvl1pPr>
      <a:lvl2pPr marL="380547" algn="l" defTabSz="761097" rtl="0" eaLnBrk="1" latinLnBrk="0" hangingPunct="1">
        <a:defRPr sz="1500" kern="1200">
          <a:solidFill>
            <a:schemeClr val="tx1"/>
          </a:solidFill>
          <a:latin typeface="+mn-lt"/>
          <a:ea typeface="+mn-ea"/>
          <a:cs typeface="+mn-cs"/>
        </a:defRPr>
      </a:lvl2pPr>
      <a:lvl3pPr marL="761097" algn="l" defTabSz="761097" rtl="0" eaLnBrk="1" latinLnBrk="0" hangingPunct="1">
        <a:defRPr sz="1500" kern="1200">
          <a:solidFill>
            <a:schemeClr val="tx1"/>
          </a:solidFill>
          <a:latin typeface="+mn-lt"/>
          <a:ea typeface="+mn-ea"/>
          <a:cs typeface="+mn-cs"/>
        </a:defRPr>
      </a:lvl3pPr>
      <a:lvl4pPr marL="1141649" algn="l" defTabSz="761097" rtl="0" eaLnBrk="1" latinLnBrk="0" hangingPunct="1">
        <a:defRPr sz="1500" kern="1200">
          <a:solidFill>
            <a:schemeClr val="tx1"/>
          </a:solidFill>
          <a:latin typeface="+mn-lt"/>
          <a:ea typeface="+mn-ea"/>
          <a:cs typeface="+mn-cs"/>
        </a:defRPr>
      </a:lvl4pPr>
      <a:lvl5pPr marL="1522196" algn="l" defTabSz="761097" rtl="0" eaLnBrk="1" latinLnBrk="0" hangingPunct="1">
        <a:defRPr sz="1500" kern="1200">
          <a:solidFill>
            <a:schemeClr val="tx1"/>
          </a:solidFill>
          <a:latin typeface="+mn-lt"/>
          <a:ea typeface="+mn-ea"/>
          <a:cs typeface="+mn-cs"/>
        </a:defRPr>
      </a:lvl5pPr>
      <a:lvl6pPr marL="1902743" algn="l" defTabSz="761097" rtl="0" eaLnBrk="1" latinLnBrk="0" hangingPunct="1">
        <a:defRPr sz="1500" kern="1200">
          <a:solidFill>
            <a:schemeClr val="tx1"/>
          </a:solidFill>
          <a:latin typeface="+mn-lt"/>
          <a:ea typeface="+mn-ea"/>
          <a:cs typeface="+mn-cs"/>
        </a:defRPr>
      </a:lvl6pPr>
      <a:lvl7pPr marL="2283293" algn="l" defTabSz="761097" rtl="0" eaLnBrk="1" latinLnBrk="0" hangingPunct="1">
        <a:defRPr sz="1500" kern="1200">
          <a:solidFill>
            <a:schemeClr val="tx1"/>
          </a:solidFill>
          <a:latin typeface="+mn-lt"/>
          <a:ea typeface="+mn-ea"/>
          <a:cs typeface="+mn-cs"/>
        </a:defRPr>
      </a:lvl7pPr>
      <a:lvl8pPr marL="2663843" algn="l" defTabSz="761097" rtl="0" eaLnBrk="1" latinLnBrk="0" hangingPunct="1">
        <a:defRPr sz="1500" kern="1200">
          <a:solidFill>
            <a:schemeClr val="tx1"/>
          </a:solidFill>
          <a:latin typeface="+mn-lt"/>
          <a:ea typeface="+mn-ea"/>
          <a:cs typeface="+mn-cs"/>
        </a:defRPr>
      </a:lvl8pPr>
      <a:lvl9pPr marL="3044393" algn="l" defTabSz="761097" rtl="0" eaLnBrk="1" latinLnBrk="0" hangingPunct="1">
        <a:defRPr sz="15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hape 56"/>
          <p:cNvSpPr/>
          <p:nvPr userDrawn="1"/>
        </p:nvSpPr>
        <p:spPr>
          <a:xfrm flipV="1">
            <a:off x="570431" y="6525428"/>
            <a:ext cx="0" cy="159410"/>
          </a:xfrm>
          <a:prstGeom prst="line">
            <a:avLst/>
          </a:prstGeom>
          <a:ln w="12700">
            <a:solidFill>
              <a:srgbClr val="848484"/>
            </a:solidFill>
            <a:miter/>
          </a:ln>
        </p:spPr>
        <p:txBody>
          <a:bodyPr lIns="0" tIns="0" rIns="0" bIns="0"/>
          <a:lstStyle/>
          <a:p>
            <a:pPr defTabSz="99295" latinLnBrk="0">
              <a:defRPr sz="1200">
                <a:latin typeface="+mj-lt"/>
                <a:ea typeface="+mj-ea"/>
                <a:cs typeface="+mj-cs"/>
                <a:sym typeface="Helvetica"/>
              </a:defRPr>
            </a:pPr>
            <a:endParaRPr sz="300">
              <a:solidFill>
                <a:prstClr val="black"/>
              </a:solidFill>
              <a:latin typeface="Calibri Light" charset="0"/>
              <a:ea typeface="Calibri Light" charset="0"/>
              <a:cs typeface="Calibri Light" charset="0"/>
              <a:sym typeface="Helvetica"/>
            </a:endParaRPr>
          </a:p>
        </p:txBody>
      </p:sp>
      <p:sp>
        <p:nvSpPr>
          <p:cNvPr id="2" name="Title Placeholder 1"/>
          <p:cNvSpPr>
            <a:spLocks noGrp="1"/>
          </p:cNvSpPr>
          <p:nvPr>
            <p:ph type="title"/>
          </p:nvPr>
        </p:nvSpPr>
        <p:spPr>
          <a:xfrm>
            <a:off x="628650" y="365156"/>
            <a:ext cx="7886700" cy="1325563"/>
          </a:xfrm>
          <a:prstGeom prst="rect">
            <a:avLst/>
          </a:prstGeom>
        </p:spPr>
        <p:txBody>
          <a:bodyPr vert="horz" lIns="19848" tIns="9939" rIns="19848" bIns="9939"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19848" tIns="9939" rIns="19848" bIns="993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271592" y="6535031"/>
            <a:ext cx="186567" cy="123111"/>
          </a:xfrm>
          <a:prstGeom prst="rect">
            <a:avLst/>
          </a:prstGeom>
          <a:ln w="12700">
            <a:miter lim="400000"/>
          </a:ln>
        </p:spPr>
        <p:txBody>
          <a:bodyPr wrap="square" lIns="0" tIns="0" rIns="0" bIns="0">
            <a:spAutoFit/>
          </a:bodyPr>
          <a:lstStyle>
            <a:lvl1pPr algn="r">
              <a:defRPr lang="en-US" sz="800" b="0" i="0" smtClean="0">
                <a:solidFill>
                  <a:schemeClr val="tx1">
                    <a:lumMod val="50000"/>
                    <a:lumOff val="50000"/>
                  </a:schemeClr>
                </a:solidFill>
                <a:latin typeface="Calibri Light" charset="0"/>
                <a:ea typeface="Calibri Light" charset="0"/>
                <a:cs typeface="Calibri Light" charset="0"/>
              </a:defRPr>
            </a:lvl1pPr>
          </a:lstStyle>
          <a:p>
            <a:pPr defTabSz="762529" latinLnBrk="0"/>
            <a:fld id="{B5C01996-2D0B-4E1B-998A-4107E0F8DE91}" type="slidenum">
              <a:rPr lang="uk-UA" smtClean="0">
                <a:solidFill>
                  <a:prstClr val="black">
                    <a:lumMod val="50000"/>
                    <a:lumOff val="50000"/>
                  </a:prstClr>
                </a:solidFill>
              </a:rPr>
              <a:pPr defTabSz="762529" latinLnBrk="0"/>
              <a:t>‹#›</a:t>
            </a:fld>
            <a:endParaRPr lang="uk-UA">
              <a:solidFill>
                <a:prstClr val="black">
                  <a:lumMod val="50000"/>
                  <a:lumOff val="50000"/>
                </a:prstClr>
              </a:solidFill>
            </a:endParaRPr>
          </a:p>
        </p:txBody>
      </p:sp>
      <p:sp>
        <p:nvSpPr>
          <p:cNvPr id="11" name="Footer Placeholder 4"/>
          <p:cNvSpPr>
            <a:spLocks noGrp="1"/>
          </p:cNvSpPr>
          <p:nvPr>
            <p:ph type="ftr" sz="quarter" idx="3"/>
          </p:nvPr>
        </p:nvSpPr>
        <p:spPr>
          <a:xfrm>
            <a:off x="3411800" y="6535032"/>
            <a:ext cx="2320409" cy="140261"/>
          </a:xfrm>
          <a:prstGeom prst="rect">
            <a:avLst/>
          </a:prstGeom>
        </p:spPr>
        <p:txBody>
          <a:bodyPr lIns="19848" tIns="9939" rIns="19848" bIns="9939"/>
          <a:lstStyle>
            <a:lvl1pPr marL="0" algn="ctr" defTabSz="762529" rtl="0" eaLnBrk="1" latinLnBrk="0" hangingPunct="1">
              <a:defRPr lang="en-US" sz="800" b="0" i="0" kern="1200" smtClean="0">
                <a:solidFill>
                  <a:schemeClr val="tx1">
                    <a:lumMod val="50000"/>
                    <a:lumOff val="50000"/>
                  </a:schemeClr>
                </a:solidFill>
                <a:latin typeface="Calibri Light" charset="0"/>
                <a:ea typeface="Calibri Light" charset="0"/>
                <a:cs typeface="Calibri Light" charset="0"/>
              </a:defRPr>
            </a:lvl1p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12" name="Footer Placeholder 4"/>
          <p:cNvSpPr txBox="1">
            <a:spLocks/>
          </p:cNvSpPr>
          <p:nvPr userDrawn="1"/>
        </p:nvSpPr>
        <p:spPr>
          <a:xfrm>
            <a:off x="699851" y="6535031"/>
            <a:ext cx="2320409" cy="123111"/>
          </a:xfrm>
          <a:prstGeom prst="rect">
            <a:avLst/>
          </a:prstGeom>
          <a:ln w="12700">
            <a:miter lim="400000"/>
          </a:ln>
        </p:spPr>
        <p:txBody>
          <a:bodyPr wrap="square" lIns="0" tIns="0" rIns="0" bIns="0">
            <a:spAutoFit/>
          </a:bodyPr>
          <a:lstStyle>
            <a:defPPr>
              <a:defRPr lang="en-US"/>
            </a:defPPr>
            <a:lvl1pPr marL="0" algn="ctr" defTabSz="3511296" rtl="0" eaLnBrk="1" latinLnBrk="0" hangingPunct="1">
              <a:defRPr lang="en-US" sz="3500" kern="1200">
                <a:solidFill>
                  <a:schemeClr val="tx1">
                    <a:lumMod val="50000"/>
                    <a:lumOff val="50000"/>
                  </a:schemeClr>
                </a:solidFill>
                <a:latin typeface="Roboto Lt"/>
                <a:ea typeface="Roboto Lt"/>
                <a:cs typeface="Roboto Lt"/>
              </a:defRPr>
            </a:lvl1pPr>
            <a:lvl2pPr marL="1755648" algn="l" defTabSz="3511296" rtl="0" eaLnBrk="1" latinLnBrk="0" hangingPunct="1">
              <a:defRPr sz="6912" kern="1200">
                <a:solidFill>
                  <a:schemeClr val="tx1"/>
                </a:solidFill>
                <a:latin typeface="+mn-lt"/>
                <a:ea typeface="+mn-ea"/>
                <a:cs typeface="+mn-cs"/>
              </a:defRPr>
            </a:lvl2pPr>
            <a:lvl3pPr marL="3511296" algn="l" defTabSz="3511296" rtl="0" eaLnBrk="1" latinLnBrk="0" hangingPunct="1">
              <a:defRPr sz="6912" kern="1200">
                <a:solidFill>
                  <a:schemeClr val="tx1"/>
                </a:solidFill>
                <a:latin typeface="+mn-lt"/>
                <a:ea typeface="+mn-ea"/>
                <a:cs typeface="+mn-cs"/>
              </a:defRPr>
            </a:lvl3pPr>
            <a:lvl4pPr marL="5266944" algn="l" defTabSz="3511296" rtl="0" eaLnBrk="1" latinLnBrk="0" hangingPunct="1">
              <a:defRPr sz="6912" kern="1200">
                <a:solidFill>
                  <a:schemeClr val="tx1"/>
                </a:solidFill>
                <a:latin typeface="+mn-lt"/>
                <a:ea typeface="+mn-ea"/>
                <a:cs typeface="+mn-cs"/>
              </a:defRPr>
            </a:lvl4pPr>
            <a:lvl5pPr marL="7022592" algn="l" defTabSz="3511296" rtl="0" eaLnBrk="1" latinLnBrk="0" hangingPunct="1">
              <a:defRPr sz="6912" kern="1200">
                <a:solidFill>
                  <a:schemeClr val="tx1"/>
                </a:solidFill>
                <a:latin typeface="+mn-lt"/>
                <a:ea typeface="+mn-ea"/>
                <a:cs typeface="+mn-cs"/>
              </a:defRPr>
            </a:lvl5pPr>
            <a:lvl6pPr marL="8778240" algn="l" defTabSz="3511296" rtl="0" eaLnBrk="1" latinLnBrk="0" hangingPunct="1">
              <a:defRPr sz="6912" kern="1200">
                <a:solidFill>
                  <a:schemeClr val="tx1"/>
                </a:solidFill>
                <a:latin typeface="+mn-lt"/>
                <a:ea typeface="+mn-ea"/>
                <a:cs typeface="+mn-cs"/>
              </a:defRPr>
            </a:lvl6pPr>
            <a:lvl7pPr marL="10533888" algn="l" defTabSz="3511296" rtl="0" eaLnBrk="1" latinLnBrk="0" hangingPunct="1">
              <a:defRPr sz="6912" kern="1200">
                <a:solidFill>
                  <a:schemeClr val="tx1"/>
                </a:solidFill>
                <a:latin typeface="+mn-lt"/>
                <a:ea typeface="+mn-ea"/>
                <a:cs typeface="+mn-cs"/>
              </a:defRPr>
            </a:lvl7pPr>
            <a:lvl8pPr marL="12289536" algn="l" defTabSz="3511296" rtl="0" eaLnBrk="1" latinLnBrk="0" hangingPunct="1">
              <a:defRPr sz="6912" kern="1200">
                <a:solidFill>
                  <a:schemeClr val="tx1"/>
                </a:solidFill>
                <a:latin typeface="+mn-lt"/>
                <a:ea typeface="+mn-ea"/>
                <a:cs typeface="+mn-cs"/>
              </a:defRPr>
            </a:lvl8pPr>
            <a:lvl9pPr marL="14045184" algn="l" defTabSz="3511296" rtl="0" eaLnBrk="1" latinLnBrk="0" hangingPunct="1">
              <a:defRPr sz="6912" kern="1200">
                <a:solidFill>
                  <a:schemeClr val="tx1"/>
                </a:solidFill>
                <a:latin typeface="+mn-lt"/>
                <a:ea typeface="+mn-ea"/>
                <a:cs typeface="+mn-cs"/>
              </a:defRPr>
            </a:lvl9pPr>
          </a:lstStyle>
          <a:p>
            <a:pPr algn="l"/>
            <a:r>
              <a:rPr sz="800" dirty="0" smtClean="0">
                <a:solidFill>
                  <a:prstClr val="black">
                    <a:lumMod val="50000"/>
                    <a:lumOff val="50000"/>
                  </a:prstClr>
                </a:solidFill>
                <a:latin typeface="Calibri Light" charset="0"/>
                <a:ea typeface="Calibri Light" charset="0"/>
                <a:cs typeface="Calibri Light" charset="0"/>
              </a:rPr>
              <a:t>Inspirational Design</a:t>
            </a:r>
            <a:endParaRPr sz="800" dirty="0">
              <a:solidFill>
                <a:prstClr val="black">
                  <a:lumMod val="50000"/>
                  <a:lumOff val="50000"/>
                </a:prstClr>
              </a:solidFill>
              <a:latin typeface="Calibri Light" charset="0"/>
              <a:ea typeface="Calibri Light" charset="0"/>
              <a:cs typeface="Calibri Light" charset="0"/>
            </a:endParaRPr>
          </a:p>
        </p:txBody>
      </p:sp>
    </p:spTree>
    <p:extLst>
      <p:ext uri="{BB962C8B-B14F-4D97-AF65-F5344CB8AC3E}">
        <p14:creationId xmlns:p14="http://schemas.microsoft.com/office/powerpoint/2010/main" val="1568928183"/>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 id="2147483888" r:id="rId18"/>
    <p:sldLayoutId id="2147483889" r:id="rId19"/>
    <p:sldLayoutId id="2147483890" r:id="rId20"/>
    <p:sldLayoutId id="2147483891" r:id="rId21"/>
    <p:sldLayoutId id="2147483892" r:id="rId22"/>
    <p:sldLayoutId id="2147483893" r:id="rId23"/>
    <p:sldLayoutId id="2147483894" r:id="rId24"/>
    <p:sldLayoutId id="2147483895" r:id="rId25"/>
    <p:sldLayoutId id="2147483896" r:id="rId26"/>
    <p:sldLayoutId id="2147483897" r:id="rId27"/>
    <p:sldLayoutId id="2147483898" r:id="rId28"/>
    <p:sldLayoutId id="2147483899" r:id="rId29"/>
  </p:sldLayoutIdLst>
  <p:hf hdr="0" dt="0"/>
  <p:txStyles>
    <p:titleStyle>
      <a:lvl1pPr algn="l" defTabSz="762529" rtl="0" eaLnBrk="1" latinLnBrk="0" hangingPunct="1">
        <a:lnSpc>
          <a:spcPct val="90000"/>
        </a:lnSpc>
        <a:spcBef>
          <a:spcPct val="0"/>
        </a:spcBef>
        <a:buNone/>
        <a:defRPr sz="3700" kern="1200">
          <a:solidFill>
            <a:srgbClr val="313232"/>
          </a:solidFill>
          <a:latin typeface="Impact" charset="0"/>
          <a:ea typeface="Impact" charset="0"/>
          <a:cs typeface="Impact" charset="0"/>
        </a:defRPr>
      </a:lvl1pPr>
    </p:titleStyle>
    <p:bodyStyle>
      <a:lvl1pPr marL="190630" indent="-190630" algn="l" defTabSz="762529" rtl="0" eaLnBrk="1" latinLnBrk="0" hangingPunct="1">
        <a:lnSpc>
          <a:spcPct val="90000"/>
        </a:lnSpc>
        <a:spcBef>
          <a:spcPts val="840"/>
        </a:spcBef>
        <a:buFont typeface="Arial" panose="020B0604020202020204" pitchFamily="34" charset="0"/>
        <a:buChar char="•"/>
        <a:defRPr sz="2400" b="0" i="0" kern="1200">
          <a:solidFill>
            <a:srgbClr val="4B4D4D"/>
          </a:solidFill>
          <a:latin typeface="Calibri Light" charset="0"/>
          <a:ea typeface="Calibri Light" charset="0"/>
          <a:cs typeface="Calibri Light" charset="0"/>
        </a:defRPr>
      </a:lvl1pPr>
      <a:lvl2pPr marL="571896" indent="-190630" algn="l" defTabSz="762529" rtl="0" eaLnBrk="1" latinLnBrk="0" hangingPunct="1">
        <a:lnSpc>
          <a:spcPct val="90000"/>
        </a:lnSpc>
        <a:spcBef>
          <a:spcPts val="420"/>
        </a:spcBef>
        <a:buFont typeface="Arial" panose="020B0604020202020204" pitchFamily="34" charset="0"/>
        <a:buChar char="•"/>
        <a:defRPr sz="2000" b="0" i="0" kern="1200">
          <a:solidFill>
            <a:srgbClr val="4B4D4D"/>
          </a:solidFill>
          <a:latin typeface="Calibri Light" charset="0"/>
          <a:ea typeface="Calibri Light" charset="0"/>
          <a:cs typeface="Calibri Light" charset="0"/>
        </a:defRPr>
      </a:lvl2pPr>
      <a:lvl3pPr marL="953164" indent="-190630" algn="l" defTabSz="762529" rtl="0" eaLnBrk="1" latinLnBrk="0" hangingPunct="1">
        <a:lnSpc>
          <a:spcPct val="90000"/>
        </a:lnSpc>
        <a:spcBef>
          <a:spcPts val="420"/>
        </a:spcBef>
        <a:buFont typeface="Arial" panose="020B0604020202020204" pitchFamily="34" charset="0"/>
        <a:buChar char="•"/>
        <a:defRPr sz="1700" b="0" i="0" kern="1200">
          <a:solidFill>
            <a:srgbClr val="4B4D4D"/>
          </a:solidFill>
          <a:latin typeface="Calibri Light" charset="0"/>
          <a:ea typeface="Calibri Light" charset="0"/>
          <a:cs typeface="Calibri Light" charset="0"/>
        </a:defRPr>
      </a:lvl3pPr>
      <a:lvl4pPr marL="1334426" indent="-190630" algn="l" defTabSz="762529" rtl="0" eaLnBrk="1" latinLnBrk="0" hangingPunct="1">
        <a:lnSpc>
          <a:spcPct val="90000"/>
        </a:lnSpc>
        <a:spcBef>
          <a:spcPts val="420"/>
        </a:spcBef>
        <a:buFont typeface="Arial" panose="020B0604020202020204" pitchFamily="34" charset="0"/>
        <a:buChar char="•"/>
        <a:defRPr sz="1500" b="0" i="0" kern="1200">
          <a:solidFill>
            <a:srgbClr val="4B4D4D"/>
          </a:solidFill>
          <a:latin typeface="Calibri Light" charset="0"/>
          <a:ea typeface="Calibri Light" charset="0"/>
          <a:cs typeface="Calibri Light" charset="0"/>
        </a:defRPr>
      </a:lvl4pPr>
      <a:lvl5pPr marL="1715690" indent="-190630" algn="l" defTabSz="762529" rtl="0" eaLnBrk="1" latinLnBrk="0" hangingPunct="1">
        <a:lnSpc>
          <a:spcPct val="90000"/>
        </a:lnSpc>
        <a:spcBef>
          <a:spcPts val="420"/>
        </a:spcBef>
        <a:buFont typeface="Arial" panose="020B0604020202020204" pitchFamily="34" charset="0"/>
        <a:buChar char="•"/>
        <a:defRPr sz="1500" b="0" i="0" kern="1200">
          <a:solidFill>
            <a:srgbClr val="4B4D4D"/>
          </a:solidFill>
          <a:latin typeface="Calibri Light" charset="0"/>
          <a:ea typeface="Calibri Light" charset="0"/>
          <a:cs typeface="Calibri Light" charset="0"/>
        </a:defRPr>
      </a:lvl5pPr>
      <a:lvl6pPr marL="2096954" indent="-190630" algn="l" defTabSz="76252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6pPr>
      <a:lvl7pPr marL="2478219" indent="-190630" algn="l" defTabSz="76252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7pPr>
      <a:lvl8pPr marL="2859485" indent="-190630" algn="l" defTabSz="76252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8pPr>
      <a:lvl9pPr marL="3240751" indent="-190630" algn="l" defTabSz="76252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2529" rtl="0" eaLnBrk="1" latinLnBrk="0" hangingPunct="1">
        <a:defRPr sz="1500" kern="1200">
          <a:solidFill>
            <a:schemeClr val="tx1"/>
          </a:solidFill>
          <a:latin typeface="+mn-lt"/>
          <a:ea typeface="+mn-ea"/>
          <a:cs typeface="+mn-cs"/>
        </a:defRPr>
      </a:lvl1pPr>
      <a:lvl2pPr marL="381260" algn="l" defTabSz="762529" rtl="0" eaLnBrk="1" latinLnBrk="0" hangingPunct="1">
        <a:defRPr sz="1500" kern="1200">
          <a:solidFill>
            <a:schemeClr val="tx1"/>
          </a:solidFill>
          <a:latin typeface="+mn-lt"/>
          <a:ea typeface="+mn-ea"/>
          <a:cs typeface="+mn-cs"/>
        </a:defRPr>
      </a:lvl2pPr>
      <a:lvl3pPr marL="762529" algn="l" defTabSz="762529" rtl="0" eaLnBrk="1" latinLnBrk="0" hangingPunct="1">
        <a:defRPr sz="1500" kern="1200">
          <a:solidFill>
            <a:schemeClr val="tx1"/>
          </a:solidFill>
          <a:latin typeface="+mn-lt"/>
          <a:ea typeface="+mn-ea"/>
          <a:cs typeface="+mn-cs"/>
        </a:defRPr>
      </a:lvl3pPr>
      <a:lvl4pPr marL="1143796" algn="l" defTabSz="762529" rtl="0" eaLnBrk="1" latinLnBrk="0" hangingPunct="1">
        <a:defRPr sz="1500" kern="1200">
          <a:solidFill>
            <a:schemeClr val="tx1"/>
          </a:solidFill>
          <a:latin typeface="+mn-lt"/>
          <a:ea typeface="+mn-ea"/>
          <a:cs typeface="+mn-cs"/>
        </a:defRPr>
      </a:lvl4pPr>
      <a:lvl5pPr marL="1525059" algn="l" defTabSz="762529" rtl="0" eaLnBrk="1" latinLnBrk="0" hangingPunct="1">
        <a:defRPr sz="1500" kern="1200">
          <a:solidFill>
            <a:schemeClr val="tx1"/>
          </a:solidFill>
          <a:latin typeface="+mn-lt"/>
          <a:ea typeface="+mn-ea"/>
          <a:cs typeface="+mn-cs"/>
        </a:defRPr>
      </a:lvl5pPr>
      <a:lvl6pPr marL="1906321" algn="l" defTabSz="762529" rtl="0" eaLnBrk="1" latinLnBrk="0" hangingPunct="1">
        <a:defRPr sz="1500" kern="1200">
          <a:solidFill>
            <a:schemeClr val="tx1"/>
          </a:solidFill>
          <a:latin typeface="+mn-lt"/>
          <a:ea typeface="+mn-ea"/>
          <a:cs typeface="+mn-cs"/>
        </a:defRPr>
      </a:lvl6pPr>
      <a:lvl7pPr marL="2287587" algn="l" defTabSz="762529" rtl="0" eaLnBrk="1" latinLnBrk="0" hangingPunct="1">
        <a:defRPr sz="1500" kern="1200">
          <a:solidFill>
            <a:schemeClr val="tx1"/>
          </a:solidFill>
          <a:latin typeface="+mn-lt"/>
          <a:ea typeface="+mn-ea"/>
          <a:cs typeface="+mn-cs"/>
        </a:defRPr>
      </a:lvl7pPr>
      <a:lvl8pPr marL="2668853" algn="l" defTabSz="762529" rtl="0" eaLnBrk="1" latinLnBrk="0" hangingPunct="1">
        <a:defRPr sz="1500" kern="1200">
          <a:solidFill>
            <a:schemeClr val="tx1"/>
          </a:solidFill>
          <a:latin typeface="+mn-lt"/>
          <a:ea typeface="+mn-ea"/>
          <a:cs typeface="+mn-cs"/>
        </a:defRPr>
      </a:lvl8pPr>
      <a:lvl9pPr marL="3050118" algn="l" defTabSz="762529" rtl="0" eaLnBrk="1" latinLnBrk="0" hangingPunct="1">
        <a:defRPr sz="15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hape 56"/>
          <p:cNvSpPr/>
          <p:nvPr userDrawn="1"/>
        </p:nvSpPr>
        <p:spPr>
          <a:xfrm flipV="1">
            <a:off x="570431" y="6525428"/>
            <a:ext cx="0" cy="159410"/>
          </a:xfrm>
          <a:prstGeom prst="line">
            <a:avLst/>
          </a:prstGeom>
          <a:ln w="12700">
            <a:solidFill>
              <a:srgbClr val="848484"/>
            </a:solidFill>
            <a:miter/>
          </a:ln>
        </p:spPr>
        <p:txBody>
          <a:bodyPr lIns="0" tIns="0" rIns="0" bIns="0"/>
          <a:lstStyle/>
          <a:p>
            <a:pPr defTabSz="99502" latinLnBrk="0">
              <a:defRPr sz="1200">
                <a:latin typeface="+mj-lt"/>
                <a:ea typeface="+mj-ea"/>
                <a:cs typeface="+mj-cs"/>
                <a:sym typeface="Helvetica"/>
              </a:defRPr>
            </a:pPr>
            <a:endParaRPr sz="300">
              <a:solidFill>
                <a:prstClr val="black"/>
              </a:solidFill>
              <a:latin typeface="Calibri Light" charset="0"/>
              <a:ea typeface="Calibri Light" charset="0"/>
              <a:cs typeface="Calibri Light" charset="0"/>
              <a:sym typeface="Helvetica"/>
            </a:endParaRPr>
          </a:p>
        </p:txBody>
      </p:sp>
      <p:sp>
        <p:nvSpPr>
          <p:cNvPr id="2" name="Title Placeholder 1"/>
          <p:cNvSpPr>
            <a:spLocks noGrp="1"/>
          </p:cNvSpPr>
          <p:nvPr>
            <p:ph type="title"/>
          </p:nvPr>
        </p:nvSpPr>
        <p:spPr>
          <a:xfrm>
            <a:off x="628650" y="365147"/>
            <a:ext cx="7886700" cy="1325563"/>
          </a:xfrm>
          <a:prstGeom prst="rect">
            <a:avLst/>
          </a:prstGeom>
        </p:spPr>
        <p:txBody>
          <a:bodyPr vert="horz" lIns="19893" tIns="9957" rIns="19893" bIns="9957"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19893" tIns="9957" rIns="19893" bIns="995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271583" y="6535022"/>
            <a:ext cx="186567" cy="123111"/>
          </a:xfrm>
          <a:prstGeom prst="rect">
            <a:avLst/>
          </a:prstGeom>
          <a:ln w="12700">
            <a:miter lim="400000"/>
          </a:ln>
        </p:spPr>
        <p:txBody>
          <a:bodyPr wrap="square" lIns="0" tIns="0" rIns="0" bIns="0">
            <a:spAutoFit/>
          </a:bodyPr>
          <a:lstStyle>
            <a:lvl1pPr algn="r">
              <a:defRPr lang="en-US" sz="800" b="0" i="0" smtClean="0">
                <a:solidFill>
                  <a:schemeClr val="tx1">
                    <a:lumMod val="50000"/>
                    <a:lumOff val="50000"/>
                  </a:schemeClr>
                </a:solidFill>
                <a:latin typeface="Calibri Light" charset="0"/>
                <a:ea typeface="Calibri Light" charset="0"/>
                <a:cs typeface="Calibri Light" charset="0"/>
              </a:defRPr>
            </a:lvl1pPr>
          </a:lstStyle>
          <a:p>
            <a:pPr defTabSz="764140" latinLnBrk="0"/>
            <a:fld id="{B5C01996-2D0B-4E1B-998A-4107E0F8DE91}" type="slidenum">
              <a:rPr lang="uk-UA" smtClean="0">
                <a:solidFill>
                  <a:prstClr val="black">
                    <a:lumMod val="50000"/>
                    <a:lumOff val="50000"/>
                  </a:prstClr>
                </a:solidFill>
              </a:rPr>
              <a:pPr defTabSz="764140" latinLnBrk="0"/>
              <a:t>‹#›</a:t>
            </a:fld>
            <a:endParaRPr lang="uk-UA">
              <a:solidFill>
                <a:prstClr val="black">
                  <a:lumMod val="50000"/>
                  <a:lumOff val="50000"/>
                </a:prstClr>
              </a:solidFill>
            </a:endParaRPr>
          </a:p>
        </p:txBody>
      </p:sp>
      <p:sp>
        <p:nvSpPr>
          <p:cNvPr id="11" name="Footer Placeholder 4"/>
          <p:cNvSpPr>
            <a:spLocks noGrp="1"/>
          </p:cNvSpPr>
          <p:nvPr>
            <p:ph type="ftr" sz="quarter" idx="3"/>
          </p:nvPr>
        </p:nvSpPr>
        <p:spPr>
          <a:xfrm>
            <a:off x="3411800" y="6535023"/>
            <a:ext cx="2320409" cy="140261"/>
          </a:xfrm>
          <a:prstGeom prst="rect">
            <a:avLst/>
          </a:prstGeom>
        </p:spPr>
        <p:txBody>
          <a:bodyPr lIns="19893" tIns="9957" rIns="19893" bIns="9957"/>
          <a:lstStyle>
            <a:lvl1pPr marL="0" algn="ctr" defTabSz="764140" rtl="0" eaLnBrk="1" latinLnBrk="0" hangingPunct="1">
              <a:defRPr lang="en-US" sz="800" b="0" i="0" kern="1200" smtClean="0">
                <a:solidFill>
                  <a:schemeClr val="tx1">
                    <a:lumMod val="50000"/>
                    <a:lumOff val="50000"/>
                  </a:schemeClr>
                </a:solidFill>
                <a:latin typeface="Calibri Light" charset="0"/>
                <a:ea typeface="Calibri Light" charset="0"/>
                <a:cs typeface="Calibri Light" charset="0"/>
              </a:defRPr>
            </a:lvl1p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12" name="Footer Placeholder 4"/>
          <p:cNvSpPr txBox="1">
            <a:spLocks/>
          </p:cNvSpPr>
          <p:nvPr userDrawn="1"/>
        </p:nvSpPr>
        <p:spPr>
          <a:xfrm>
            <a:off x="699851" y="6535022"/>
            <a:ext cx="2320409" cy="123111"/>
          </a:xfrm>
          <a:prstGeom prst="rect">
            <a:avLst/>
          </a:prstGeom>
          <a:ln w="12700">
            <a:miter lim="400000"/>
          </a:ln>
        </p:spPr>
        <p:txBody>
          <a:bodyPr wrap="square" lIns="0" tIns="0" rIns="0" bIns="0">
            <a:spAutoFit/>
          </a:bodyPr>
          <a:lstStyle>
            <a:defPPr>
              <a:defRPr lang="en-US"/>
            </a:defPPr>
            <a:lvl1pPr marL="0" algn="ctr" defTabSz="3511296" rtl="0" eaLnBrk="1" latinLnBrk="0" hangingPunct="1">
              <a:defRPr lang="en-US" sz="3500" kern="1200">
                <a:solidFill>
                  <a:schemeClr val="tx1">
                    <a:lumMod val="50000"/>
                    <a:lumOff val="50000"/>
                  </a:schemeClr>
                </a:solidFill>
                <a:latin typeface="Roboto Lt"/>
                <a:ea typeface="Roboto Lt"/>
                <a:cs typeface="Roboto Lt"/>
              </a:defRPr>
            </a:lvl1pPr>
            <a:lvl2pPr marL="1755648" algn="l" defTabSz="3511296" rtl="0" eaLnBrk="1" latinLnBrk="0" hangingPunct="1">
              <a:defRPr sz="6912" kern="1200">
                <a:solidFill>
                  <a:schemeClr val="tx1"/>
                </a:solidFill>
                <a:latin typeface="+mn-lt"/>
                <a:ea typeface="+mn-ea"/>
                <a:cs typeface="+mn-cs"/>
              </a:defRPr>
            </a:lvl2pPr>
            <a:lvl3pPr marL="3511296" algn="l" defTabSz="3511296" rtl="0" eaLnBrk="1" latinLnBrk="0" hangingPunct="1">
              <a:defRPr sz="6912" kern="1200">
                <a:solidFill>
                  <a:schemeClr val="tx1"/>
                </a:solidFill>
                <a:latin typeface="+mn-lt"/>
                <a:ea typeface="+mn-ea"/>
                <a:cs typeface="+mn-cs"/>
              </a:defRPr>
            </a:lvl3pPr>
            <a:lvl4pPr marL="5266944" algn="l" defTabSz="3511296" rtl="0" eaLnBrk="1" latinLnBrk="0" hangingPunct="1">
              <a:defRPr sz="6912" kern="1200">
                <a:solidFill>
                  <a:schemeClr val="tx1"/>
                </a:solidFill>
                <a:latin typeface="+mn-lt"/>
                <a:ea typeface="+mn-ea"/>
                <a:cs typeface="+mn-cs"/>
              </a:defRPr>
            </a:lvl4pPr>
            <a:lvl5pPr marL="7022592" algn="l" defTabSz="3511296" rtl="0" eaLnBrk="1" latinLnBrk="0" hangingPunct="1">
              <a:defRPr sz="6912" kern="1200">
                <a:solidFill>
                  <a:schemeClr val="tx1"/>
                </a:solidFill>
                <a:latin typeface="+mn-lt"/>
                <a:ea typeface="+mn-ea"/>
                <a:cs typeface="+mn-cs"/>
              </a:defRPr>
            </a:lvl5pPr>
            <a:lvl6pPr marL="8778240" algn="l" defTabSz="3511296" rtl="0" eaLnBrk="1" latinLnBrk="0" hangingPunct="1">
              <a:defRPr sz="6912" kern="1200">
                <a:solidFill>
                  <a:schemeClr val="tx1"/>
                </a:solidFill>
                <a:latin typeface="+mn-lt"/>
                <a:ea typeface="+mn-ea"/>
                <a:cs typeface="+mn-cs"/>
              </a:defRPr>
            </a:lvl6pPr>
            <a:lvl7pPr marL="10533888" algn="l" defTabSz="3511296" rtl="0" eaLnBrk="1" latinLnBrk="0" hangingPunct="1">
              <a:defRPr sz="6912" kern="1200">
                <a:solidFill>
                  <a:schemeClr val="tx1"/>
                </a:solidFill>
                <a:latin typeface="+mn-lt"/>
                <a:ea typeface="+mn-ea"/>
                <a:cs typeface="+mn-cs"/>
              </a:defRPr>
            </a:lvl7pPr>
            <a:lvl8pPr marL="12289536" algn="l" defTabSz="3511296" rtl="0" eaLnBrk="1" latinLnBrk="0" hangingPunct="1">
              <a:defRPr sz="6912" kern="1200">
                <a:solidFill>
                  <a:schemeClr val="tx1"/>
                </a:solidFill>
                <a:latin typeface="+mn-lt"/>
                <a:ea typeface="+mn-ea"/>
                <a:cs typeface="+mn-cs"/>
              </a:defRPr>
            </a:lvl8pPr>
            <a:lvl9pPr marL="14045184" algn="l" defTabSz="3511296" rtl="0" eaLnBrk="1" latinLnBrk="0" hangingPunct="1">
              <a:defRPr sz="6912" kern="1200">
                <a:solidFill>
                  <a:schemeClr val="tx1"/>
                </a:solidFill>
                <a:latin typeface="+mn-lt"/>
                <a:ea typeface="+mn-ea"/>
                <a:cs typeface="+mn-cs"/>
              </a:defRPr>
            </a:lvl9pPr>
          </a:lstStyle>
          <a:p>
            <a:pPr algn="l"/>
            <a:r>
              <a:rPr sz="800" dirty="0" smtClean="0">
                <a:solidFill>
                  <a:prstClr val="black">
                    <a:lumMod val="50000"/>
                    <a:lumOff val="50000"/>
                  </a:prstClr>
                </a:solidFill>
                <a:latin typeface="Calibri Light" charset="0"/>
                <a:ea typeface="Calibri Light" charset="0"/>
                <a:cs typeface="Calibri Light" charset="0"/>
              </a:rPr>
              <a:t>Inspirational Design</a:t>
            </a:r>
            <a:endParaRPr sz="800" dirty="0">
              <a:solidFill>
                <a:prstClr val="black">
                  <a:lumMod val="50000"/>
                  <a:lumOff val="50000"/>
                </a:prstClr>
              </a:solidFill>
              <a:latin typeface="Calibri Light" charset="0"/>
              <a:ea typeface="Calibri Light" charset="0"/>
              <a:cs typeface="Calibri Light" charset="0"/>
            </a:endParaRPr>
          </a:p>
        </p:txBody>
      </p:sp>
    </p:spTree>
    <p:extLst>
      <p:ext uri="{BB962C8B-B14F-4D97-AF65-F5344CB8AC3E}">
        <p14:creationId xmlns:p14="http://schemas.microsoft.com/office/powerpoint/2010/main" val="1586063256"/>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 id="2147483914" r:id="rId14"/>
    <p:sldLayoutId id="2147483915" r:id="rId15"/>
    <p:sldLayoutId id="2147483916" r:id="rId16"/>
    <p:sldLayoutId id="2147483917" r:id="rId17"/>
    <p:sldLayoutId id="2147483918" r:id="rId18"/>
    <p:sldLayoutId id="2147483919" r:id="rId19"/>
    <p:sldLayoutId id="2147483920" r:id="rId20"/>
    <p:sldLayoutId id="2147483921" r:id="rId21"/>
    <p:sldLayoutId id="2147483922" r:id="rId22"/>
    <p:sldLayoutId id="2147483923" r:id="rId23"/>
    <p:sldLayoutId id="2147483924" r:id="rId24"/>
    <p:sldLayoutId id="2147483925" r:id="rId25"/>
    <p:sldLayoutId id="2147483926" r:id="rId26"/>
    <p:sldLayoutId id="2147483927" r:id="rId27"/>
    <p:sldLayoutId id="2147483928" r:id="rId28"/>
    <p:sldLayoutId id="2147483929" r:id="rId29"/>
  </p:sldLayoutIdLst>
  <p:hf hdr="0" dt="0"/>
  <p:txStyles>
    <p:titleStyle>
      <a:lvl1pPr algn="l" defTabSz="764140" rtl="0" eaLnBrk="1" latinLnBrk="0" hangingPunct="1">
        <a:lnSpc>
          <a:spcPct val="90000"/>
        </a:lnSpc>
        <a:spcBef>
          <a:spcPct val="0"/>
        </a:spcBef>
        <a:buNone/>
        <a:defRPr sz="3700" kern="1200">
          <a:solidFill>
            <a:srgbClr val="313232"/>
          </a:solidFill>
          <a:latin typeface="Impact" charset="0"/>
          <a:ea typeface="Impact" charset="0"/>
          <a:cs typeface="Impact" charset="0"/>
        </a:defRPr>
      </a:lvl1pPr>
    </p:titleStyle>
    <p:bodyStyle>
      <a:lvl1pPr marL="191035" indent="-191035" algn="l" defTabSz="764140" rtl="0" eaLnBrk="1" latinLnBrk="0" hangingPunct="1">
        <a:lnSpc>
          <a:spcPct val="90000"/>
        </a:lnSpc>
        <a:spcBef>
          <a:spcPts val="840"/>
        </a:spcBef>
        <a:buFont typeface="Arial" panose="020B0604020202020204" pitchFamily="34" charset="0"/>
        <a:buChar char="•"/>
        <a:defRPr sz="2400" b="0" i="0" kern="1200">
          <a:solidFill>
            <a:srgbClr val="4B4D4D"/>
          </a:solidFill>
          <a:latin typeface="Calibri Light" charset="0"/>
          <a:ea typeface="Calibri Light" charset="0"/>
          <a:cs typeface="Calibri Light" charset="0"/>
        </a:defRPr>
      </a:lvl1pPr>
      <a:lvl2pPr marL="573105" indent="-191035" algn="l" defTabSz="764140" rtl="0" eaLnBrk="1" latinLnBrk="0" hangingPunct="1">
        <a:lnSpc>
          <a:spcPct val="90000"/>
        </a:lnSpc>
        <a:spcBef>
          <a:spcPts val="420"/>
        </a:spcBef>
        <a:buFont typeface="Arial" panose="020B0604020202020204" pitchFamily="34" charset="0"/>
        <a:buChar char="•"/>
        <a:defRPr sz="2000" b="0" i="0" kern="1200">
          <a:solidFill>
            <a:srgbClr val="4B4D4D"/>
          </a:solidFill>
          <a:latin typeface="Calibri Light" charset="0"/>
          <a:ea typeface="Calibri Light" charset="0"/>
          <a:cs typeface="Calibri Light" charset="0"/>
        </a:defRPr>
      </a:lvl2pPr>
      <a:lvl3pPr marL="955180" indent="-191035" algn="l" defTabSz="764140" rtl="0" eaLnBrk="1" latinLnBrk="0" hangingPunct="1">
        <a:lnSpc>
          <a:spcPct val="90000"/>
        </a:lnSpc>
        <a:spcBef>
          <a:spcPts val="420"/>
        </a:spcBef>
        <a:buFont typeface="Arial" panose="020B0604020202020204" pitchFamily="34" charset="0"/>
        <a:buChar char="•"/>
        <a:defRPr sz="1700" b="0" i="0" kern="1200">
          <a:solidFill>
            <a:srgbClr val="4B4D4D"/>
          </a:solidFill>
          <a:latin typeface="Calibri Light" charset="0"/>
          <a:ea typeface="Calibri Light" charset="0"/>
          <a:cs typeface="Calibri Light" charset="0"/>
        </a:defRPr>
      </a:lvl3pPr>
      <a:lvl4pPr marL="1337251" indent="-191035" algn="l" defTabSz="764140" rtl="0" eaLnBrk="1" latinLnBrk="0" hangingPunct="1">
        <a:lnSpc>
          <a:spcPct val="90000"/>
        </a:lnSpc>
        <a:spcBef>
          <a:spcPts val="420"/>
        </a:spcBef>
        <a:buFont typeface="Arial" panose="020B0604020202020204" pitchFamily="34" charset="0"/>
        <a:buChar char="•"/>
        <a:defRPr sz="1500" b="0" i="0" kern="1200">
          <a:solidFill>
            <a:srgbClr val="4B4D4D"/>
          </a:solidFill>
          <a:latin typeface="Calibri Light" charset="0"/>
          <a:ea typeface="Calibri Light" charset="0"/>
          <a:cs typeface="Calibri Light" charset="0"/>
        </a:defRPr>
      </a:lvl4pPr>
      <a:lvl5pPr marL="1719321" indent="-191035" algn="l" defTabSz="764140" rtl="0" eaLnBrk="1" latinLnBrk="0" hangingPunct="1">
        <a:lnSpc>
          <a:spcPct val="90000"/>
        </a:lnSpc>
        <a:spcBef>
          <a:spcPts val="420"/>
        </a:spcBef>
        <a:buFont typeface="Arial" panose="020B0604020202020204" pitchFamily="34" charset="0"/>
        <a:buChar char="•"/>
        <a:defRPr sz="1500" b="0" i="0" kern="1200">
          <a:solidFill>
            <a:srgbClr val="4B4D4D"/>
          </a:solidFill>
          <a:latin typeface="Calibri Light" charset="0"/>
          <a:ea typeface="Calibri Light" charset="0"/>
          <a:cs typeface="Calibri Light" charset="0"/>
        </a:defRPr>
      </a:lvl5pPr>
      <a:lvl6pPr marL="2101391" indent="-191035" algn="l" defTabSz="764140"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6pPr>
      <a:lvl7pPr marL="2483463" indent="-191035" algn="l" defTabSz="764140"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7pPr>
      <a:lvl8pPr marL="2865535" indent="-191035" algn="l" defTabSz="764140"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8pPr>
      <a:lvl9pPr marL="3247607" indent="-191035" algn="l" defTabSz="764140"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4140" rtl="0" eaLnBrk="1" latinLnBrk="0" hangingPunct="1">
        <a:defRPr sz="1500" kern="1200">
          <a:solidFill>
            <a:schemeClr val="tx1"/>
          </a:solidFill>
          <a:latin typeface="+mn-lt"/>
          <a:ea typeface="+mn-ea"/>
          <a:cs typeface="+mn-cs"/>
        </a:defRPr>
      </a:lvl1pPr>
      <a:lvl2pPr marL="382070" algn="l" defTabSz="764140" rtl="0" eaLnBrk="1" latinLnBrk="0" hangingPunct="1">
        <a:defRPr sz="1500" kern="1200">
          <a:solidFill>
            <a:schemeClr val="tx1"/>
          </a:solidFill>
          <a:latin typeface="+mn-lt"/>
          <a:ea typeface="+mn-ea"/>
          <a:cs typeface="+mn-cs"/>
        </a:defRPr>
      </a:lvl2pPr>
      <a:lvl3pPr marL="764140" algn="l" defTabSz="764140" rtl="0" eaLnBrk="1" latinLnBrk="0" hangingPunct="1">
        <a:defRPr sz="1500" kern="1200">
          <a:solidFill>
            <a:schemeClr val="tx1"/>
          </a:solidFill>
          <a:latin typeface="+mn-lt"/>
          <a:ea typeface="+mn-ea"/>
          <a:cs typeface="+mn-cs"/>
        </a:defRPr>
      </a:lvl3pPr>
      <a:lvl4pPr marL="1146217" algn="l" defTabSz="764140" rtl="0" eaLnBrk="1" latinLnBrk="0" hangingPunct="1">
        <a:defRPr sz="1500" kern="1200">
          <a:solidFill>
            <a:schemeClr val="tx1"/>
          </a:solidFill>
          <a:latin typeface="+mn-lt"/>
          <a:ea typeface="+mn-ea"/>
          <a:cs typeface="+mn-cs"/>
        </a:defRPr>
      </a:lvl4pPr>
      <a:lvl5pPr marL="1528286" algn="l" defTabSz="764140" rtl="0" eaLnBrk="1" latinLnBrk="0" hangingPunct="1">
        <a:defRPr sz="1500" kern="1200">
          <a:solidFill>
            <a:schemeClr val="tx1"/>
          </a:solidFill>
          <a:latin typeface="+mn-lt"/>
          <a:ea typeface="+mn-ea"/>
          <a:cs typeface="+mn-cs"/>
        </a:defRPr>
      </a:lvl5pPr>
      <a:lvl6pPr marL="1910354" algn="l" defTabSz="764140" rtl="0" eaLnBrk="1" latinLnBrk="0" hangingPunct="1">
        <a:defRPr sz="1500" kern="1200">
          <a:solidFill>
            <a:schemeClr val="tx1"/>
          </a:solidFill>
          <a:latin typeface="+mn-lt"/>
          <a:ea typeface="+mn-ea"/>
          <a:cs typeface="+mn-cs"/>
        </a:defRPr>
      </a:lvl6pPr>
      <a:lvl7pPr marL="2292428" algn="l" defTabSz="764140" rtl="0" eaLnBrk="1" latinLnBrk="0" hangingPunct="1">
        <a:defRPr sz="1500" kern="1200">
          <a:solidFill>
            <a:schemeClr val="tx1"/>
          </a:solidFill>
          <a:latin typeface="+mn-lt"/>
          <a:ea typeface="+mn-ea"/>
          <a:cs typeface="+mn-cs"/>
        </a:defRPr>
      </a:lvl7pPr>
      <a:lvl8pPr marL="2674500" algn="l" defTabSz="764140" rtl="0" eaLnBrk="1" latinLnBrk="0" hangingPunct="1">
        <a:defRPr sz="1500" kern="1200">
          <a:solidFill>
            <a:schemeClr val="tx1"/>
          </a:solidFill>
          <a:latin typeface="+mn-lt"/>
          <a:ea typeface="+mn-ea"/>
          <a:cs typeface="+mn-cs"/>
        </a:defRPr>
      </a:lvl8pPr>
      <a:lvl9pPr marL="3056572" algn="l" defTabSz="76414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4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1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0.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2" name="Slide Number Placeholder 1"/>
          <p:cNvSpPr>
            <a:spLocks noGrp="1"/>
          </p:cNvSpPr>
          <p:nvPr>
            <p:ph type="sldNum" sz="quarter" idx="12"/>
          </p:nvPr>
        </p:nvSpPr>
        <p:spPr/>
        <p:txBody>
          <a:bodyPr/>
          <a:lstStyle/>
          <a:p>
            <a:fld id="{B5C01996-2D0B-4E1B-998A-4107E0F8DE91}" type="slidenum">
              <a:rPr>
                <a:solidFill>
                  <a:prstClr val="black">
                    <a:lumMod val="50000"/>
                    <a:lumOff val="50000"/>
                  </a:prstClr>
                </a:solidFill>
              </a:rPr>
              <a:pPr/>
              <a:t>1</a:t>
            </a:fld>
            <a:endParaRPr>
              <a:solidFill>
                <a:prstClr val="black">
                  <a:lumMod val="50000"/>
                  <a:lumOff val="50000"/>
                </a:prstClr>
              </a:solidFill>
            </a:endParaRPr>
          </a:p>
        </p:txBody>
      </p:sp>
      <p:grpSp>
        <p:nvGrpSpPr>
          <p:cNvPr id="7" name="Group 6"/>
          <p:cNvGrpSpPr/>
          <p:nvPr/>
        </p:nvGrpSpPr>
        <p:grpSpPr>
          <a:xfrm>
            <a:off x="2213235" y="2700138"/>
            <a:ext cx="4717530" cy="1342984"/>
            <a:chOff x="1053147" y="429598"/>
            <a:chExt cx="6671739" cy="1655113"/>
          </a:xfrm>
        </p:grpSpPr>
        <p:sp>
          <p:nvSpPr>
            <p:cNvPr id="4" name="TextBox 3"/>
            <p:cNvSpPr txBox="1"/>
            <p:nvPr/>
          </p:nvSpPr>
          <p:spPr>
            <a:xfrm>
              <a:off x="1053147" y="429598"/>
              <a:ext cx="6671739" cy="1069649"/>
            </a:xfrm>
            <a:prstGeom prst="rect">
              <a:avLst/>
            </a:prstGeom>
            <a:noFill/>
          </p:spPr>
          <p:txBody>
            <a:bodyPr wrap="square" rtlCol="0">
              <a:spAutoFit/>
            </a:bodyPr>
            <a:lstStyle/>
            <a:p>
              <a:pPr algn="ctr" defTabSz="196898" latinLnBrk="0">
                <a:lnSpc>
                  <a:spcPct val="80000"/>
                </a:lnSpc>
              </a:pPr>
              <a:r>
                <a:rPr lang="en-US" sz="6300" dirty="0" smtClean="0">
                  <a:solidFill>
                    <a:prstClr val="white"/>
                  </a:solidFill>
                  <a:latin typeface="나눔고딕 ExtraBold" panose="020D0904000000000000" pitchFamily="50" charset="-127"/>
                  <a:ea typeface="나눔고딕 ExtraBold" panose="020D0904000000000000" pitchFamily="50" charset="-127"/>
                  <a:cs typeface="Impact" charset="0"/>
                </a:rPr>
                <a:t>3</a:t>
              </a:r>
              <a:r>
                <a:rPr lang="ko-KR" altLang="en-US" sz="6300" dirty="0" smtClean="0">
                  <a:solidFill>
                    <a:prstClr val="white"/>
                  </a:solidFill>
                  <a:latin typeface="나눔고딕 ExtraBold" panose="020D0904000000000000" pitchFamily="50" charset="-127"/>
                  <a:ea typeface="나눔고딕 ExtraBold" panose="020D0904000000000000" pitchFamily="50" charset="-127"/>
                  <a:cs typeface="Impact" charset="0"/>
                </a:rPr>
                <a:t>조</a:t>
              </a:r>
              <a:endParaRPr lang="en-US" sz="6300" dirty="0">
                <a:solidFill>
                  <a:prstClr val="white"/>
                </a:solidFill>
                <a:latin typeface="나눔고딕 ExtraBold" panose="020D0904000000000000" pitchFamily="50" charset="-127"/>
                <a:ea typeface="나눔고딕 ExtraBold" panose="020D0904000000000000" pitchFamily="50" charset="-127"/>
                <a:cs typeface="Impact" charset="0"/>
              </a:endParaRPr>
            </a:p>
          </p:txBody>
        </p:sp>
        <p:sp>
          <p:nvSpPr>
            <p:cNvPr id="5" name="Rectangle 4"/>
            <p:cNvSpPr/>
            <p:nvPr/>
          </p:nvSpPr>
          <p:spPr>
            <a:xfrm>
              <a:off x="1345764" y="1652300"/>
              <a:ext cx="6086505" cy="432411"/>
            </a:xfrm>
            <a:prstGeom prst="rect">
              <a:avLst/>
            </a:prstGeom>
            <a:noFill/>
          </p:spPr>
          <p:txBody>
            <a:bodyPr wrap="square" rtlCol="0">
              <a:spAutoFit/>
            </a:bodyPr>
            <a:lstStyle/>
            <a:p>
              <a:pPr algn="ctr" defTabSz="196898" latinLnBrk="0">
                <a:lnSpc>
                  <a:spcPct val="120000"/>
                </a:lnSpc>
              </a:pPr>
              <a:r>
                <a:rPr lang="ko-KR" altLang="en-US" sz="1400" b="1" dirty="0">
                  <a:solidFill>
                    <a:prstClr val="white"/>
                  </a:solidFill>
                  <a:latin typeface="Calibri Light" charset="0"/>
                  <a:ea typeface="Calibri Light" charset="0"/>
                  <a:cs typeface="Calibri Light" charset="0"/>
                </a:rPr>
                <a:t>한글 </a:t>
              </a:r>
              <a:r>
                <a:rPr lang="en-US" altLang="ko-KR" sz="1400" b="1" dirty="0">
                  <a:solidFill>
                    <a:prstClr val="white"/>
                  </a:solidFill>
                  <a:latin typeface="Calibri Light" charset="0"/>
                  <a:ea typeface="Calibri Light" charset="0"/>
                  <a:cs typeface="Calibri Light" charset="0"/>
                </a:rPr>
                <a:t>(</a:t>
              </a:r>
              <a:r>
                <a:rPr lang="ko-KR" altLang="en-US" sz="1400" b="1" dirty="0">
                  <a:solidFill>
                    <a:prstClr val="white"/>
                  </a:solidFill>
                  <a:latin typeface="Calibri Light" charset="0"/>
                  <a:ea typeface="Calibri Light" charset="0"/>
                  <a:cs typeface="Calibri Light" charset="0"/>
                </a:rPr>
                <a:t>뉴스</a:t>
              </a:r>
              <a:r>
                <a:rPr lang="en-US" altLang="ko-KR" sz="1400" b="1" dirty="0">
                  <a:solidFill>
                    <a:prstClr val="white"/>
                  </a:solidFill>
                  <a:latin typeface="Calibri Light" charset="0"/>
                  <a:ea typeface="Calibri Light" charset="0"/>
                  <a:cs typeface="Calibri Light" charset="0"/>
                </a:rPr>
                <a:t>) </a:t>
              </a:r>
              <a:r>
                <a:rPr lang="ko-KR" altLang="en-US" sz="1400" b="1" dirty="0">
                  <a:solidFill>
                    <a:prstClr val="white"/>
                  </a:solidFill>
                  <a:latin typeface="Calibri Light" charset="0"/>
                  <a:ea typeface="Calibri Light" charset="0"/>
                  <a:cs typeface="Calibri Light" charset="0"/>
                </a:rPr>
                <a:t> 자동으로 분류 프로그램 구현</a:t>
              </a:r>
              <a:endParaRPr lang="en-US" sz="1400" b="1" dirty="0">
                <a:solidFill>
                  <a:prstClr val="white"/>
                </a:solidFill>
                <a:latin typeface="Calibri Light" charset="0"/>
                <a:ea typeface="Calibri Light" charset="0"/>
                <a:cs typeface="Calibri Light" charset="0"/>
              </a:endParaRPr>
            </a:p>
          </p:txBody>
        </p:sp>
      </p:grpSp>
      <p:sp>
        <p:nvSpPr>
          <p:cNvPr id="8" name="Rectangle 4"/>
          <p:cNvSpPr/>
          <p:nvPr/>
        </p:nvSpPr>
        <p:spPr>
          <a:xfrm>
            <a:off x="6012160" y="5949280"/>
            <a:ext cx="2287492" cy="350865"/>
          </a:xfrm>
          <a:prstGeom prst="rect">
            <a:avLst/>
          </a:prstGeom>
          <a:noFill/>
        </p:spPr>
        <p:txBody>
          <a:bodyPr wrap="square" rtlCol="0">
            <a:spAutoFit/>
          </a:bodyPr>
          <a:lstStyle/>
          <a:p>
            <a:pPr algn="ctr" defTabSz="196898" latinLnBrk="0">
              <a:lnSpc>
                <a:spcPct val="120000"/>
              </a:lnSpc>
            </a:pPr>
            <a:r>
              <a:rPr lang="ko-KR" altLang="en-US" sz="1400" b="1" dirty="0" err="1" smtClean="0">
                <a:solidFill>
                  <a:prstClr val="white"/>
                </a:solidFill>
                <a:latin typeface="Calibri Light" charset="0"/>
                <a:ea typeface="Calibri Light" charset="0"/>
                <a:cs typeface="Calibri Light" charset="0"/>
              </a:rPr>
              <a:t>임채명</a:t>
            </a:r>
            <a:r>
              <a:rPr lang="en-US" altLang="ko-KR" sz="1400" b="1" dirty="0" smtClean="0">
                <a:solidFill>
                  <a:prstClr val="white"/>
                </a:solidFill>
                <a:latin typeface="Calibri Light" charset="0"/>
                <a:ea typeface="Calibri Light" charset="0"/>
                <a:cs typeface="Calibri Light" charset="0"/>
              </a:rPr>
              <a:t>, </a:t>
            </a:r>
            <a:r>
              <a:rPr lang="ko-KR" altLang="en-US" sz="1400" b="1" dirty="0" smtClean="0">
                <a:solidFill>
                  <a:prstClr val="white"/>
                </a:solidFill>
                <a:latin typeface="Calibri Light" charset="0"/>
                <a:ea typeface="Calibri Light" charset="0"/>
                <a:cs typeface="Calibri Light" charset="0"/>
              </a:rPr>
              <a:t>한대건</a:t>
            </a:r>
            <a:r>
              <a:rPr lang="en-US" altLang="ko-KR" sz="1400" b="1" dirty="0" smtClean="0">
                <a:solidFill>
                  <a:prstClr val="white"/>
                </a:solidFill>
                <a:latin typeface="Calibri Light" charset="0"/>
                <a:ea typeface="Calibri Light" charset="0"/>
                <a:cs typeface="Calibri Light" charset="0"/>
              </a:rPr>
              <a:t>, </a:t>
            </a:r>
            <a:r>
              <a:rPr lang="ko-KR" altLang="en-US" sz="1400" b="1" dirty="0" smtClean="0">
                <a:solidFill>
                  <a:prstClr val="white"/>
                </a:solidFill>
                <a:latin typeface="Calibri Light" charset="0"/>
                <a:ea typeface="Calibri Light" charset="0"/>
                <a:cs typeface="Calibri Light" charset="0"/>
              </a:rPr>
              <a:t>이정서</a:t>
            </a:r>
            <a:endParaRPr lang="en-US" sz="1400" b="1" dirty="0">
              <a:solidFill>
                <a:prstClr val="white"/>
              </a:solidFill>
              <a:latin typeface="Calibri Light" charset="0"/>
              <a:ea typeface="Calibri Light" charset="0"/>
              <a:cs typeface="Calibri Light" charset="0"/>
            </a:endParaRPr>
          </a:p>
        </p:txBody>
      </p:sp>
    </p:spTree>
    <p:extLst>
      <p:ext uri="{BB962C8B-B14F-4D97-AF65-F5344CB8AC3E}">
        <p14:creationId xmlns:p14="http://schemas.microsoft.com/office/powerpoint/2010/main" val="1736165704"/>
      </p:ext>
    </p:extLst>
  </p:cSld>
  <p:clrMapOvr>
    <a:masterClrMapping/>
  </p:clrMapOvr>
  <mc:AlternateContent xmlns:mc="http://schemas.openxmlformats.org/markup-compatibility/2006" xmlns:p14="http://schemas.microsoft.com/office/powerpoint/2010/main">
    <mc:Choice Requires="p14">
      <p:transition spd="med" p14:dur="700" advTm="4941">
        <p:fade/>
      </p:transition>
    </mc:Choice>
    <mc:Fallback xmlns="">
      <p:transition spd="med" advTm="4941">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3" name="Slide Number Placeholder 2"/>
          <p:cNvSpPr>
            <a:spLocks noGrp="1"/>
          </p:cNvSpPr>
          <p:nvPr>
            <p:ph type="sldNum" sz="quarter" idx="12"/>
          </p:nvPr>
        </p:nvSpPr>
        <p:spPr/>
        <p:txBody>
          <a:bodyPr/>
          <a:lstStyle/>
          <a:p>
            <a:fld id="{B5C01996-2D0B-4E1B-998A-4107E0F8DE91}" type="slidenum">
              <a:rPr>
                <a:solidFill>
                  <a:prstClr val="black">
                    <a:lumMod val="50000"/>
                    <a:lumOff val="50000"/>
                  </a:prstClr>
                </a:solidFill>
              </a:rPr>
              <a:pPr/>
              <a:t>10</a:t>
            </a:fld>
            <a:endParaRPr>
              <a:solidFill>
                <a:prstClr val="black">
                  <a:lumMod val="50000"/>
                  <a:lumOff val="50000"/>
                </a:prstClr>
              </a:solidFill>
            </a:endParaRPr>
          </a:p>
        </p:txBody>
      </p:sp>
      <p:sp>
        <p:nvSpPr>
          <p:cNvPr id="6" name="Oval 5"/>
          <p:cNvSpPr/>
          <p:nvPr/>
        </p:nvSpPr>
        <p:spPr>
          <a:xfrm>
            <a:off x="3216776" y="4060115"/>
            <a:ext cx="659805" cy="879723"/>
          </a:xfrm>
          <a:prstGeom prst="ellipse">
            <a:avLst/>
          </a:prstGeom>
          <a:solidFill>
            <a:srgbClr val="05B0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9938" tIns="9975" rIns="19938" bIns="9975" rtlCol="0" anchor="ctr"/>
          <a:lstStyle/>
          <a:p>
            <a:pPr algn="ctr" defTabSz="765760" latinLnBrk="0"/>
            <a:endParaRPr lang="en-US" sz="1600">
              <a:solidFill>
                <a:prstClr val="white"/>
              </a:solidFill>
              <a:latin typeface="Calibri Light" charset="0"/>
              <a:ea typeface="Calibri Light" charset="0"/>
              <a:cs typeface="Calibri Light" charset="0"/>
            </a:endParaRPr>
          </a:p>
        </p:txBody>
      </p:sp>
      <p:sp>
        <p:nvSpPr>
          <p:cNvPr id="8" name="Oval 7"/>
          <p:cNvSpPr/>
          <p:nvPr/>
        </p:nvSpPr>
        <p:spPr>
          <a:xfrm>
            <a:off x="4258925" y="4060115"/>
            <a:ext cx="659805" cy="879723"/>
          </a:xfrm>
          <a:prstGeom prst="ellipse">
            <a:avLst/>
          </a:prstGeom>
          <a:solidFill>
            <a:srgbClr val="05B0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9938" tIns="9975" rIns="19938" bIns="9975" rtlCol="0" anchor="ctr"/>
          <a:lstStyle/>
          <a:p>
            <a:pPr algn="ctr" defTabSz="765760" latinLnBrk="0"/>
            <a:endParaRPr lang="en-US" sz="1600">
              <a:solidFill>
                <a:prstClr val="white"/>
              </a:solidFill>
              <a:latin typeface="Calibri Light" charset="0"/>
              <a:ea typeface="Calibri Light" charset="0"/>
              <a:cs typeface="Calibri Light" charset="0"/>
            </a:endParaRPr>
          </a:p>
        </p:txBody>
      </p:sp>
      <p:sp>
        <p:nvSpPr>
          <p:cNvPr id="10" name="Oval 9"/>
          <p:cNvSpPr/>
          <p:nvPr/>
        </p:nvSpPr>
        <p:spPr>
          <a:xfrm>
            <a:off x="5301075" y="4060115"/>
            <a:ext cx="659805" cy="879723"/>
          </a:xfrm>
          <a:prstGeom prst="ellipse">
            <a:avLst/>
          </a:prstGeom>
          <a:solidFill>
            <a:srgbClr val="05B0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9938" tIns="9975" rIns="19938" bIns="9975" rtlCol="0" anchor="ctr"/>
          <a:lstStyle/>
          <a:p>
            <a:pPr algn="ctr" defTabSz="765760" latinLnBrk="0"/>
            <a:endParaRPr lang="en-US" sz="1600">
              <a:solidFill>
                <a:prstClr val="white"/>
              </a:solidFill>
              <a:latin typeface="Calibri Light" charset="0"/>
              <a:ea typeface="Calibri Light" charset="0"/>
              <a:cs typeface="Calibri Light" charset="0"/>
            </a:endParaRPr>
          </a:p>
        </p:txBody>
      </p:sp>
      <p:sp>
        <p:nvSpPr>
          <p:cNvPr id="11" name="Rectangle 10"/>
          <p:cNvSpPr/>
          <p:nvPr/>
        </p:nvSpPr>
        <p:spPr>
          <a:xfrm>
            <a:off x="3126635" y="5038130"/>
            <a:ext cx="840060" cy="158644"/>
          </a:xfrm>
          <a:prstGeom prst="rect">
            <a:avLst/>
          </a:prstGeom>
        </p:spPr>
        <p:txBody>
          <a:bodyPr wrap="square" lIns="19938" tIns="9975" rIns="19938" bIns="9975">
            <a:spAutoFit/>
          </a:bodyPr>
          <a:lstStyle/>
          <a:p>
            <a:pPr algn="ctr" defTabSz="199415" latinLnBrk="0"/>
            <a:r>
              <a:rPr lang="en-US" sz="900" dirty="0">
                <a:solidFill>
                  <a:srgbClr val="4B4D4D"/>
                </a:solidFill>
                <a:latin typeface="Calibri Light" charset="0"/>
                <a:ea typeface="Calibri Light" charset="0"/>
                <a:cs typeface="Calibri Light" charset="0"/>
              </a:rPr>
              <a:t>#</a:t>
            </a:r>
            <a:r>
              <a:rPr lang="en-US" sz="900" dirty="0" err="1">
                <a:solidFill>
                  <a:srgbClr val="4B4D4D"/>
                </a:solidFill>
                <a:latin typeface="Calibri Light" charset="0"/>
                <a:ea typeface="Calibri Light" charset="0"/>
                <a:cs typeface="Calibri Light" charset="0"/>
              </a:rPr>
              <a:t>vizualus</a:t>
            </a:r>
            <a:endParaRPr lang="en-US" sz="900" dirty="0">
              <a:solidFill>
                <a:srgbClr val="4B4D4D"/>
              </a:solidFill>
              <a:latin typeface="Calibri Light" charset="0"/>
              <a:ea typeface="Calibri Light" charset="0"/>
              <a:cs typeface="Calibri Light" charset="0"/>
            </a:endParaRPr>
          </a:p>
        </p:txBody>
      </p:sp>
      <p:sp>
        <p:nvSpPr>
          <p:cNvPr id="12" name="Rectangle 11"/>
          <p:cNvSpPr/>
          <p:nvPr/>
        </p:nvSpPr>
        <p:spPr>
          <a:xfrm>
            <a:off x="4180429" y="5038129"/>
            <a:ext cx="840060" cy="158644"/>
          </a:xfrm>
          <a:prstGeom prst="rect">
            <a:avLst/>
          </a:prstGeom>
        </p:spPr>
        <p:txBody>
          <a:bodyPr wrap="square" lIns="19938" tIns="9975" rIns="19938" bIns="9975">
            <a:spAutoFit/>
          </a:bodyPr>
          <a:lstStyle/>
          <a:p>
            <a:pPr algn="ctr" defTabSz="199415" latinLnBrk="0"/>
            <a:r>
              <a:rPr lang="en-US" sz="900" dirty="0">
                <a:solidFill>
                  <a:srgbClr val="4B4D4D"/>
                </a:solidFill>
                <a:latin typeface="Calibri Light" charset="0"/>
                <a:ea typeface="Calibri Light" charset="0"/>
                <a:cs typeface="Calibri Light" charset="0"/>
              </a:rPr>
              <a:t>#</a:t>
            </a:r>
            <a:r>
              <a:rPr lang="en-US" sz="900" dirty="0" err="1">
                <a:solidFill>
                  <a:srgbClr val="4B4D4D"/>
                </a:solidFill>
                <a:latin typeface="Calibri Light" charset="0"/>
                <a:ea typeface="Calibri Light" charset="0"/>
                <a:cs typeface="Calibri Light" charset="0"/>
              </a:rPr>
              <a:t>vizualus</a:t>
            </a:r>
            <a:endParaRPr lang="en-US" sz="900" dirty="0">
              <a:solidFill>
                <a:srgbClr val="4B4D4D"/>
              </a:solidFill>
              <a:latin typeface="Calibri Light" charset="0"/>
              <a:ea typeface="Calibri Light" charset="0"/>
              <a:cs typeface="Calibri Light" charset="0"/>
            </a:endParaRPr>
          </a:p>
        </p:txBody>
      </p:sp>
      <p:sp>
        <p:nvSpPr>
          <p:cNvPr id="13" name="Rectangle 12"/>
          <p:cNvSpPr/>
          <p:nvPr/>
        </p:nvSpPr>
        <p:spPr>
          <a:xfrm>
            <a:off x="5234223" y="5042331"/>
            <a:ext cx="840060" cy="158644"/>
          </a:xfrm>
          <a:prstGeom prst="rect">
            <a:avLst/>
          </a:prstGeom>
        </p:spPr>
        <p:txBody>
          <a:bodyPr wrap="square" lIns="19938" tIns="9975" rIns="19938" bIns="9975">
            <a:spAutoFit/>
          </a:bodyPr>
          <a:lstStyle/>
          <a:p>
            <a:pPr algn="ctr" defTabSz="199415" latinLnBrk="0"/>
            <a:r>
              <a:rPr lang="en-US" sz="900" dirty="0">
                <a:solidFill>
                  <a:srgbClr val="4B4D4D"/>
                </a:solidFill>
                <a:latin typeface="Calibri Light" charset="0"/>
                <a:ea typeface="Calibri Light" charset="0"/>
                <a:cs typeface="Calibri Light" charset="0"/>
              </a:rPr>
              <a:t>#</a:t>
            </a:r>
            <a:r>
              <a:rPr lang="en-US" sz="900" dirty="0" err="1">
                <a:solidFill>
                  <a:srgbClr val="4B4D4D"/>
                </a:solidFill>
                <a:latin typeface="Calibri Light" charset="0"/>
                <a:ea typeface="Calibri Light" charset="0"/>
                <a:cs typeface="Calibri Light" charset="0"/>
              </a:rPr>
              <a:t>vizualus</a:t>
            </a:r>
            <a:endParaRPr lang="en-US" sz="900" dirty="0">
              <a:solidFill>
                <a:srgbClr val="4B4D4D"/>
              </a:solidFill>
              <a:latin typeface="Calibri Light" charset="0"/>
              <a:ea typeface="Calibri Light" charset="0"/>
              <a:cs typeface="Calibri Light" charset="0"/>
            </a:endParaRPr>
          </a:p>
        </p:txBody>
      </p:sp>
      <p:sp>
        <p:nvSpPr>
          <p:cNvPr id="4" name="TextBox 3"/>
          <p:cNvSpPr txBox="1"/>
          <p:nvPr/>
        </p:nvSpPr>
        <p:spPr>
          <a:xfrm>
            <a:off x="2009589" y="2048079"/>
            <a:ext cx="5124822" cy="580298"/>
          </a:xfrm>
          <a:prstGeom prst="rect">
            <a:avLst/>
          </a:prstGeom>
          <a:noFill/>
        </p:spPr>
        <p:txBody>
          <a:bodyPr wrap="square" lIns="19938" tIns="9975" rIns="19938" bIns="9975" rtlCol="0">
            <a:spAutoFit/>
          </a:bodyPr>
          <a:lstStyle/>
          <a:p>
            <a:pPr algn="ctr" defTabSz="199415" latinLnBrk="0">
              <a:lnSpc>
                <a:spcPct val="70000"/>
              </a:lnSpc>
            </a:pPr>
            <a:r>
              <a:rPr lang="en-US" sz="5200" dirty="0">
                <a:solidFill>
                  <a:srgbClr val="313232"/>
                </a:solidFill>
                <a:latin typeface="Impact" charset="0"/>
                <a:ea typeface="Impact" charset="0"/>
                <a:cs typeface="Impact" charset="0"/>
              </a:rPr>
              <a:t>THANKS YOU</a:t>
            </a:r>
          </a:p>
        </p:txBody>
      </p:sp>
      <p:sp>
        <p:nvSpPr>
          <p:cNvPr id="14" name="Rectangle 13"/>
          <p:cNvSpPr/>
          <p:nvPr/>
        </p:nvSpPr>
        <p:spPr>
          <a:xfrm>
            <a:off x="2602357" y="2848268"/>
            <a:ext cx="3939295" cy="389477"/>
          </a:xfrm>
          <a:prstGeom prst="rect">
            <a:avLst/>
          </a:prstGeom>
          <a:noFill/>
        </p:spPr>
        <p:txBody>
          <a:bodyPr wrap="square" lIns="19938" tIns="9975" rIns="19938" bIns="9975" rtlCol="0">
            <a:spAutoFit/>
          </a:bodyPr>
          <a:lstStyle/>
          <a:p>
            <a:pPr algn="ctr" defTabSz="199415" latinLnBrk="0">
              <a:lnSpc>
                <a:spcPct val="120000"/>
              </a:lnSpc>
            </a:pPr>
            <a:r>
              <a:rPr lang="en-US" sz="1000" dirty="0" err="1">
                <a:solidFill>
                  <a:srgbClr val="4B4D4D"/>
                </a:solidFill>
                <a:latin typeface="Calibri Light" charset="0"/>
                <a:ea typeface="Calibri Light" charset="0"/>
                <a:cs typeface="Calibri Light" charset="0"/>
              </a:rPr>
              <a:t>QnA</a:t>
            </a:r>
            <a:endParaRPr lang="en-US" sz="1000" dirty="0">
              <a:solidFill>
                <a:srgbClr val="4B4D4D"/>
              </a:solidFill>
              <a:latin typeface="Calibri Light" charset="0"/>
              <a:ea typeface="Calibri Light" charset="0"/>
              <a:cs typeface="Calibri Light" charset="0"/>
            </a:endParaRPr>
          </a:p>
          <a:p>
            <a:pPr algn="ctr" defTabSz="199415" latinLnBrk="0">
              <a:lnSpc>
                <a:spcPct val="120000"/>
              </a:lnSpc>
            </a:pPr>
            <a:r>
              <a:rPr lang="en-US" sz="1000" dirty="0">
                <a:solidFill>
                  <a:srgbClr val="4B4D4D"/>
                </a:solidFill>
                <a:latin typeface="Calibri Light" charset="0"/>
                <a:ea typeface="Calibri Light" charset="0"/>
                <a:cs typeface="Calibri Light" charset="0"/>
              </a:rPr>
              <a:t>. </a:t>
            </a:r>
          </a:p>
        </p:txBody>
      </p:sp>
      <p:sp>
        <p:nvSpPr>
          <p:cNvPr id="5" name="Freeform 11"/>
          <p:cNvSpPr>
            <a:spLocks/>
          </p:cNvSpPr>
          <p:nvPr/>
        </p:nvSpPr>
        <p:spPr bwMode="auto">
          <a:xfrm>
            <a:off x="3465206" y="4312253"/>
            <a:ext cx="167914" cy="403006"/>
          </a:xfrm>
          <a:custGeom>
            <a:avLst/>
            <a:gdLst>
              <a:gd name="T0" fmla="*/ 128341027 w 200"/>
              <a:gd name="T1" fmla="*/ 39654666 h 360"/>
              <a:gd name="T2" fmla="*/ 91763598 w 200"/>
              <a:gd name="T3" fmla="*/ 39654666 h 360"/>
              <a:gd name="T4" fmla="*/ 82138001 w 200"/>
              <a:gd name="T5" fmla="*/ 53086421 h 360"/>
              <a:gd name="T6" fmla="*/ 82138001 w 200"/>
              <a:gd name="T7" fmla="*/ 79949130 h 360"/>
              <a:gd name="T8" fmla="*/ 128341027 w 200"/>
              <a:gd name="T9" fmla="*/ 79949130 h 360"/>
              <a:gd name="T10" fmla="*/ 128341027 w 200"/>
              <a:gd name="T11" fmla="*/ 117046205 h 360"/>
              <a:gd name="T12" fmla="*/ 82138001 w 200"/>
              <a:gd name="T13" fmla="*/ 117046205 h 360"/>
              <a:gd name="T14" fmla="*/ 82138001 w 200"/>
              <a:gd name="T15" fmla="*/ 230254423 h 360"/>
              <a:gd name="T16" fmla="*/ 39144041 w 200"/>
              <a:gd name="T17" fmla="*/ 230254423 h 360"/>
              <a:gd name="T18" fmla="*/ 39144041 w 200"/>
              <a:gd name="T19" fmla="*/ 117046205 h 360"/>
              <a:gd name="T20" fmla="*/ 0 w 200"/>
              <a:gd name="T21" fmla="*/ 117046205 h 360"/>
              <a:gd name="T22" fmla="*/ 0 w 200"/>
              <a:gd name="T23" fmla="*/ 79949130 h 360"/>
              <a:gd name="T24" fmla="*/ 39144041 w 200"/>
              <a:gd name="T25" fmla="*/ 79949130 h 360"/>
              <a:gd name="T26" fmla="*/ 39144041 w 200"/>
              <a:gd name="T27" fmla="*/ 57563406 h 360"/>
              <a:gd name="T28" fmla="*/ 91763598 w 200"/>
              <a:gd name="T29" fmla="*/ 0 h 360"/>
              <a:gd name="T30" fmla="*/ 128341027 w 200"/>
              <a:gd name="T31" fmla="*/ 0 h 360"/>
              <a:gd name="T32" fmla="*/ 128341027 w 200"/>
              <a:gd name="T33" fmla="*/ 39654666 h 3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bg1"/>
          </a:solidFill>
          <a:ln>
            <a:noFill/>
          </a:ln>
          <a:extLst/>
        </p:spPr>
        <p:txBody>
          <a:bodyPr lIns="19938" tIns="9975" rIns="19938" bIns="9975"/>
          <a:lstStyle/>
          <a:p>
            <a:pPr defTabSz="199415" latinLnBrk="0">
              <a:defRPr/>
            </a:pPr>
            <a:endParaRPr lang="en-US" sz="1300" kern="0">
              <a:solidFill>
                <a:prstClr val="black"/>
              </a:solidFill>
              <a:latin typeface="Calibri Light" charset="0"/>
              <a:ea typeface="Calibri Light" charset="0"/>
              <a:cs typeface="Calibri Light" charset="0"/>
            </a:endParaRPr>
          </a:p>
        </p:txBody>
      </p:sp>
      <p:sp>
        <p:nvSpPr>
          <p:cNvPr id="7" name="Freeform 16"/>
          <p:cNvSpPr>
            <a:spLocks/>
          </p:cNvSpPr>
          <p:nvPr/>
        </p:nvSpPr>
        <p:spPr bwMode="auto">
          <a:xfrm>
            <a:off x="4435262" y="4333589"/>
            <a:ext cx="307106" cy="332750"/>
          </a:xfrm>
          <a:custGeom>
            <a:avLst/>
            <a:gdLst>
              <a:gd name="T0" fmla="*/ 232527964 w 368"/>
              <a:gd name="T1" fmla="*/ 22755734 h 299"/>
              <a:gd name="T2" fmla="*/ 204725465 w 368"/>
              <a:gd name="T3" fmla="*/ 30340449 h 299"/>
              <a:gd name="T4" fmla="*/ 226209286 w 368"/>
              <a:gd name="T5" fmla="*/ 3792357 h 299"/>
              <a:gd name="T6" fmla="*/ 195879794 w 368"/>
              <a:gd name="T7" fmla="*/ 15170225 h 299"/>
              <a:gd name="T8" fmla="*/ 161126671 w 368"/>
              <a:gd name="T9" fmla="*/ 0 h 299"/>
              <a:gd name="T10" fmla="*/ 113104246 w 368"/>
              <a:gd name="T11" fmla="*/ 48038912 h 299"/>
              <a:gd name="T12" fmla="*/ 114368140 w 368"/>
              <a:gd name="T13" fmla="*/ 58784720 h 299"/>
              <a:gd name="T14" fmla="*/ 15797091 w 368"/>
              <a:gd name="T15" fmla="*/ 8849629 h 299"/>
              <a:gd name="T16" fmla="*/ 9478414 w 368"/>
              <a:gd name="T17" fmla="*/ 32868687 h 299"/>
              <a:gd name="T18" fmla="*/ 30961440 w 368"/>
              <a:gd name="T19" fmla="*/ 72690825 h 299"/>
              <a:gd name="T20" fmla="*/ 9478414 w 368"/>
              <a:gd name="T21" fmla="*/ 67002289 h 299"/>
              <a:gd name="T22" fmla="*/ 8846466 w 368"/>
              <a:gd name="T23" fmla="*/ 67002289 h 299"/>
              <a:gd name="T24" fmla="*/ 47390478 w 368"/>
              <a:gd name="T25" fmla="*/ 114409142 h 299"/>
              <a:gd name="T26" fmla="*/ 34753123 w 368"/>
              <a:gd name="T27" fmla="*/ 115673261 h 299"/>
              <a:gd name="T28" fmla="*/ 25906657 w 368"/>
              <a:gd name="T29" fmla="*/ 115041201 h 299"/>
              <a:gd name="T30" fmla="*/ 70137398 w 368"/>
              <a:gd name="T31" fmla="*/ 147909889 h 299"/>
              <a:gd name="T32" fmla="*/ 11373460 w 368"/>
              <a:gd name="T33" fmla="*/ 168769444 h 299"/>
              <a:gd name="T34" fmla="*/ 0 w 368"/>
              <a:gd name="T35" fmla="*/ 167505325 h 299"/>
              <a:gd name="T36" fmla="*/ 72665187 w 368"/>
              <a:gd name="T37" fmla="*/ 188996146 h 299"/>
              <a:gd name="T38" fmla="*/ 208517148 w 368"/>
              <a:gd name="T39" fmla="*/ 53728243 h 299"/>
              <a:gd name="T40" fmla="*/ 208517148 w 368"/>
              <a:gd name="T41" fmla="*/ 47406853 h 299"/>
              <a:gd name="T42" fmla="*/ 232527964 w 368"/>
              <a:gd name="T43" fmla="*/ 22755734 h 29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bg1"/>
          </a:solidFill>
          <a:ln>
            <a:noFill/>
          </a:ln>
          <a:extLst/>
        </p:spPr>
        <p:txBody>
          <a:bodyPr lIns="19938" tIns="9975" rIns="19938" bIns="9975"/>
          <a:lstStyle/>
          <a:p>
            <a:pPr defTabSz="199415" latinLnBrk="0">
              <a:defRPr/>
            </a:pPr>
            <a:endParaRPr lang="en-US" sz="1300" kern="0">
              <a:solidFill>
                <a:prstClr val="black"/>
              </a:solidFill>
              <a:latin typeface="Calibri Light" charset="0"/>
              <a:ea typeface="Calibri Light" charset="0"/>
              <a:cs typeface="Calibri Light" charset="0"/>
            </a:endParaRPr>
          </a:p>
        </p:txBody>
      </p:sp>
      <p:sp>
        <p:nvSpPr>
          <p:cNvPr id="9" name="Freeform 21"/>
          <p:cNvSpPr>
            <a:spLocks/>
          </p:cNvSpPr>
          <p:nvPr/>
        </p:nvSpPr>
        <p:spPr bwMode="auto">
          <a:xfrm>
            <a:off x="5522096" y="4275396"/>
            <a:ext cx="264339" cy="445288"/>
          </a:xfrm>
          <a:custGeom>
            <a:avLst/>
            <a:gdLst>
              <a:gd name="T0" fmla="*/ 78388387 w 323"/>
              <a:gd name="T1" fmla="*/ 165355605 h 408"/>
              <a:gd name="T2" fmla="*/ 41321131 w 323"/>
              <a:gd name="T3" fmla="*/ 248033798 h 408"/>
              <a:gd name="T4" fmla="*/ 59551133 w 323"/>
              <a:gd name="T5" fmla="*/ 119153155 h 408"/>
              <a:gd name="T6" fmla="*/ 90541202 w 323"/>
              <a:gd name="T7" fmla="*/ 60184740 h 408"/>
              <a:gd name="T8" fmla="*/ 104518109 w 323"/>
              <a:gd name="T9" fmla="*/ 156237060 h 408"/>
              <a:gd name="T10" fmla="*/ 142192616 w 323"/>
              <a:gd name="T11" fmla="*/ 44378741 h 408"/>
              <a:gd name="T12" fmla="*/ 28560285 w 323"/>
              <a:gd name="T13" fmla="*/ 105170865 h 408"/>
              <a:gd name="T14" fmla="*/ 34636693 w 323"/>
              <a:gd name="T15" fmla="*/ 145294025 h 408"/>
              <a:gd name="T16" fmla="*/ 608031 w 323"/>
              <a:gd name="T17" fmla="*/ 89364866 h 408"/>
              <a:gd name="T18" fmla="*/ 83249513 w 323"/>
              <a:gd name="T19" fmla="*/ 5471127 h 408"/>
              <a:gd name="T20" fmla="*/ 188374873 w 323"/>
              <a:gd name="T21" fmla="*/ 72343321 h 408"/>
              <a:gd name="T22" fmla="*/ 111201768 w 323"/>
              <a:gd name="T23" fmla="*/ 181161604 h 408"/>
              <a:gd name="T24" fmla="*/ 78388387 w 323"/>
              <a:gd name="T25" fmla="*/ 165355605 h 4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23" h="408">
                <a:moveTo>
                  <a:pt x="129" y="272"/>
                </a:moveTo>
                <a:cubicBezTo>
                  <a:pt x="118" y="328"/>
                  <a:pt x="106" y="380"/>
                  <a:pt x="68" y="408"/>
                </a:cubicBezTo>
                <a:cubicBezTo>
                  <a:pt x="56" y="325"/>
                  <a:pt x="85" y="262"/>
                  <a:pt x="98" y="196"/>
                </a:cubicBezTo>
                <a:cubicBezTo>
                  <a:pt x="75" y="157"/>
                  <a:pt x="101" y="80"/>
                  <a:pt x="149" y="99"/>
                </a:cubicBezTo>
                <a:cubicBezTo>
                  <a:pt x="209" y="122"/>
                  <a:pt x="98" y="242"/>
                  <a:pt x="172" y="257"/>
                </a:cubicBezTo>
                <a:cubicBezTo>
                  <a:pt x="250" y="273"/>
                  <a:pt x="282" y="122"/>
                  <a:pt x="234" y="73"/>
                </a:cubicBezTo>
                <a:cubicBezTo>
                  <a:pt x="164" y="2"/>
                  <a:pt x="31" y="72"/>
                  <a:pt x="47" y="173"/>
                </a:cubicBezTo>
                <a:cubicBezTo>
                  <a:pt x="51" y="198"/>
                  <a:pt x="77" y="205"/>
                  <a:pt x="57" y="239"/>
                </a:cubicBezTo>
                <a:cubicBezTo>
                  <a:pt x="13" y="229"/>
                  <a:pt x="0" y="194"/>
                  <a:pt x="1" y="147"/>
                </a:cubicBezTo>
                <a:cubicBezTo>
                  <a:pt x="4" y="70"/>
                  <a:pt x="70" y="17"/>
                  <a:pt x="137" y="9"/>
                </a:cubicBezTo>
                <a:cubicBezTo>
                  <a:pt x="221" y="0"/>
                  <a:pt x="300" y="40"/>
                  <a:pt x="310" y="119"/>
                </a:cubicBezTo>
                <a:cubicBezTo>
                  <a:pt x="323" y="208"/>
                  <a:pt x="273" y="305"/>
                  <a:pt x="183" y="298"/>
                </a:cubicBezTo>
                <a:cubicBezTo>
                  <a:pt x="158" y="296"/>
                  <a:pt x="148" y="284"/>
                  <a:pt x="129" y="272"/>
                </a:cubicBezTo>
                <a:close/>
              </a:path>
            </a:pathLst>
          </a:custGeom>
          <a:solidFill>
            <a:schemeClr val="bg1"/>
          </a:solidFill>
          <a:ln>
            <a:noFill/>
          </a:ln>
          <a:extLst/>
        </p:spPr>
        <p:txBody>
          <a:bodyPr lIns="19938" tIns="9975" rIns="19938" bIns="9975"/>
          <a:lstStyle/>
          <a:p>
            <a:pPr defTabSz="199415" latinLnBrk="0">
              <a:defRPr/>
            </a:pPr>
            <a:endParaRPr lang="en-US" sz="1300" kern="0">
              <a:solidFill>
                <a:prstClr val="black"/>
              </a:solidFill>
              <a:latin typeface="Calibri Light" charset="0"/>
              <a:ea typeface="Calibri Light" charset="0"/>
              <a:cs typeface="Calibri Light" charset="0"/>
            </a:endParaRPr>
          </a:p>
        </p:txBody>
      </p:sp>
    </p:spTree>
    <p:extLst>
      <p:ext uri="{BB962C8B-B14F-4D97-AF65-F5344CB8AC3E}">
        <p14:creationId xmlns:p14="http://schemas.microsoft.com/office/powerpoint/2010/main" val="890024143"/>
      </p:ext>
    </p:extLst>
  </p:cSld>
  <p:clrMapOvr>
    <a:masterClrMapping/>
  </p:clrMapOvr>
  <mc:AlternateContent xmlns:mc="http://schemas.openxmlformats.org/markup-compatibility/2006" xmlns:p14="http://schemas.microsoft.com/office/powerpoint/2010/main">
    <mc:Choice Requires="p14">
      <p:transition spd="med" p14:dur="700" advTm="2857">
        <p:fade/>
      </p:transition>
    </mc:Choice>
    <mc:Fallback xmlns="">
      <p:transition spd="med" advTm="2857">
        <p:fade/>
      </p:transition>
    </mc:Fallback>
  </mc:AlternateContent>
  <p:timing>
    <p:tnLst>
      <p:par>
        <p:cTn id="1" dur="indefinite" restart="never" nodeType="tmRoot"/>
      </p:par>
    </p:tnLst>
  </p:timing>
  <p:extLst mod="1">
    <p:ext uri="{E180D4A7-C9FB-4DFB-919C-405C955672EB}">
      <p14:showEvtLst xmlns:p14="http://schemas.microsoft.com/office/powerpoint/2010/main">
        <p14:playEvt time="0" objId="14"/>
        <p14:stopEvt time="2857" objId="14"/>
      </p14:showEvt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3" name="Slide Number Placeholder 2"/>
          <p:cNvSpPr>
            <a:spLocks noGrp="1"/>
          </p:cNvSpPr>
          <p:nvPr>
            <p:ph type="sldNum" sz="quarter" idx="12"/>
          </p:nvPr>
        </p:nvSpPr>
        <p:spPr/>
        <p:txBody>
          <a:bodyPr/>
          <a:lstStyle/>
          <a:p>
            <a:fld id="{B5C01996-2D0B-4E1B-998A-4107E0F8DE91}" type="slidenum">
              <a:rPr>
                <a:solidFill>
                  <a:prstClr val="black">
                    <a:lumMod val="50000"/>
                    <a:lumOff val="50000"/>
                  </a:prstClr>
                </a:solidFill>
              </a:rPr>
              <a:pPr/>
              <a:t>2</a:t>
            </a:fld>
            <a:endParaRPr>
              <a:solidFill>
                <a:prstClr val="black">
                  <a:lumMod val="50000"/>
                  <a:lumOff val="50000"/>
                </a:prstClr>
              </a:solidFill>
            </a:endParaRPr>
          </a:p>
        </p:txBody>
      </p:sp>
      <p:sp>
        <p:nvSpPr>
          <p:cNvPr id="64" name="Rectangle 63"/>
          <p:cNvSpPr/>
          <p:nvPr/>
        </p:nvSpPr>
        <p:spPr>
          <a:xfrm>
            <a:off x="9814" y="4579098"/>
            <a:ext cx="9134186" cy="650424"/>
          </a:xfrm>
          <a:prstGeom prst="rect">
            <a:avLst/>
          </a:prstGeom>
          <a:solidFill>
            <a:srgbClr val="4B4D4D">
              <a:alpha val="83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9738" tIns="9895" rIns="19738" bIns="9895" rtlCol="0" anchor="ctr"/>
          <a:lstStyle/>
          <a:p>
            <a:pPr algn="ctr" defTabSz="758600" latinLnBrk="0"/>
            <a:endParaRPr lang="en-US" sz="1500">
              <a:solidFill>
                <a:prstClr val="white"/>
              </a:solidFill>
            </a:endParaRPr>
          </a:p>
        </p:txBody>
      </p:sp>
      <p:sp>
        <p:nvSpPr>
          <p:cNvPr id="13" name="Rectangle 12"/>
          <p:cNvSpPr/>
          <p:nvPr/>
        </p:nvSpPr>
        <p:spPr>
          <a:xfrm>
            <a:off x="1454166" y="4648279"/>
            <a:ext cx="1473972" cy="266205"/>
          </a:xfrm>
          <a:prstGeom prst="rect">
            <a:avLst/>
          </a:prstGeom>
        </p:spPr>
        <p:txBody>
          <a:bodyPr wrap="none" lIns="19738" tIns="9895" rIns="19738" bIns="9895">
            <a:spAutoFit/>
          </a:bodyPr>
          <a:lstStyle/>
          <a:p>
            <a:pPr algn="ctr" defTabSz="197536" latinLnBrk="0"/>
            <a:r>
              <a:rPr lang="id-ID" sz="1600" dirty="0">
                <a:solidFill>
                  <a:prstClr val="white"/>
                </a:solidFill>
                <a:latin typeface="Calibri Light" charset="0"/>
                <a:ea typeface="Calibri Light" charset="0"/>
                <a:cs typeface="Calibri Light" charset="0"/>
              </a:rPr>
              <a:t>James Rodriguest</a:t>
            </a:r>
            <a:endParaRPr lang="id-ID" sz="800" dirty="0">
              <a:solidFill>
                <a:prstClr val="white"/>
              </a:solidFill>
              <a:latin typeface="Calibri Light" charset="0"/>
              <a:ea typeface="Calibri Light" charset="0"/>
              <a:cs typeface="Calibri Light" charset="0"/>
            </a:endParaRPr>
          </a:p>
        </p:txBody>
      </p:sp>
      <p:sp>
        <p:nvSpPr>
          <p:cNvPr id="14" name="TextBox 13"/>
          <p:cNvSpPr txBox="1"/>
          <p:nvPr/>
        </p:nvSpPr>
        <p:spPr>
          <a:xfrm>
            <a:off x="1581524" y="4934982"/>
            <a:ext cx="1219216" cy="173872"/>
          </a:xfrm>
          <a:prstGeom prst="rect">
            <a:avLst/>
          </a:prstGeom>
          <a:noFill/>
        </p:spPr>
        <p:txBody>
          <a:bodyPr wrap="square" lIns="19738" tIns="9895" rIns="19738" bIns="9895" rtlCol="0">
            <a:spAutoFit/>
          </a:bodyPr>
          <a:lstStyle/>
          <a:p>
            <a:pPr algn="ctr" defTabSz="197536" latinLnBrk="0"/>
            <a:r>
              <a:rPr lang="id-ID" sz="1000" dirty="0">
                <a:solidFill>
                  <a:prstClr val="white"/>
                </a:solidFill>
                <a:latin typeface="Calibri Light" charset="0"/>
                <a:ea typeface="Calibri Light" charset="0"/>
                <a:cs typeface="Calibri Light" charset="0"/>
              </a:rPr>
              <a:t>{ Web design }</a:t>
            </a:r>
          </a:p>
        </p:txBody>
      </p:sp>
      <p:grpSp>
        <p:nvGrpSpPr>
          <p:cNvPr id="19" name="Group 18"/>
          <p:cNvGrpSpPr/>
          <p:nvPr/>
        </p:nvGrpSpPr>
        <p:grpSpPr>
          <a:xfrm>
            <a:off x="1899842" y="5437813"/>
            <a:ext cx="582580" cy="144025"/>
            <a:chOff x="2939662" y="4354364"/>
            <a:chExt cx="650732" cy="120657"/>
          </a:xfrm>
          <a:solidFill>
            <a:srgbClr val="05B0D7"/>
          </a:solidFill>
        </p:grpSpPr>
        <p:sp>
          <p:nvSpPr>
            <p:cNvPr id="20" name="Freeform 6"/>
            <p:cNvSpPr>
              <a:spLocks/>
            </p:cNvSpPr>
            <p:nvPr/>
          </p:nvSpPr>
          <p:spPr bwMode="auto">
            <a:xfrm>
              <a:off x="2939662" y="4354364"/>
              <a:ext cx="61458" cy="120657"/>
            </a:xfrm>
            <a:custGeom>
              <a:avLst/>
              <a:gdLst/>
              <a:ahLst/>
              <a:cxnLst>
                <a:cxn ang="0">
                  <a:pos x="156" y="50"/>
                </a:cxn>
                <a:cxn ang="0">
                  <a:pos x="128" y="50"/>
                </a:cxn>
                <a:cxn ang="0">
                  <a:pos x="128" y="50"/>
                </a:cxn>
                <a:cxn ang="0">
                  <a:pos x="121" y="50"/>
                </a:cxn>
                <a:cxn ang="0">
                  <a:pos x="115" y="51"/>
                </a:cxn>
                <a:cxn ang="0">
                  <a:pos x="110" y="53"/>
                </a:cxn>
                <a:cxn ang="0">
                  <a:pos x="106" y="57"/>
                </a:cxn>
                <a:cxn ang="0">
                  <a:pos x="104" y="61"/>
                </a:cxn>
                <a:cxn ang="0">
                  <a:pos x="102" y="64"/>
                </a:cxn>
                <a:cxn ang="0">
                  <a:pos x="100" y="76"/>
                </a:cxn>
                <a:cxn ang="0">
                  <a:pos x="100" y="111"/>
                </a:cxn>
                <a:cxn ang="0">
                  <a:pos x="154" y="111"/>
                </a:cxn>
                <a:cxn ang="0">
                  <a:pos x="154" y="163"/>
                </a:cxn>
                <a:cxn ang="0">
                  <a:pos x="100" y="163"/>
                </a:cxn>
                <a:cxn ang="0">
                  <a:pos x="100" y="301"/>
                </a:cxn>
                <a:cxn ang="0">
                  <a:pos x="47" y="301"/>
                </a:cxn>
                <a:cxn ang="0">
                  <a:pos x="47" y="163"/>
                </a:cxn>
                <a:cxn ang="0">
                  <a:pos x="0" y="163"/>
                </a:cxn>
                <a:cxn ang="0">
                  <a:pos x="0" y="111"/>
                </a:cxn>
                <a:cxn ang="0">
                  <a:pos x="47" y="111"/>
                </a:cxn>
                <a:cxn ang="0">
                  <a:pos x="47" y="70"/>
                </a:cxn>
                <a:cxn ang="0">
                  <a:pos x="47" y="70"/>
                </a:cxn>
                <a:cxn ang="0">
                  <a:pos x="47" y="53"/>
                </a:cxn>
                <a:cxn ang="0">
                  <a:pos x="50" y="40"/>
                </a:cxn>
                <a:cxn ang="0">
                  <a:pos x="58" y="27"/>
                </a:cxn>
                <a:cxn ang="0">
                  <a:pos x="65" y="18"/>
                </a:cxn>
                <a:cxn ang="0">
                  <a:pos x="74" y="11"/>
                </a:cxn>
                <a:cxn ang="0">
                  <a:pos x="87" y="3"/>
                </a:cxn>
                <a:cxn ang="0">
                  <a:pos x="100" y="1"/>
                </a:cxn>
                <a:cxn ang="0">
                  <a:pos x="115" y="0"/>
                </a:cxn>
                <a:cxn ang="0">
                  <a:pos x="156" y="0"/>
                </a:cxn>
                <a:cxn ang="0">
                  <a:pos x="156" y="50"/>
                </a:cxn>
              </a:cxnLst>
              <a:rect l="0" t="0" r="r" b="b"/>
              <a:pathLst>
                <a:path w="156" h="301">
                  <a:moveTo>
                    <a:pt x="156" y="50"/>
                  </a:moveTo>
                  <a:lnTo>
                    <a:pt x="128" y="50"/>
                  </a:lnTo>
                  <a:lnTo>
                    <a:pt x="128" y="50"/>
                  </a:lnTo>
                  <a:lnTo>
                    <a:pt x="121" y="50"/>
                  </a:lnTo>
                  <a:lnTo>
                    <a:pt x="115" y="51"/>
                  </a:lnTo>
                  <a:lnTo>
                    <a:pt x="110" y="53"/>
                  </a:lnTo>
                  <a:lnTo>
                    <a:pt x="106" y="57"/>
                  </a:lnTo>
                  <a:lnTo>
                    <a:pt x="104" y="61"/>
                  </a:lnTo>
                  <a:lnTo>
                    <a:pt x="102" y="64"/>
                  </a:lnTo>
                  <a:lnTo>
                    <a:pt x="100" y="76"/>
                  </a:lnTo>
                  <a:lnTo>
                    <a:pt x="100" y="111"/>
                  </a:lnTo>
                  <a:lnTo>
                    <a:pt x="154" y="111"/>
                  </a:lnTo>
                  <a:lnTo>
                    <a:pt x="154" y="163"/>
                  </a:lnTo>
                  <a:lnTo>
                    <a:pt x="100" y="163"/>
                  </a:lnTo>
                  <a:lnTo>
                    <a:pt x="100" y="301"/>
                  </a:lnTo>
                  <a:lnTo>
                    <a:pt x="47" y="301"/>
                  </a:lnTo>
                  <a:lnTo>
                    <a:pt x="47" y="163"/>
                  </a:lnTo>
                  <a:lnTo>
                    <a:pt x="0" y="163"/>
                  </a:lnTo>
                  <a:lnTo>
                    <a:pt x="0" y="111"/>
                  </a:lnTo>
                  <a:lnTo>
                    <a:pt x="47" y="111"/>
                  </a:lnTo>
                  <a:lnTo>
                    <a:pt x="47" y="70"/>
                  </a:lnTo>
                  <a:lnTo>
                    <a:pt x="47" y="70"/>
                  </a:lnTo>
                  <a:lnTo>
                    <a:pt x="47" y="53"/>
                  </a:lnTo>
                  <a:lnTo>
                    <a:pt x="50" y="40"/>
                  </a:lnTo>
                  <a:lnTo>
                    <a:pt x="58" y="27"/>
                  </a:lnTo>
                  <a:lnTo>
                    <a:pt x="65" y="18"/>
                  </a:lnTo>
                  <a:lnTo>
                    <a:pt x="74" y="11"/>
                  </a:lnTo>
                  <a:lnTo>
                    <a:pt x="87" y="3"/>
                  </a:lnTo>
                  <a:lnTo>
                    <a:pt x="100" y="1"/>
                  </a:lnTo>
                  <a:lnTo>
                    <a:pt x="115" y="0"/>
                  </a:lnTo>
                  <a:lnTo>
                    <a:pt x="156" y="0"/>
                  </a:lnTo>
                  <a:lnTo>
                    <a:pt x="156" y="50"/>
                  </a:lnTo>
                  <a:close/>
                </a:path>
              </a:pathLst>
            </a:custGeom>
            <a:grpFill/>
            <a:ln w="9525">
              <a:noFill/>
              <a:round/>
              <a:headEnd/>
              <a:tailEnd/>
            </a:ln>
          </p:spPr>
          <p:txBody>
            <a:bodyPr/>
            <a:lstStyle/>
            <a:p>
              <a:pPr defTabSz="197536" latinLnBrk="0">
                <a:defRPr/>
              </a:pPr>
              <a:endParaRPr lang="en-US" sz="1900" kern="0">
                <a:solidFill>
                  <a:prstClr val="white"/>
                </a:solidFill>
                <a:latin typeface="Roboto"/>
              </a:endParaRPr>
            </a:p>
          </p:txBody>
        </p:sp>
        <p:sp>
          <p:nvSpPr>
            <p:cNvPr id="21" name="Freeform 7"/>
            <p:cNvSpPr>
              <a:spLocks/>
            </p:cNvSpPr>
            <p:nvPr/>
          </p:nvSpPr>
          <p:spPr bwMode="auto">
            <a:xfrm>
              <a:off x="3182105" y="4366114"/>
              <a:ext cx="118397" cy="97158"/>
            </a:xfrm>
            <a:custGeom>
              <a:avLst/>
              <a:gdLst/>
              <a:ahLst/>
              <a:cxnLst>
                <a:cxn ang="0">
                  <a:pos x="295" y="30"/>
                </a:cxn>
                <a:cxn ang="0">
                  <a:pos x="267" y="37"/>
                </a:cxn>
                <a:cxn ang="0">
                  <a:pos x="280" y="24"/>
                </a:cxn>
                <a:cxn ang="0">
                  <a:pos x="289" y="7"/>
                </a:cxn>
                <a:cxn ang="0">
                  <a:pos x="287" y="6"/>
                </a:cxn>
                <a:cxn ang="0">
                  <a:pos x="250" y="20"/>
                </a:cxn>
                <a:cxn ang="0">
                  <a:pos x="230" y="6"/>
                </a:cxn>
                <a:cxn ang="0">
                  <a:pos x="206" y="0"/>
                </a:cxn>
                <a:cxn ang="0">
                  <a:pos x="171" y="11"/>
                </a:cxn>
                <a:cxn ang="0">
                  <a:pos x="149" y="39"/>
                </a:cxn>
                <a:cxn ang="0">
                  <a:pos x="143" y="63"/>
                </a:cxn>
                <a:cxn ang="0">
                  <a:pos x="126" y="72"/>
                </a:cxn>
                <a:cxn ang="0">
                  <a:pos x="78" y="55"/>
                </a:cxn>
                <a:cxn ang="0">
                  <a:pos x="36" y="26"/>
                </a:cxn>
                <a:cxn ang="0">
                  <a:pos x="23" y="11"/>
                </a:cxn>
                <a:cxn ang="0">
                  <a:pos x="21" y="13"/>
                </a:cxn>
                <a:cxn ang="0">
                  <a:pos x="13" y="43"/>
                </a:cxn>
                <a:cxn ang="0">
                  <a:pos x="26" y="81"/>
                </a:cxn>
                <a:cxn ang="0">
                  <a:pos x="24" y="89"/>
                </a:cxn>
                <a:cxn ang="0">
                  <a:pos x="13" y="85"/>
                </a:cxn>
                <a:cxn ang="0">
                  <a:pos x="12" y="87"/>
                </a:cxn>
                <a:cxn ang="0">
                  <a:pos x="15" y="107"/>
                </a:cxn>
                <a:cxn ang="0">
                  <a:pos x="30" y="131"/>
                </a:cxn>
                <a:cxn ang="0">
                  <a:pos x="56" y="146"/>
                </a:cxn>
                <a:cxn ang="0">
                  <a:pos x="36" y="146"/>
                </a:cxn>
                <a:cxn ang="0">
                  <a:pos x="34" y="146"/>
                </a:cxn>
                <a:cxn ang="0">
                  <a:pos x="37" y="155"/>
                </a:cxn>
                <a:cxn ang="0">
                  <a:pos x="54" y="178"/>
                </a:cxn>
                <a:cxn ang="0">
                  <a:pos x="78" y="189"/>
                </a:cxn>
                <a:cxn ang="0">
                  <a:pos x="71" y="200"/>
                </a:cxn>
                <a:cxn ang="0">
                  <a:pos x="15" y="213"/>
                </a:cxn>
                <a:cxn ang="0">
                  <a:pos x="2" y="213"/>
                </a:cxn>
                <a:cxn ang="0">
                  <a:pos x="0" y="215"/>
                </a:cxn>
                <a:cxn ang="0">
                  <a:pos x="45" y="235"/>
                </a:cxn>
                <a:cxn ang="0">
                  <a:pos x="95" y="242"/>
                </a:cxn>
                <a:cxn ang="0">
                  <a:pos x="150" y="233"/>
                </a:cxn>
                <a:cxn ang="0">
                  <a:pos x="197" y="211"/>
                </a:cxn>
                <a:cxn ang="0">
                  <a:pos x="232" y="176"/>
                </a:cxn>
                <a:cxn ang="0">
                  <a:pos x="256" y="133"/>
                </a:cxn>
                <a:cxn ang="0">
                  <a:pos x="267" y="85"/>
                </a:cxn>
                <a:cxn ang="0">
                  <a:pos x="267" y="63"/>
                </a:cxn>
                <a:cxn ang="0">
                  <a:pos x="297" y="31"/>
                </a:cxn>
                <a:cxn ang="0">
                  <a:pos x="297" y="30"/>
                </a:cxn>
              </a:cxnLst>
              <a:rect l="0" t="0" r="r" b="b"/>
              <a:pathLst>
                <a:path w="297" h="242">
                  <a:moveTo>
                    <a:pt x="297" y="30"/>
                  </a:moveTo>
                  <a:lnTo>
                    <a:pt x="297" y="30"/>
                  </a:lnTo>
                  <a:lnTo>
                    <a:pt x="295" y="30"/>
                  </a:lnTo>
                  <a:lnTo>
                    <a:pt x="295" y="30"/>
                  </a:lnTo>
                  <a:lnTo>
                    <a:pt x="282" y="33"/>
                  </a:lnTo>
                  <a:lnTo>
                    <a:pt x="267" y="37"/>
                  </a:lnTo>
                  <a:lnTo>
                    <a:pt x="267" y="37"/>
                  </a:lnTo>
                  <a:lnTo>
                    <a:pt x="274" y="31"/>
                  </a:lnTo>
                  <a:lnTo>
                    <a:pt x="280" y="24"/>
                  </a:lnTo>
                  <a:lnTo>
                    <a:pt x="286" y="17"/>
                  </a:lnTo>
                  <a:lnTo>
                    <a:pt x="289" y="7"/>
                  </a:lnTo>
                  <a:lnTo>
                    <a:pt x="289" y="7"/>
                  </a:lnTo>
                  <a:lnTo>
                    <a:pt x="289" y="6"/>
                  </a:lnTo>
                  <a:lnTo>
                    <a:pt x="289" y="6"/>
                  </a:lnTo>
                  <a:lnTo>
                    <a:pt x="287" y="6"/>
                  </a:lnTo>
                  <a:lnTo>
                    <a:pt x="287" y="6"/>
                  </a:lnTo>
                  <a:lnTo>
                    <a:pt x="269" y="15"/>
                  </a:lnTo>
                  <a:lnTo>
                    <a:pt x="250" y="20"/>
                  </a:lnTo>
                  <a:lnTo>
                    <a:pt x="250" y="20"/>
                  </a:lnTo>
                  <a:lnTo>
                    <a:pt x="241" y="11"/>
                  </a:lnTo>
                  <a:lnTo>
                    <a:pt x="230" y="6"/>
                  </a:lnTo>
                  <a:lnTo>
                    <a:pt x="217" y="2"/>
                  </a:lnTo>
                  <a:lnTo>
                    <a:pt x="206" y="0"/>
                  </a:lnTo>
                  <a:lnTo>
                    <a:pt x="206" y="0"/>
                  </a:lnTo>
                  <a:lnTo>
                    <a:pt x="193" y="2"/>
                  </a:lnTo>
                  <a:lnTo>
                    <a:pt x="182" y="6"/>
                  </a:lnTo>
                  <a:lnTo>
                    <a:pt x="171" y="11"/>
                  </a:lnTo>
                  <a:lnTo>
                    <a:pt x="161" y="18"/>
                  </a:lnTo>
                  <a:lnTo>
                    <a:pt x="154" y="28"/>
                  </a:lnTo>
                  <a:lnTo>
                    <a:pt x="149" y="39"/>
                  </a:lnTo>
                  <a:lnTo>
                    <a:pt x="145" y="50"/>
                  </a:lnTo>
                  <a:lnTo>
                    <a:pt x="143" y="63"/>
                  </a:lnTo>
                  <a:lnTo>
                    <a:pt x="143" y="63"/>
                  </a:lnTo>
                  <a:lnTo>
                    <a:pt x="145" y="74"/>
                  </a:lnTo>
                  <a:lnTo>
                    <a:pt x="145" y="74"/>
                  </a:lnTo>
                  <a:lnTo>
                    <a:pt x="126" y="72"/>
                  </a:lnTo>
                  <a:lnTo>
                    <a:pt x="110" y="68"/>
                  </a:lnTo>
                  <a:lnTo>
                    <a:pt x="93" y="63"/>
                  </a:lnTo>
                  <a:lnTo>
                    <a:pt x="78" y="55"/>
                  </a:lnTo>
                  <a:lnTo>
                    <a:pt x="62" y="48"/>
                  </a:lnTo>
                  <a:lnTo>
                    <a:pt x="49" y="37"/>
                  </a:lnTo>
                  <a:lnTo>
                    <a:pt x="36" y="26"/>
                  </a:lnTo>
                  <a:lnTo>
                    <a:pt x="23" y="13"/>
                  </a:lnTo>
                  <a:lnTo>
                    <a:pt x="23" y="13"/>
                  </a:lnTo>
                  <a:lnTo>
                    <a:pt x="23" y="11"/>
                  </a:lnTo>
                  <a:lnTo>
                    <a:pt x="23" y="11"/>
                  </a:lnTo>
                  <a:lnTo>
                    <a:pt x="21" y="13"/>
                  </a:lnTo>
                  <a:lnTo>
                    <a:pt x="21" y="13"/>
                  </a:lnTo>
                  <a:lnTo>
                    <a:pt x="15" y="28"/>
                  </a:lnTo>
                  <a:lnTo>
                    <a:pt x="13" y="43"/>
                  </a:lnTo>
                  <a:lnTo>
                    <a:pt x="13" y="43"/>
                  </a:lnTo>
                  <a:lnTo>
                    <a:pt x="13" y="57"/>
                  </a:lnTo>
                  <a:lnTo>
                    <a:pt x="19" y="70"/>
                  </a:lnTo>
                  <a:lnTo>
                    <a:pt x="26" y="81"/>
                  </a:lnTo>
                  <a:lnTo>
                    <a:pt x="36" y="93"/>
                  </a:lnTo>
                  <a:lnTo>
                    <a:pt x="36" y="93"/>
                  </a:lnTo>
                  <a:lnTo>
                    <a:pt x="24" y="89"/>
                  </a:lnTo>
                  <a:lnTo>
                    <a:pt x="13" y="85"/>
                  </a:lnTo>
                  <a:lnTo>
                    <a:pt x="13" y="85"/>
                  </a:lnTo>
                  <a:lnTo>
                    <a:pt x="13" y="85"/>
                  </a:lnTo>
                  <a:lnTo>
                    <a:pt x="13" y="85"/>
                  </a:lnTo>
                  <a:lnTo>
                    <a:pt x="12" y="87"/>
                  </a:lnTo>
                  <a:lnTo>
                    <a:pt x="12" y="87"/>
                  </a:lnTo>
                  <a:lnTo>
                    <a:pt x="12" y="87"/>
                  </a:lnTo>
                  <a:lnTo>
                    <a:pt x="13" y="96"/>
                  </a:lnTo>
                  <a:lnTo>
                    <a:pt x="15" y="107"/>
                  </a:lnTo>
                  <a:lnTo>
                    <a:pt x="19" y="115"/>
                  </a:lnTo>
                  <a:lnTo>
                    <a:pt x="24" y="124"/>
                  </a:lnTo>
                  <a:lnTo>
                    <a:pt x="30" y="131"/>
                  </a:lnTo>
                  <a:lnTo>
                    <a:pt x="37" y="137"/>
                  </a:lnTo>
                  <a:lnTo>
                    <a:pt x="47" y="143"/>
                  </a:lnTo>
                  <a:lnTo>
                    <a:pt x="56" y="146"/>
                  </a:lnTo>
                  <a:lnTo>
                    <a:pt x="56" y="146"/>
                  </a:lnTo>
                  <a:lnTo>
                    <a:pt x="45" y="146"/>
                  </a:lnTo>
                  <a:lnTo>
                    <a:pt x="36" y="146"/>
                  </a:lnTo>
                  <a:lnTo>
                    <a:pt x="36" y="146"/>
                  </a:lnTo>
                  <a:lnTo>
                    <a:pt x="34" y="146"/>
                  </a:lnTo>
                  <a:lnTo>
                    <a:pt x="34" y="146"/>
                  </a:lnTo>
                  <a:lnTo>
                    <a:pt x="34" y="148"/>
                  </a:lnTo>
                  <a:lnTo>
                    <a:pt x="34" y="148"/>
                  </a:lnTo>
                  <a:lnTo>
                    <a:pt x="37" y="155"/>
                  </a:lnTo>
                  <a:lnTo>
                    <a:pt x="41" y="165"/>
                  </a:lnTo>
                  <a:lnTo>
                    <a:pt x="47" y="170"/>
                  </a:lnTo>
                  <a:lnTo>
                    <a:pt x="54" y="178"/>
                  </a:lnTo>
                  <a:lnTo>
                    <a:pt x="62" y="181"/>
                  </a:lnTo>
                  <a:lnTo>
                    <a:pt x="69" y="187"/>
                  </a:lnTo>
                  <a:lnTo>
                    <a:pt x="78" y="189"/>
                  </a:lnTo>
                  <a:lnTo>
                    <a:pt x="87" y="191"/>
                  </a:lnTo>
                  <a:lnTo>
                    <a:pt x="87" y="191"/>
                  </a:lnTo>
                  <a:lnTo>
                    <a:pt x="71" y="200"/>
                  </a:lnTo>
                  <a:lnTo>
                    <a:pt x="54" y="207"/>
                  </a:lnTo>
                  <a:lnTo>
                    <a:pt x="36" y="211"/>
                  </a:lnTo>
                  <a:lnTo>
                    <a:pt x="15" y="213"/>
                  </a:lnTo>
                  <a:lnTo>
                    <a:pt x="15" y="213"/>
                  </a:lnTo>
                  <a:lnTo>
                    <a:pt x="2" y="213"/>
                  </a:lnTo>
                  <a:lnTo>
                    <a:pt x="2" y="213"/>
                  </a:lnTo>
                  <a:lnTo>
                    <a:pt x="0" y="213"/>
                  </a:lnTo>
                  <a:lnTo>
                    <a:pt x="0" y="213"/>
                  </a:lnTo>
                  <a:lnTo>
                    <a:pt x="0" y="215"/>
                  </a:lnTo>
                  <a:lnTo>
                    <a:pt x="0" y="215"/>
                  </a:lnTo>
                  <a:lnTo>
                    <a:pt x="23" y="228"/>
                  </a:lnTo>
                  <a:lnTo>
                    <a:pt x="45" y="235"/>
                  </a:lnTo>
                  <a:lnTo>
                    <a:pt x="69" y="241"/>
                  </a:lnTo>
                  <a:lnTo>
                    <a:pt x="95" y="242"/>
                  </a:lnTo>
                  <a:lnTo>
                    <a:pt x="95" y="242"/>
                  </a:lnTo>
                  <a:lnTo>
                    <a:pt x="113" y="241"/>
                  </a:lnTo>
                  <a:lnTo>
                    <a:pt x="132" y="239"/>
                  </a:lnTo>
                  <a:lnTo>
                    <a:pt x="150" y="233"/>
                  </a:lnTo>
                  <a:lnTo>
                    <a:pt x="167" y="228"/>
                  </a:lnTo>
                  <a:lnTo>
                    <a:pt x="182" y="220"/>
                  </a:lnTo>
                  <a:lnTo>
                    <a:pt x="197" y="211"/>
                  </a:lnTo>
                  <a:lnTo>
                    <a:pt x="210" y="200"/>
                  </a:lnTo>
                  <a:lnTo>
                    <a:pt x="221" y="189"/>
                  </a:lnTo>
                  <a:lnTo>
                    <a:pt x="232" y="176"/>
                  </a:lnTo>
                  <a:lnTo>
                    <a:pt x="241" y="161"/>
                  </a:lnTo>
                  <a:lnTo>
                    <a:pt x="248" y="148"/>
                  </a:lnTo>
                  <a:lnTo>
                    <a:pt x="256" y="133"/>
                  </a:lnTo>
                  <a:lnTo>
                    <a:pt x="261" y="117"/>
                  </a:lnTo>
                  <a:lnTo>
                    <a:pt x="265" y="102"/>
                  </a:lnTo>
                  <a:lnTo>
                    <a:pt x="267" y="85"/>
                  </a:lnTo>
                  <a:lnTo>
                    <a:pt x="267" y="70"/>
                  </a:lnTo>
                  <a:lnTo>
                    <a:pt x="267" y="70"/>
                  </a:lnTo>
                  <a:lnTo>
                    <a:pt x="267" y="63"/>
                  </a:lnTo>
                  <a:lnTo>
                    <a:pt x="267" y="63"/>
                  </a:lnTo>
                  <a:lnTo>
                    <a:pt x="284" y="48"/>
                  </a:lnTo>
                  <a:lnTo>
                    <a:pt x="297" y="31"/>
                  </a:lnTo>
                  <a:lnTo>
                    <a:pt x="297" y="31"/>
                  </a:lnTo>
                  <a:lnTo>
                    <a:pt x="297" y="30"/>
                  </a:lnTo>
                  <a:lnTo>
                    <a:pt x="297" y="30"/>
                  </a:lnTo>
                  <a:close/>
                </a:path>
              </a:pathLst>
            </a:custGeom>
            <a:grpFill/>
            <a:ln w="9525">
              <a:noFill/>
              <a:round/>
              <a:headEnd/>
              <a:tailEnd/>
            </a:ln>
          </p:spPr>
          <p:txBody>
            <a:bodyPr/>
            <a:lstStyle/>
            <a:p>
              <a:pPr defTabSz="197536" latinLnBrk="0">
                <a:defRPr/>
              </a:pPr>
              <a:endParaRPr lang="en-US" sz="1900" kern="0">
                <a:solidFill>
                  <a:prstClr val="white"/>
                </a:solidFill>
                <a:latin typeface="Roboto"/>
              </a:endParaRPr>
            </a:p>
          </p:txBody>
        </p:sp>
        <p:grpSp>
          <p:nvGrpSpPr>
            <p:cNvPr id="22" name="Group 250"/>
            <p:cNvGrpSpPr>
              <a:grpSpLocks/>
            </p:cNvGrpSpPr>
            <p:nvPr/>
          </p:nvGrpSpPr>
          <p:grpSpPr bwMode="auto">
            <a:xfrm>
              <a:off x="3481487" y="4360466"/>
              <a:ext cx="108907" cy="108455"/>
              <a:chOff x="7045932" y="3207664"/>
              <a:chExt cx="292343" cy="292342"/>
            </a:xfrm>
            <a:grpFill/>
          </p:grpSpPr>
          <p:sp>
            <p:nvSpPr>
              <p:cNvPr id="23" name="Freeform 40"/>
              <p:cNvSpPr>
                <a:spLocks/>
              </p:cNvSpPr>
              <p:nvPr/>
            </p:nvSpPr>
            <p:spPr bwMode="auto">
              <a:xfrm>
                <a:off x="7045932" y="3207664"/>
                <a:ext cx="70356" cy="70649"/>
              </a:xfrm>
              <a:custGeom>
                <a:avLst/>
                <a:gdLst/>
                <a:ahLst/>
                <a:cxnLst>
                  <a:cxn ang="0">
                    <a:pos x="31" y="0"/>
                  </a:cxn>
                  <a:cxn ang="0">
                    <a:pos x="31" y="0"/>
                  </a:cxn>
                  <a:cxn ang="0">
                    <a:pos x="26" y="2"/>
                  </a:cxn>
                  <a:cxn ang="0">
                    <a:pos x="20" y="4"/>
                  </a:cxn>
                  <a:cxn ang="0">
                    <a:pos x="14" y="6"/>
                  </a:cxn>
                  <a:cxn ang="0">
                    <a:pos x="9" y="10"/>
                  </a:cxn>
                  <a:cxn ang="0">
                    <a:pos x="5" y="15"/>
                  </a:cxn>
                  <a:cxn ang="0">
                    <a:pos x="1" y="21"/>
                  </a:cxn>
                  <a:cxn ang="0">
                    <a:pos x="0" y="26"/>
                  </a:cxn>
                  <a:cxn ang="0">
                    <a:pos x="0" y="34"/>
                  </a:cxn>
                  <a:cxn ang="0">
                    <a:pos x="0" y="34"/>
                  </a:cxn>
                  <a:cxn ang="0">
                    <a:pos x="0" y="39"/>
                  </a:cxn>
                  <a:cxn ang="0">
                    <a:pos x="1" y="47"/>
                  </a:cxn>
                  <a:cxn ang="0">
                    <a:pos x="5" y="52"/>
                  </a:cxn>
                  <a:cxn ang="0">
                    <a:pos x="9" y="56"/>
                  </a:cxn>
                  <a:cxn ang="0">
                    <a:pos x="14" y="61"/>
                  </a:cxn>
                  <a:cxn ang="0">
                    <a:pos x="20" y="63"/>
                  </a:cxn>
                  <a:cxn ang="0">
                    <a:pos x="26" y="65"/>
                  </a:cxn>
                  <a:cxn ang="0">
                    <a:pos x="31" y="67"/>
                  </a:cxn>
                  <a:cxn ang="0">
                    <a:pos x="31" y="67"/>
                  </a:cxn>
                  <a:cxn ang="0">
                    <a:pos x="39" y="65"/>
                  </a:cxn>
                  <a:cxn ang="0">
                    <a:pos x="44" y="63"/>
                  </a:cxn>
                  <a:cxn ang="0">
                    <a:pos x="50" y="61"/>
                  </a:cxn>
                  <a:cxn ang="0">
                    <a:pos x="55" y="56"/>
                  </a:cxn>
                  <a:cxn ang="0">
                    <a:pos x="59" y="52"/>
                  </a:cxn>
                  <a:cxn ang="0">
                    <a:pos x="63" y="47"/>
                  </a:cxn>
                  <a:cxn ang="0">
                    <a:pos x="64" y="39"/>
                  </a:cxn>
                  <a:cxn ang="0">
                    <a:pos x="64" y="34"/>
                  </a:cxn>
                  <a:cxn ang="0">
                    <a:pos x="64" y="34"/>
                  </a:cxn>
                  <a:cxn ang="0">
                    <a:pos x="64" y="26"/>
                  </a:cxn>
                  <a:cxn ang="0">
                    <a:pos x="63" y="21"/>
                  </a:cxn>
                  <a:cxn ang="0">
                    <a:pos x="59" y="15"/>
                  </a:cxn>
                  <a:cxn ang="0">
                    <a:pos x="55" y="10"/>
                  </a:cxn>
                  <a:cxn ang="0">
                    <a:pos x="50" y="6"/>
                  </a:cxn>
                  <a:cxn ang="0">
                    <a:pos x="44" y="4"/>
                  </a:cxn>
                  <a:cxn ang="0">
                    <a:pos x="39" y="2"/>
                  </a:cxn>
                  <a:cxn ang="0">
                    <a:pos x="31" y="0"/>
                  </a:cxn>
                  <a:cxn ang="0">
                    <a:pos x="31" y="0"/>
                  </a:cxn>
                </a:cxnLst>
                <a:rect l="0" t="0" r="r" b="b"/>
                <a:pathLst>
                  <a:path w="64" h="67">
                    <a:moveTo>
                      <a:pt x="31" y="0"/>
                    </a:moveTo>
                    <a:lnTo>
                      <a:pt x="31" y="0"/>
                    </a:lnTo>
                    <a:lnTo>
                      <a:pt x="26" y="2"/>
                    </a:lnTo>
                    <a:lnTo>
                      <a:pt x="20" y="4"/>
                    </a:lnTo>
                    <a:lnTo>
                      <a:pt x="14" y="6"/>
                    </a:lnTo>
                    <a:lnTo>
                      <a:pt x="9" y="10"/>
                    </a:lnTo>
                    <a:lnTo>
                      <a:pt x="5" y="15"/>
                    </a:lnTo>
                    <a:lnTo>
                      <a:pt x="1" y="21"/>
                    </a:lnTo>
                    <a:lnTo>
                      <a:pt x="0" y="26"/>
                    </a:lnTo>
                    <a:lnTo>
                      <a:pt x="0" y="34"/>
                    </a:lnTo>
                    <a:lnTo>
                      <a:pt x="0" y="34"/>
                    </a:lnTo>
                    <a:lnTo>
                      <a:pt x="0" y="39"/>
                    </a:lnTo>
                    <a:lnTo>
                      <a:pt x="1" y="47"/>
                    </a:lnTo>
                    <a:lnTo>
                      <a:pt x="5" y="52"/>
                    </a:lnTo>
                    <a:lnTo>
                      <a:pt x="9" y="56"/>
                    </a:lnTo>
                    <a:lnTo>
                      <a:pt x="14" y="61"/>
                    </a:lnTo>
                    <a:lnTo>
                      <a:pt x="20" y="63"/>
                    </a:lnTo>
                    <a:lnTo>
                      <a:pt x="26" y="65"/>
                    </a:lnTo>
                    <a:lnTo>
                      <a:pt x="31" y="67"/>
                    </a:lnTo>
                    <a:lnTo>
                      <a:pt x="31" y="67"/>
                    </a:lnTo>
                    <a:lnTo>
                      <a:pt x="39" y="65"/>
                    </a:lnTo>
                    <a:lnTo>
                      <a:pt x="44" y="63"/>
                    </a:lnTo>
                    <a:lnTo>
                      <a:pt x="50" y="61"/>
                    </a:lnTo>
                    <a:lnTo>
                      <a:pt x="55" y="56"/>
                    </a:lnTo>
                    <a:lnTo>
                      <a:pt x="59" y="52"/>
                    </a:lnTo>
                    <a:lnTo>
                      <a:pt x="63" y="47"/>
                    </a:lnTo>
                    <a:lnTo>
                      <a:pt x="64" y="39"/>
                    </a:lnTo>
                    <a:lnTo>
                      <a:pt x="64" y="34"/>
                    </a:lnTo>
                    <a:lnTo>
                      <a:pt x="64" y="34"/>
                    </a:lnTo>
                    <a:lnTo>
                      <a:pt x="64" y="26"/>
                    </a:lnTo>
                    <a:lnTo>
                      <a:pt x="63" y="21"/>
                    </a:lnTo>
                    <a:lnTo>
                      <a:pt x="59" y="15"/>
                    </a:lnTo>
                    <a:lnTo>
                      <a:pt x="55" y="10"/>
                    </a:lnTo>
                    <a:lnTo>
                      <a:pt x="50" y="6"/>
                    </a:lnTo>
                    <a:lnTo>
                      <a:pt x="44" y="4"/>
                    </a:lnTo>
                    <a:lnTo>
                      <a:pt x="39" y="2"/>
                    </a:lnTo>
                    <a:lnTo>
                      <a:pt x="31" y="0"/>
                    </a:lnTo>
                    <a:lnTo>
                      <a:pt x="31" y="0"/>
                    </a:lnTo>
                    <a:close/>
                  </a:path>
                </a:pathLst>
              </a:custGeom>
              <a:grpFill/>
              <a:ln w="9525">
                <a:noFill/>
                <a:round/>
                <a:headEnd/>
                <a:tailEnd/>
              </a:ln>
            </p:spPr>
            <p:txBody>
              <a:bodyPr/>
              <a:lstStyle/>
              <a:p>
                <a:pPr defTabSz="197536" latinLnBrk="0">
                  <a:defRPr/>
                </a:pPr>
                <a:endParaRPr lang="en-US" sz="1900" kern="0">
                  <a:solidFill>
                    <a:prstClr val="white"/>
                  </a:solidFill>
                  <a:latin typeface="Roboto"/>
                </a:endParaRPr>
              </a:p>
            </p:txBody>
          </p:sp>
          <p:sp>
            <p:nvSpPr>
              <p:cNvPr id="24" name="Rectangle 41"/>
              <p:cNvSpPr>
                <a:spLocks noChangeArrowheads="1"/>
              </p:cNvSpPr>
              <p:nvPr/>
            </p:nvSpPr>
            <p:spPr bwMode="auto">
              <a:xfrm>
                <a:off x="7050784" y="3303894"/>
                <a:ext cx="61865" cy="196112"/>
              </a:xfrm>
              <a:prstGeom prst="rect">
                <a:avLst/>
              </a:prstGeom>
              <a:grpFill/>
              <a:ln w="9525">
                <a:noFill/>
                <a:miter lim="800000"/>
                <a:headEnd/>
                <a:tailEnd/>
              </a:ln>
            </p:spPr>
            <p:txBody>
              <a:bodyPr/>
              <a:lstStyle/>
              <a:p>
                <a:pPr defTabSz="197536" latinLnBrk="0">
                  <a:defRPr/>
                </a:pPr>
                <a:endParaRPr lang="en-US" sz="1900" kern="0">
                  <a:solidFill>
                    <a:prstClr val="white"/>
                  </a:solidFill>
                  <a:latin typeface="Roboto"/>
                </a:endParaRPr>
              </a:p>
            </p:txBody>
          </p:sp>
          <p:sp>
            <p:nvSpPr>
              <p:cNvPr id="25" name="Freeform 42"/>
              <p:cNvSpPr>
                <a:spLocks/>
              </p:cNvSpPr>
              <p:nvPr/>
            </p:nvSpPr>
            <p:spPr bwMode="auto">
              <a:xfrm>
                <a:off x="7149041" y="3300239"/>
                <a:ext cx="189234" cy="199767"/>
              </a:xfrm>
              <a:custGeom>
                <a:avLst/>
                <a:gdLst/>
                <a:ahLst/>
                <a:cxnLst>
                  <a:cxn ang="0">
                    <a:pos x="107" y="0"/>
                  </a:cxn>
                  <a:cxn ang="0">
                    <a:pos x="107" y="0"/>
                  </a:cxn>
                  <a:cxn ang="0">
                    <a:pos x="98" y="0"/>
                  </a:cxn>
                  <a:cxn ang="0">
                    <a:pos x="89" y="2"/>
                  </a:cxn>
                  <a:cxn ang="0">
                    <a:pos x="81" y="6"/>
                  </a:cxn>
                  <a:cxn ang="0">
                    <a:pos x="74" y="10"/>
                  </a:cxn>
                  <a:cxn ang="0">
                    <a:pos x="63" y="19"/>
                  </a:cxn>
                  <a:cxn ang="0">
                    <a:pos x="54" y="28"/>
                  </a:cxn>
                  <a:cxn ang="0">
                    <a:pos x="54" y="28"/>
                  </a:cxn>
                  <a:cxn ang="0">
                    <a:pos x="54" y="4"/>
                  </a:cxn>
                  <a:cxn ang="0">
                    <a:pos x="0" y="4"/>
                  </a:cxn>
                  <a:cxn ang="0">
                    <a:pos x="0" y="4"/>
                  </a:cxn>
                  <a:cxn ang="0">
                    <a:pos x="0" y="186"/>
                  </a:cxn>
                  <a:cxn ang="0">
                    <a:pos x="55" y="186"/>
                  </a:cxn>
                  <a:cxn ang="0">
                    <a:pos x="55" y="97"/>
                  </a:cxn>
                  <a:cxn ang="0">
                    <a:pos x="55" y="97"/>
                  </a:cxn>
                  <a:cxn ang="0">
                    <a:pos x="57" y="78"/>
                  </a:cxn>
                  <a:cxn ang="0">
                    <a:pos x="59" y="71"/>
                  </a:cxn>
                  <a:cxn ang="0">
                    <a:pos x="61" y="63"/>
                  </a:cxn>
                  <a:cxn ang="0">
                    <a:pos x="67" y="58"/>
                  </a:cxn>
                  <a:cxn ang="0">
                    <a:pos x="72" y="54"/>
                  </a:cxn>
                  <a:cxn ang="0">
                    <a:pos x="80" y="50"/>
                  </a:cxn>
                  <a:cxn ang="0">
                    <a:pos x="91" y="49"/>
                  </a:cxn>
                  <a:cxn ang="0">
                    <a:pos x="91" y="49"/>
                  </a:cxn>
                  <a:cxn ang="0">
                    <a:pos x="100" y="50"/>
                  </a:cxn>
                  <a:cxn ang="0">
                    <a:pos x="107" y="54"/>
                  </a:cxn>
                  <a:cxn ang="0">
                    <a:pos x="111" y="60"/>
                  </a:cxn>
                  <a:cxn ang="0">
                    <a:pos x="115" y="65"/>
                  </a:cxn>
                  <a:cxn ang="0">
                    <a:pos x="118" y="73"/>
                  </a:cxn>
                  <a:cxn ang="0">
                    <a:pos x="118" y="82"/>
                  </a:cxn>
                  <a:cxn ang="0">
                    <a:pos x="118" y="97"/>
                  </a:cxn>
                  <a:cxn ang="0">
                    <a:pos x="118" y="186"/>
                  </a:cxn>
                  <a:cxn ang="0">
                    <a:pos x="176" y="186"/>
                  </a:cxn>
                  <a:cxn ang="0">
                    <a:pos x="176" y="86"/>
                  </a:cxn>
                  <a:cxn ang="0">
                    <a:pos x="176" y="86"/>
                  </a:cxn>
                  <a:cxn ang="0">
                    <a:pos x="176" y="69"/>
                  </a:cxn>
                  <a:cxn ang="0">
                    <a:pos x="174" y="52"/>
                  </a:cxn>
                  <a:cxn ang="0">
                    <a:pos x="168" y="37"/>
                  </a:cxn>
                  <a:cxn ang="0">
                    <a:pos x="163" y="24"/>
                  </a:cxn>
                  <a:cxn ang="0">
                    <a:pos x="154" y="13"/>
                  </a:cxn>
                  <a:cxn ang="0">
                    <a:pos x="142" y="6"/>
                  </a:cxn>
                  <a:cxn ang="0">
                    <a:pos x="128" y="2"/>
                  </a:cxn>
                  <a:cxn ang="0">
                    <a:pos x="107" y="0"/>
                  </a:cxn>
                  <a:cxn ang="0">
                    <a:pos x="107" y="0"/>
                  </a:cxn>
                </a:cxnLst>
                <a:rect l="0" t="0" r="r" b="b"/>
                <a:pathLst>
                  <a:path w="176" h="186">
                    <a:moveTo>
                      <a:pt x="107" y="0"/>
                    </a:moveTo>
                    <a:lnTo>
                      <a:pt x="107" y="0"/>
                    </a:lnTo>
                    <a:lnTo>
                      <a:pt x="98" y="0"/>
                    </a:lnTo>
                    <a:lnTo>
                      <a:pt x="89" y="2"/>
                    </a:lnTo>
                    <a:lnTo>
                      <a:pt x="81" y="6"/>
                    </a:lnTo>
                    <a:lnTo>
                      <a:pt x="74" y="10"/>
                    </a:lnTo>
                    <a:lnTo>
                      <a:pt x="63" y="19"/>
                    </a:lnTo>
                    <a:lnTo>
                      <a:pt x="54" y="28"/>
                    </a:lnTo>
                    <a:lnTo>
                      <a:pt x="54" y="28"/>
                    </a:lnTo>
                    <a:lnTo>
                      <a:pt x="54" y="4"/>
                    </a:lnTo>
                    <a:lnTo>
                      <a:pt x="0" y="4"/>
                    </a:lnTo>
                    <a:lnTo>
                      <a:pt x="0" y="4"/>
                    </a:lnTo>
                    <a:lnTo>
                      <a:pt x="0" y="186"/>
                    </a:lnTo>
                    <a:lnTo>
                      <a:pt x="55" y="186"/>
                    </a:lnTo>
                    <a:lnTo>
                      <a:pt x="55" y="97"/>
                    </a:lnTo>
                    <a:lnTo>
                      <a:pt x="55" y="97"/>
                    </a:lnTo>
                    <a:lnTo>
                      <a:pt x="57" y="78"/>
                    </a:lnTo>
                    <a:lnTo>
                      <a:pt x="59" y="71"/>
                    </a:lnTo>
                    <a:lnTo>
                      <a:pt x="61" y="63"/>
                    </a:lnTo>
                    <a:lnTo>
                      <a:pt x="67" y="58"/>
                    </a:lnTo>
                    <a:lnTo>
                      <a:pt x="72" y="54"/>
                    </a:lnTo>
                    <a:lnTo>
                      <a:pt x="80" y="50"/>
                    </a:lnTo>
                    <a:lnTo>
                      <a:pt x="91" y="49"/>
                    </a:lnTo>
                    <a:lnTo>
                      <a:pt x="91" y="49"/>
                    </a:lnTo>
                    <a:lnTo>
                      <a:pt x="100" y="50"/>
                    </a:lnTo>
                    <a:lnTo>
                      <a:pt x="107" y="54"/>
                    </a:lnTo>
                    <a:lnTo>
                      <a:pt x="111" y="60"/>
                    </a:lnTo>
                    <a:lnTo>
                      <a:pt x="115" y="65"/>
                    </a:lnTo>
                    <a:lnTo>
                      <a:pt x="118" y="73"/>
                    </a:lnTo>
                    <a:lnTo>
                      <a:pt x="118" y="82"/>
                    </a:lnTo>
                    <a:lnTo>
                      <a:pt x="118" y="97"/>
                    </a:lnTo>
                    <a:lnTo>
                      <a:pt x="118" y="186"/>
                    </a:lnTo>
                    <a:lnTo>
                      <a:pt x="176" y="186"/>
                    </a:lnTo>
                    <a:lnTo>
                      <a:pt x="176" y="86"/>
                    </a:lnTo>
                    <a:lnTo>
                      <a:pt x="176" y="86"/>
                    </a:lnTo>
                    <a:lnTo>
                      <a:pt x="176" y="69"/>
                    </a:lnTo>
                    <a:lnTo>
                      <a:pt x="174" y="52"/>
                    </a:lnTo>
                    <a:lnTo>
                      <a:pt x="168" y="37"/>
                    </a:lnTo>
                    <a:lnTo>
                      <a:pt x="163" y="24"/>
                    </a:lnTo>
                    <a:lnTo>
                      <a:pt x="154" y="13"/>
                    </a:lnTo>
                    <a:lnTo>
                      <a:pt x="142" y="6"/>
                    </a:lnTo>
                    <a:lnTo>
                      <a:pt x="128" y="2"/>
                    </a:lnTo>
                    <a:lnTo>
                      <a:pt x="107" y="0"/>
                    </a:lnTo>
                    <a:lnTo>
                      <a:pt x="107" y="0"/>
                    </a:lnTo>
                    <a:close/>
                  </a:path>
                </a:pathLst>
              </a:custGeom>
              <a:grpFill/>
              <a:ln w="9525">
                <a:noFill/>
                <a:round/>
                <a:headEnd/>
                <a:tailEnd/>
              </a:ln>
            </p:spPr>
            <p:txBody>
              <a:bodyPr/>
              <a:lstStyle/>
              <a:p>
                <a:pPr defTabSz="197536" latinLnBrk="0">
                  <a:defRPr/>
                </a:pPr>
                <a:endParaRPr lang="en-US" sz="1900" kern="0">
                  <a:solidFill>
                    <a:prstClr val="white"/>
                  </a:solidFill>
                  <a:latin typeface="Roboto"/>
                </a:endParaRPr>
              </a:p>
            </p:txBody>
          </p:sp>
        </p:grpSp>
      </p:grpSp>
      <p:grpSp>
        <p:nvGrpSpPr>
          <p:cNvPr id="54" name="Group 53"/>
          <p:cNvGrpSpPr/>
          <p:nvPr/>
        </p:nvGrpSpPr>
        <p:grpSpPr>
          <a:xfrm>
            <a:off x="1905656" y="760390"/>
            <a:ext cx="5332697" cy="1003882"/>
            <a:chOff x="460433" y="2919933"/>
            <a:chExt cx="27303226" cy="3854954"/>
          </a:xfrm>
        </p:grpSpPr>
        <p:sp>
          <p:nvSpPr>
            <p:cNvPr id="56" name="TextBox 55"/>
            <p:cNvSpPr txBox="1"/>
            <p:nvPr/>
          </p:nvSpPr>
          <p:spPr>
            <a:xfrm>
              <a:off x="460433" y="2919933"/>
              <a:ext cx="27303226" cy="2812865"/>
            </a:xfrm>
            <a:prstGeom prst="rect">
              <a:avLst/>
            </a:prstGeom>
            <a:noFill/>
          </p:spPr>
          <p:txBody>
            <a:bodyPr wrap="square" rtlCol="0">
              <a:spAutoFit/>
            </a:bodyPr>
            <a:lstStyle/>
            <a:p>
              <a:pPr algn="ctr" defTabSz="758600" latinLnBrk="0">
                <a:lnSpc>
                  <a:spcPct val="80000"/>
                </a:lnSpc>
              </a:pPr>
              <a:r>
                <a:rPr lang="en-US" sz="5200" dirty="0" smtClean="0">
                  <a:solidFill>
                    <a:srgbClr val="313232"/>
                  </a:solidFill>
                  <a:latin typeface="Impact" charset="0"/>
                  <a:ea typeface="Impact" charset="0"/>
                  <a:cs typeface="Impact" charset="0"/>
                </a:rPr>
                <a:t>Team </a:t>
              </a:r>
              <a:r>
                <a:rPr lang="en-US" sz="5200" dirty="0">
                  <a:solidFill>
                    <a:srgbClr val="313232"/>
                  </a:solidFill>
                  <a:latin typeface="Impact" charset="0"/>
                  <a:ea typeface="Impact" charset="0"/>
                  <a:cs typeface="Impact" charset="0"/>
                </a:rPr>
                <a:t>Members</a:t>
              </a:r>
            </a:p>
          </p:txBody>
        </p:sp>
        <p:sp>
          <p:nvSpPr>
            <p:cNvPr id="57" name="Rectangle 56"/>
            <p:cNvSpPr/>
            <p:nvPr/>
          </p:nvSpPr>
          <p:spPr>
            <a:xfrm>
              <a:off x="2895366" y="5829387"/>
              <a:ext cx="22433360" cy="945500"/>
            </a:xfrm>
            <a:prstGeom prst="rect">
              <a:avLst/>
            </a:prstGeom>
            <a:noFill/>
          </p:spPr>
          <p:txBody>
            <a:bodyPr wrap="square" rtlCol="0">
              <a:spAutoFit/>
            </a:bodyPr>
            <a:lstStyle/>
            <a:p>
              <a:pPr algn="ctr" defTabSz="758600" latinLnBrk="0"/>
              <a:r>
                <a:rPr lang="en-US" sz="1000" dirty="0" smtClean="0">
                  <a:solidFill>
                    <a:srgbClr val="4B4D4D"/>
                  </a:solidFill>
                  <a:latin typeface="Calibri Light" charset="0"/>
                  <a:ea typeface="Calibri Light" charset="0"/>
                  <a:cs typeface="Calibri Light" charset="0"/>
                </a:rPr>
                <a:t>3</a:t>
              </a:r>
              <a:endParaRPr lang="en-US" sz="1000" dirty="0">
                <a:solidFill>
                  <a:srgbClr val="4B4D4D"/>
                </a:solidFill>
                <a:latin typeface="Calibri Light" charset="0"/>
                <a:ea typeface="Calibri Light" charset="0"/>
                <a:cs typeface="Calibri Light" charset="0"/>
              </a:endParaRPr>
            </a:p>
          </p:txBody>
        </p:sp>
      </p:grpSp>
      <p:sp>
        <p:nvSpPr>
          <p:cNvPr id="65" name="Rectangle 64"/>
          <p:cNvSpPr/>
          <p:nvPr/>
        </p:nvSpPr>
        <p:spPr>
          <a:xfrm>
            <a:off x="3739884" y="4648279"/>
            <a:ext cx="1473972" cy="266205"/>
          </a:xfrm>
          <a:prstGeom prst="rect">
            <a:avLst/>
          </a:prstGeom>
        </p:spPr>
        <p:txBody>
          <a:bodyPr wrap="none" lIns="19738" tIns="9895" rIns="19738" bIns="9895">
            <a:spAutoFit/>
          </a:bodyPr>
          <a:lstStyle/>
          <a:p>
            <a:pPr algn="ctr" defTabSz="197536" latinLnBrk="0"/>
            <a:r>
              <a:rPr lang="id-ID" sz="1600" dirty="0">
                <a:solidFill>
                  <a:prstClr val="white"/>
                </a:solidFill>
                <a:latin typeface="Calibri Light" charset="0"/>
                <a:ea typeface="Calibri Light" charset="0"/>
                <a:cs typeface="Calibri Light" charset="0"/>
              </a:rPr>
              <a:t>James Rodriguest</a:t>
            </a:r>
            <a:endParaRPr lang="id-ID" sz="800" dirty="0">
              <a:solidFill>
                <a:prstClr val="white"/>
              </a:solidFill>
              <a:latin typeface="Calibri Light" charset="0"/>
              <a:ea typeface="Calibri Light" charset="0"/>
              <a:cs typeface="Calibri Light" charset="0"/>
            </a:endParaRPr>
          </a:p>
        </p:txBody>
      </p:sp>
      <p:sp>
        <p:nvSpPr>
          <p:cNvPr id="66" name="TextBox 65"/>
          <p:cNvSpPr txBox="1"/>
          <p:nvPr/>
        </p:nvSpPr>
        <p:spPr>
          <a:xfrm>
            <a:off x="3867243" y="4934982"/>
            <a:ext cx="1219216" cy="173872"/>
          </a:xfrm>
          <a:prstGeom prst="rect">
            <a:avLst/>
          </a:prstGeom>
          <a:noFill/>
        </p:spPr>
        <p:txBody>
          <a:bodyPr wrap="square" lIns="19738" tIns="9895" rIns="19738" bIns="9895" rtlCol="0">
            <a:spAutoFit/>
          </a:bodyPr>
          <a:lstStyle/>
          <a:p>
            <a:pPr algn="ctr" defTabSz="197536" latinLnBrk="0"/>
            <a:r>
              <a:rPr lang="id-ID" sz="1000" dirty="0">
                <a:solidFill>
                  <a:prstClr val="white"/>
                </a:solidFill>
                <a:latin typeface="Calibri Light" charset="0"/>
                <a:ea typeface="Calibri Light" charset="0"/>
                <a:cs typeface="Calibri Light" charset="0"/>
              </a:rPr>
              <a:t>{ Web design }</a:t>
            </a:r>
          </a:p>
        </p:txBody>
      </p:sp>
      <p:grpSp>
        <p:nvGrpSpPr>
          <p:cNvPr id="67" name="Group 66"/>
          <p:cNvGrpSpPr/>
          <p:nvPr/>
        </p:nvGrpSpPr>
        <p:grpSpPr>
          <a:xfrm>
            <a:off x="4185561" y="5437813"/>
            <a:ext cx="582580" cy="144025"/>
            <a:chOff x="2939662" y="4354364"/>
            <a:chExt cx="650732" cy="120657"/>
          </a:xfrm>
          <a:solidFill>
            <a:srgbClr val="05B0D7"/>
          </a:solidFill>
        </p:grpSpPr>
        <p:sp>
          <p:nvSpPr>
            <p:cNvPr id="68" name="Freeform 6"/>
            <p:cNvSpPr>
              <a:spLocks/>
            </p:cNvSpPr>
            <p:nvPr/>
          </p:nvSpPr>
          <p:spPr bwMode="auto">
            <a:xfrm>
              <a:off x="2939662" y="4354364"/>
              <a:ext cx="61458" cy="120657"/>
            </a:xfrm>
            <a:custGeom>
              <a:avLst/>
              <a:gdLst/>
              <a:ahLst/>
              <a:cxnLst>
                <a:cxn ang="0">
                  <a:pos x="156" y="50"/>
                </a:cxn>
                <a:cxn ang="0">
                  <a:pos x="128" y="50"/>
                </a:cxn>
                <a:cxn ang="0">
                  <a:pos x="128" y="50"/>
                </a:cxn>
                <a:cxn ang="0">
                  <a:pos x="121" y="50"/>
                </a:cxn>
                <a:cxn ang="0">
                  <a:pos x="115" y="51"/>
                </a:cxn>
                <a:cxn ang="0">
                  <a:pos x="110" y="53"/>
                </a:cxn>
                <a:cxn ang="0">
                  <a:pos x="106" y="57"/>
                </a:cxn>
                <a:cxn ang="0">
                  <a:pos x="104" y="61"/>
                </a:cxn>
                <a:cxn ang="0">
                  <a:pos x="102" y="64"/>
                </a:cxn>
                <a:cxn ang="0">
                  <a:pos x="100" y="76"/>
                </a:cxn>
                <a:cxn ang="0">
                  <a:pos x="100" y="111"/>
                </a:cxn>
                <a:cxn ang="0">
                  <a:pos x="154" y="111"/>
                </a:cxn>
                <a:cxn ang="0">
                  <a:pos x="154" y="163"/>
                </a:cxn>
                <a:cxn ang="0">
                  <a:pos x="100" y="163"/>
                </a:cxn>
                <a:cxn ang="0">
                  <a:pos x="100" y="301"/>
                </a:cxn>
                <a:cxn ang="0">
                  <a:pos x="47" y="301"/>
                </a:cxn>
                <a:cxn ang="0">
                  <a:pos x="47" y="163"/>
                </a:cxn>
                <a:cxn ang="0">
                  <a:pos x="0" y="163"/>
                </a:cxn>
                <a:cxn ang="0">
                  <a:pos x="0" y="111"/>
                </a:cxn>
                <a:cxn ang="0">
                  <a:pos x="47" y="111"/>
                </a:cxn>
                <a:cxn ang="0">
                  <a:pos x="47" y="70"/>
                </a:cxn>
                <a:cxn ang="0">
                  <a:pos x="47" y="70"/>
                </a:cxn>
                <a:cxn ang="0">
                  <a:pos x="47" y="53"/>
                </a:cxn>
                <a:cxn ang="0">
                  <a:pos x="50" y="40"/>
                </a:cxn>
                <a:cxn ang="0">
                  <a:pos x="58" y="27"/>
                </a:cxn>
                <a:cxn ang="0">
                  <a:pos x="65" y="18"/>
                </a:cxn>
                <a:cxn ang="0">
                  <a:pos x="74" y="11"/>
                </a:cxn>
                <a:cxn ang="0">
                  <a:pos x="87" y="3"/>
                </a:cxn>
                <a:cxn ang="0">
                  <a:pos x="100" y="1"/>
                </a:cxn>
                <a:cxn ang="0">
                  <a:pos x="115" y="0"/>
                </a:cxn>
                <a:cxn ang="0">
                  <a:pos x="156" y="0"/>
                </a:cxn>
                <a:cxn ang="0">
                  <a:pos x="156" y="50"/>
                </a:cxn>
              </a:cxnLst>
              <a:rect l="0" t="0" r="r" b="b"/>
              <a:pathLst>
                <a:path w="156" h="301">
                  <a:moveTo>
                    <a:pt x="156" y="50"/>
                  </a:moveTo>
                  <a:lnTo>
                    <a:pt x="128" y="50"/>
                  </a:lnTo>
                  <a:lnTo>
                    <a:pt x="128" y="50"/>
                  </a:lnTo>
                  <a:lnTo>
                    <a:pt x="121" y="50"/>
                  </a:lnTo>
                  <a:lnTo>
                    <a:pt x="115" y="51"/>
                  </a:lnTo>
                  <a:lnTo>
                    <a:pt x="110" y="53"/>
                  </a:lnTo>
                  <a:lnTo>
                    <a:pt x="106" y="57"/>
                  </a:lnTo>
                  <a:lnTo>
                    <a:pt x="104" y="61"/>
                  </a:lnTo>
                  <a:lnTo>
                    <a:pt x="102" y="64"/>
                  </a:lnTo>
                  <a:lnTo>
                    <a:pt x="100" y="76"/>
                  </a:lnTo>
                  <a:lnTo>
                    <a:pt x="100" y="111"/>
                  </a:lnTo>
                  <a:lnTo>
                    <a:pt x="154" y="111"/>
                  </a:lnTo>
                  <a:lnTo>
                    <a:pt x="154" y="163"/>
                  </a:lnTo>
                  <a:lnTo>
                    <a:pt x="100" y="163"/>
                  </a:lnTo>
                  <a:lnTo>
                    <a:pt x="100" y="301"/>
                  </a:lnTo>
                  <a:lnTo>
                    <a:pt x="47" y="301"/>
                  </a:lnTo>
                  <a:lnTo>
                    <a:pt x="47" y="163"/>
                  </a:lnTo>
                  <a:lnTo>
                    <a:pt x="0" y="163"/>
                  </a:lnTo>
                  <a:lnTo>
                    <a:pt x="0" y="111"/>
                  </a:lnTo>
                  <a:lnTo>
                    <a:pt x="47" y="111"/>
                  </a:lnTo>
                  <a:lnTo>
                    <a:pt x="47" y="70"/>
                  </a:lnTo>
                  <a:lnTo>
                    <a:pt x="47" y="70"/>
                  </a:lnTo>
                  <a:lnTo>
                    <a:pt x="47" y="53"/>
                  </a:lnTo>
                  <a:lnTo>
                    <a:pt x="50" y="40"/>
                  </a:lnTo>
                  <a:lnTo>
                    <a:pt x="58" y="27"/>
                  </a:lnTo>
                  <a:lnTo>
                    <a:pt x="65" y="18"/>
                  </a:lnTo>
                  <a:lnTo>
                    <a:pt x="74" y="11"/>
                  </a:lnTo>
                  <a:lnTo>
                    <a:pt x="87" y="3"/>
                  </a:lnTo>
                  <a:lnTo>
                    <a:pt x="100" y="1"/>
                  </a:lnTo>
                  <a:lnTo>
                    <a:pt x="115" y="0"/>
                  </a:lnTo>
                  <a:lnTo>
                    <a:pt x="156" y="0"/>
                  </a:lnTo>
                  <a:lnTo>
                    <a:pt x="156" y="50"/>
                  </a:lnTo>
                  <a:close/>
                </a:path>
              </a:pathLst>
            </a:custGeom>
            <a:grpFill/>
            <a:ln w="9525">
              <a:noFill/>
              <a:round/>
              <a:headEnd/>
              <a:tailEnd/>
            </a:ln>
          </p:spPr>
          <p:txBody>
            <a:bodyPr/>
            <a:lstStyle/>
            <a:p>
              <a:pPr defTabSz="197536" latinLnBrk="0">
                <a:defRPr/>
              </a:pPr>
              <a:endParaRPr lang="en-US" sz="1900" kern="0">
                <a:solidFill>
                  <a:prstClr val="white"/>
                </a:solidFill>
                <a:latin typeface="Roboto"/>
              </a:endParaRPr>
            </a:p>
          </p:txBody>
        </p:sp>
        <p:sp>
          <p:nvSpPr>
            <p:cNvPr id="69" name="Freeform 7"/>
            <p:cNvSpPr>
              <a:spLocks/>
            </p:cNvSpPr>
            <p:nvPr/>
          </p:nvSpPr>
          <p:spPr bwMode="auto">
            <a:xfrm>
              <a:off x="3182105" y="4366114"/>
              <a:ext cx="118397" cy="97158"/>
            </a:xfrm>
            <a:custGeom>
              <a:avLst/>
              <a:gdLst/>
              <a:ahLst/>
              <a:cxnLst>
                <a:cxn ang="0">
                  <a:pos x="295" y="30"/>
                </a:cxn>
                <a:cxn ang="0">
                  <a:pos x="267" y="37"/>
                </a:cxn>
                <a:cxn ang="0">
                  <a:pos x="280" y="24"/>
                </a:cxn>
                <a:cxn ang="0">
                  <a:pos x="289" y="7"/>
                </a:cxn>
                <a:cxn ang="0">
                  <a:pos x="287" y="6"/>
                </a:cxn>
                <a:cxn ang="0">
                  <a:pos x="250" y="20"/>
                </a:cxn>
                <a:cxn ang="0">
                  <a:pos x="230" y="6"/>
                </a:cxn>
                <a:cxn ang="0">
                  <a:pos x="206" y="0"/>
                </a:cxn>
                <a:cxn ang="0">
                  <a:pos x="171" y="11"/>
                </a:cxn>
                <a:cxn ang="0">
                  <a:pos x="149" y="39"/>
                </a:cxn>
                <a:cxn ang="0">
                  <a:pos x="143" y="63"/>
                </a:cxn>
                <a:cxn ang="0">
                  <a:pos x="126" y="72"/>
                </a:cxn>
                <a:cxn ang="0">
                  <a:pos x="78" y="55"/>
                </a:cxn>
                <a:cxn ang="0">
                  <a:pos x="36" y="26"/>
                </a:cxn>
                <a:cxn ang="0">
                  <a:pos x="23" y="11"/>
                </a:cxn>
                <a:cxn ang="0">
                  <a:pos x="21" y="13"/>
                </a:cxn>
                <a:cxn ang="0">
                  <a:pos x="13" y="43"/>
                </a:cxn>
                <a:cxn ang="0">
                  <a:pos x="26" y="81"/>
                </a:cxn>
                <a:cxn ang="0">
                  <a:pos x="24" y="89"/>
                </a:cxn>
                <a:cxn ang="0">
                  <a:pos x="13" y="85"/>
                </a:cxn>
                <a:cxn ang="0">
                  <a:pos x="12" y="87"/>
                </a:cxn>
                <a:cxn ang="0">
                  <a:pos x="15" y="107"/>
                </a:cxn>
                <a:cxn ang="0">
                  <a:pos x="30" y="131"/>
                </a:cxn>
                <a:cxn ang="0">
                  <a:pos x="56" y="146"/>
                </a:cxn>
                <a:cxn ang="0">
                  <a:pos x="36" y="146"/>
                </a:cxn>
                <a:cxn ang="0">
                  <a:pos x="34" y="146"/>
                </a:cxn>
                <a:cxn ang="0">
                  <a:pos x="37" y="155"/>
                </a:cxn>
                <a:cxn ang="0">
                  <a:pos x="54" y="178"/>
                </a:cxn>
                <a:cxn ang="0">
                  <a:pos x="78" y="189"/>
                </a:cxn>
                <a:cxn ang="0">
                  <a:pos x="71" y="200"/>
                </a:cxn>
                <a:cxn ang="0">
                  <a:pos x="15" y="213"/>
                </a:cxn>
                <a:cxn ang="0">
                  <a:pos x="2" y="213"/>
                </a:cxn>
                <a:cxn ang="0">
                  <a:pos x="0" y="215"/>
                </a:cxn>
                <a:cxn ang="0">
                  <a:pos x="45" y="235"/>
                </a:cxn>
                <a:cxn ang="0">
                  <a:pos x="95" y="242"/>
                </a:cxn>
                <a:cxn ang="0">
                  <a:pos x="150" y="233"/>
                </a:cxn>
                <a:cxn ang="0">
                  <a:pos x="197" y="211"/>
                </a:cxn>
                <a:cxn ang="0">
                  <a:pos x="232" y="176"/>
                </a:cxn>
                <a:cxn ang="0">
                  <a:pos x="256" y="133"/>
                </a:cxn>
                <a:cxn ang="0">
                  <a:pos x="267" y="85"/>
                </a:cxn>
                <a:cxn ang="0">
                  <a:pos x="267" y="63"/>
                </a:cxn>
                <a:cxn ang="0">
                  <a:pos x="297" y="31"/>
                </a:cxn>
                <a:cxn ang="0">
                  <a:pos x="297" y="30"/>
                </a:cxn>
              </a:cxnLst>
              <a:rect l="0" t="0" r="r" b="b"/>
              <a:pathLst>
                <a:path w="297" h="242">
                  <a:moveTo>
                    <a:pt x="297" y="30"/>
                  </a:moveTo>
                  <a:lnTo>
                    <a:pt x="297" y="30"/>
                  </a:lnTo>
                  <a:lnTo>
                    <a:pt x="295" y="30"/>
                  </a:lnTo>
                  <a:lnTo>
                    <a:pt x="295" y="30"/>
                  </a:lnTo>
                  <a:lnTo>
                    <a:pt x="282" y="33"/>
                  </a:lnTo>
                  <a:lnTo>
                    <a:pt x="267" y="37"/>
                  </a:lnTo>
                  <a:lnTo>
                    <a:pt x="267" y="37"/>
                  </a:lnTo>
                  <a:lnTo>
                    <a:pt x="274" y="31"/>
                  </a:lnTo>
                  <a:lnTo>
                    <a:pt x="280" y="24"/>
                  </a:lnTo>
                  <a:lnTo>
                    <a:pt x="286" y="17"/>
                  </a:lnTo>
                  <a:lnTo>
                    <a:pt x="289" y="7"/>
                  </a:lnTo>
                  <a:lnTo>
                    <a:pt x="289" y="7"/>
                  </a:lnTo>
                  <a:lnTo>
                    <a:pt x="289" y="6"/>
                  </a:lnTo>
                  <a:lnTo>
                    <a:pt x="289" y="6"/>
                  </a:lnTo>
                  <a:lnTo>
                    <a:pt x="287" y="6"/>
                  </a:lnTo>
                  <a:lnTo>
                    <a:pt x="287" y="6"/>
                  </a:lnTo>
                  <a:lnTo>
                    <a:pt x="269" y="15"/>
                  </a:lnTo>
                  <a:lnTo>
                    <a:pt x="250" y="20"/>
                  </a:lnTo>
                  <a:lnTo>
                    <a:pt x="250" y="20"/>
                  </a:lnTo>
                  <a:lnTo>
                    <a:pt x="241" y="11"/>
                  </a:lnTo>
                  <a:lnTo>
                    <a:pt x="230" y="6"/>
                  </a:lnTo>
                  <a:lnTo>
                    <a:pt x="217" y="2"/>
                  </a:lnTo>
                  <a:lnTo>
                    <a:pt x="206" y="0"/>
                  </a:lnTo>
                  <a:lnTo>
                    <a:pt x="206" y="0"/>
                  </a:lnTo>
                  <a:lnTo>
                    <a:pt x="193" y="2"/>
                  </a:lnTo>
                  <a:lnTo>
                    <a:pt x="182" y="6"/>
                  </a:lnTo>
                  <a:lnTo>
                    <a:pt x="171" y="11"/>
                  </a:lnTo>
                  <a:lnTo>
                    <a:pt x="161" y="18"/>
                  </a:lnTo>
                  <a:lnTo>
                    <a:pt x="154" y="28"/>
                  </a:lnTo>
                  <a:lnTo>
                    <a:pt x="149" y="39"/>
                  </a:lnTo>
                  <a:lnTo>
                    <a:pt x="145" y="50"/>
                  </a:lnTo>
                  <a:lnTo>
                    <a:pt x="143" y="63"/>
                  </a:lnTo>
                  <a:lnTo>
                    <a:pt x="143" y="63"/>
                  </a:lnTo>
                  <a:lnTo>
                    <a:pt x="145" y="74"/>
                  </a:lnTo>
                  <a:lnTo>
                    <a:pt x="145" y="74"/>
                  </a:lnTo>
                  <a:lnTo>
                    <a:pt x="126" y="72"/>
                  </a:lnTo>
                  <a:lnTo>
                    <a:pt x="110" y="68"/>
                  </a:lnTo>
                  <a:lnTo>
                    <a:pt x="93" y="63"/>
                  </a:lnTo>
                  <a:lnTo>
                    <a:pt x="78" y="55"/>
                  </a:lnTo>
                  <a:lnTo>
                    <a:pt x="62" y="48"/>
                  </a:lnTo>
                  <a:lnTo>
                    <a:pt x="49" y="37"/>
                  </a:lnTo>
                  <a:lnTo>
                    <a:pt x="36" y="26"/>
                  </a:lnTo>
                  <a:lnTo>
                    <a:pt x="23" y="13"/>
                  </a:lnTo>
                  <a:lnTo>
                    <a:pt x="23" y="13"/>
                  </a:lnTo>
                  <a:lnTo>
                    <a:pt x="23" y="11"/>
                  </a:lnTo>
                  <a:lnTo>
                    <a:pt x="23" y="11"/>
                  </a:lnTo>
                  <a:lnTo>
                    <a:pt x="21" y="13"/>
                  </a:lnTo>
                  <a:lnTo>
                    <a:pt x="21" y="13"/>
                  </a:lnTo>
                  <a:lnTo>
                    <a:pt x="15" y="28"/>
                  </a:lnTo>
                  <a:lnTo>
                    <a:pt x="13" y="43"/>
                  </a:lnTo>
                  <a:lnTo>
                    <a:pt x="13" y="43"/>
                  </a:lnTo>
                  <a:lnTo>
                    <a:pt x="13" y="57"/>
                  </a:lnTo>
                  <a:lnTo>
                    <a:pt x="19" y="70"/>
                  </a:lnTo>
                  <a:lnTo>
                    <a:pt x="26" y="81"/>
                  </a:lnTo>
                  <a:lnTo>
                    <a:pt x="36" y="93"/>
                  </a:lnTo>
                  <a:lnTo>
                    <a:pt x="36" y="93"/>
                  </a:lnTo>
                  <a:lnTo>
                    <a:pt x="24" y="89"/>
                  </a:lnTo>
                  <a:lnTo>
                    <a:pt x="13" y="85"/>
                  </a:lnTo>
                  <a:lnTo>
                    <a:pt x="13" y="85"/>
                  </a:lnTo>
                  <a:lnTo>
                    <a:pt x="13" y="85"/>
                  </a:lnTo>
                  <a:lnTo>
                    <a:pt x="13" y="85"/>
                  </a:lnTo>
                  <a:lnTo>
                    <a:pt x="12" y="87"/>
                  </a:lnTo>
                  <a:lnTo>
                    <a:pt x="12" y="87"/>
                  </a:lnTo>
                  <a:lnTo>
                    <a:pt x="12" y="87"/>
                  </a:lnTo>
                  <a:lnTo>
                    <a:pt x="13" y="96"/>
                  </a:lnTo>
                  <a:lnTo>
                    <a:pt x="15" y="107"/>
                  </a:lnTo>
                  <a:lnTo>
                    <a:pt x="19" y="115"/>
                  </a:lnTo>
                  <a:lnTo>
                    <a:pt x="24" y="124"/>
                  </a:lnTo>
                  <a:lnTo>
                    <a:pt x="30" y="131"/>
                  </a:lnTo>
                  <a:lnTo>
                    <a:pt x="37" y="137"/>
                  </a:lnTo>
                  <a:lnTo>
                    <a:pt x="47" y="143"/>
                  </a:lnTo>
                  <a:lnTo>
                    <a:pt x="56" y="146"/>
                  </a:lnTo>
                  <a:lnTo>
                    <a:pt x="56" y="146"/>
                  </a:lnTo>
                  <a:lnTo>
                    <a:pt x="45" y="146"/>
                  </a:lnTo>
                  <a:lnTo>
                    <a:pt x="36" y="146"/>
                  </a:lnTo>
                  <a:lnTo>
                    <a:pt x="36" y="146"/>
                  </a:lnTo>
                  <a:lnTo>
                    <a:pt x="34" y="146"/>
                  </a:lnTo>
                  <a:lnTo>
                    <a:pt x="34" y="146"/>
                  </a:lnTo>
                  <a:lnTo>
                    <a:pt x="34" y="148"/>
                  </a:lnTo>
                  <a:lnTo>
                    <a:pt x="34" y="148"/>
                  </a:lnTo>
                  <a:lnTo>
                    <a:pt x="37" y="155"/>
                  </a:lnTo>
                  <a:lnTo>
                    <a:pt x="41" y="165"/>
                  </a:lnTo>
                  <a:lnTo>
                    <a:pt x="47" y="170"/>
                  </a:lnTo>
                  <a:lnTo>
                    <a:pt x="54" y="178"/>
                  </a:lnTo>
                  <a:lnTo>
                    <a:pt x="62" y="181"/>
                  </a:lnTo>
                  <a:lnTo>
                    <a:pt x="69" y="187"/>
                  </a:lnTo>
                  <a:lnTo>
                    <a:pt x="78" y="189"/>
                  </a:lnTo>
                  <a:lnTo>
                    <a:pt x="87" y="191"/>
                  </a:lnTo>
                  <a:lnTo>
                    <a:pt x="87" y="191"/>
                  </a:lnTo>
                  <a:lnTo>
                    <a:pt x="71" y="200"/>
                  </a:lnTo>
                  <a:lnTo>
                    <a:pt x="54" y="207"/>
                  </a:lnTo>
                  <a:lnTo>
                    <a:pt x="36" y="211"/>
                  </a:lnTo>
                  <a:lnTo>
                    <a:pt x="15" y="213"/>
                  </a:lnTo>
                  <a:lnTo>
                    <a:pt x="15" y="213"/>
                  </a:lnTo>
                  <a:lnTo>
                    <a:pt x="2" y="213"/>
                  </a:lnTo>
                  <a:lnTo>
                    <a:pt x="2" y="213"/>
                  </a:lnTo>
                  <a:lnTo>
                    <a:pt x="0" y="213"/>
                  </a:lnTo>
                  <a:lnTo>
                    <a:pt x="0" y="213"/>
                  </a:lnTo>
                  <a:lnTo>
                    <a:pt x="0" y="215"/>
                  </a:lnTo>
                  <a:lnTo>
                    <a:pt x="0" y="215"/>
                  </a:lnTo>
                  <a:lnTo>
                    <a:pt x="23" y="228"/>
                  </a:lnTo>
                  <a:lnTo>
                    <a:pt x="45" y="235"/>
                  </a:lnTo>
                  <a:lnTo>
                    <a:pt x="69" y="241"/>
                  </a:lnTo>
                  <a:lnTo>
                    <a:pt x="95" y="242"/>
                  </a:lnTo>
                  <a:lnTo>
                    <a:pt x="95" y="242"/>
                  </a:lnTo>
                  <a:lnTo>
                    <a:pt x="113" y="241"/>
                  </a:lnTo>
                  <a:lnTo>
                    <a:pt x="132" y="239"/>
                  </a:lnTo>
                  <a:lnTo>
                    <a:pt x="150" y="233"/>
                  </a:lnTo>
                  <a:lnTo>
                    <a:pt x="167" y="228"/>
                  </a:lnTo>
                  <a:lnTo>
                    <a:pt x="182" y="220"/>
                  </a:lnTo>
                  <a:lnTo>
                    <a:pt x="197" y="211"/>
                  </a:lnTo>
                  <a:lnTo>
                    <a:pt x="210" y="200"/>
                  </a:lnTo>
                  <a:lnTo>
                    <a:pt x="221" y="189"/>
                  </a:lnTo>
                  <a:lnTo>
                    <a:pt x="232" y="176"/>
                  </a:lnTo>
                  <a:lnTo>
                    <a:pt x="241" y="161"/>
                  </a:lnTo>
                  <a:lnTo>
                    <a:pt x="248" y="148"/>
                  </a:lnTo>
                  <a:lnTo>
                    <a:pt x="256" y="133"/>
                  </a:lnTo>
                  <a:lnTo>
                    <a:pt x="261" y="117"/>
                  </a:lnTo>
                  <a:lnTo>
                    <a:pt x="265" y="102"/>
                  </a:lnTo>
                  <a:lnTo>
                    <a:pt x="267" y="85"/>
                  </a:lnTo>
                  <a:lnTo>
                    <a:pt x="267" y="70"/>
                  </a:lnTo>
                  <a:lnTo>
                    <a:pt x="267" y="70"/>
                  </a:lnTo>
                  <a:lnTo>
                    <a:pt x="267" y="63"/>
                  </a:lnTo>
                  <a:lnTo>
                    <a:pt x="267" y="63"/>
                  </a:lnTo>
                  <a:lnTo>
                    <a:pt x="284" y="48"/>
                  </a:lnTo>
                  <a:lnTo>
                    <a:pt x="297" y="31"/>
                  </a:lnTo>
                  <a:lnTo>
                    <a:pt x="297" y="31"/>
                  </a:lnTo>
                  <a:lnTo>
                    <a:pt x="297" y="30"/>
                  </a:lnTo>
                  <a:lnTo>
                    <a:pt x="297" y="30"/>
                  </a:lnTo>
                  <a:close/>
                </a:path>
              </a:pathLst>
            </a:custGeom>
            <a:grpFill/>
            <a:ln w="9525">
              <a:noFill/>
              <a:round/>
              <a:headEnd/>
              <a:tailEnd/>
            </a:ln>
          </p:spPr>
          <p:txBody>
            <a:bodyPr/>
            <a:lstStyle/>
            <a:p>
              <a:pPr defTabSz="197536" latinLnBrk="0">
                <a:defRPr/>
              </a:pPr>
              <a:endParaRPr lang="en-US" sz="1900" kern="0">
                <a:solidFill>
                  <a:prstClr val="white"/>
                </a:solidFill>
                <a:latin typeface="Roboto"/>
              </a:endParaRPr>
            </a:p>
          </p:txBody>
        </p:sp>
        <p:grpSp>
          <p:nvGrpSpPr>
            <p:cNvPr id="70" name="Group 250"/>
            <p:cNvGrpSpPr>
              <a:grpSpLocks/>
            </p:cNvGrpSpPr>
            <p:nvPr/>
          </p:nvGrpSpPr>
          <p:grpSpPr bwMode="auto">
            <a:xfrm>
              <a:off x="3481487" y="4360466"/>
              <a:ext cx="108907" cy="108455"/>
              <a:chOff x="7045932" y="3207664"/>
              <a:chExt cx="292343" cy="292342"/>
            </a:xfrm>
            <a:grpFill/>
          </p:grpSpPr>
          <p:sp>
            <p:nvSpPr>
              <p:cNvPr id="71" name="Freeform 40"/>
              <p:cNvSpPr>
                <a:spLocks/>
              </p:cNvSpPr>
              <p:nvPr/>
            </p:nvSpPr>
            <p:spPr bwMode="auto">
              <a:xfrm>
                <a:off x="7045932" y="3207664"/>
                <a:ext cx="70356" cy="70649"/>
              </a:xfrm>
              <a:custGeom>
                <a:avLst/>
                <a:gdLst/>
                <a:ahLst/>
                <a:cxnLst>
                  <a:cxn ang="0">
                    <a:pos x="31" y="0"/>
                  </a:cxn>
                  <a:cxn ang="0">
                    <a:pos x="31" y="0"/>
                  </a:cxn>
                  <a:cxn ang="0">
                    <a:pos x="26" y="2"/>
                  </a:cxn>
                  <a:cxn ang="0">
                    <a:pos x="20" y="4"/>
                  </a:cxn>
                  <a:cxn ang="0">
                    <a:pos x="14" y="6"/>
                  </a:cxn>
                  <a:cxn ang="0">
                    <a:pos x="9" y="10"/>
                  </a:cxn>
                  <a:cxn ang="0">
                    <a:pos x="5" y="15"/>
                  </a:cxn>
                  <a:cxn ang="0">
                    <a:pos x="1" y="21"/>
                  </a:cxn>
                  <a:cxn ang="0">
                    <a:pos x="0" y="26"/>
                  </a:cxn>
                  <a:cxn ang="0">
                    <a:pos x="0" y="34"/>
                  </a:cxn>
                  <a:cxn ang="0">
                    <a:pos x="0" y="34"/>
                  </a:cxn>
                  <a:cxn ang="0">
                    <a:pos x="0" y="39"/>
                  </a:cxn>
                  <a:cxn ang="0">
                    <a:pos x="1" y="47"/>
                  </a:cxn>
                  <a:cxn ang="0">
                    <a:pos x="5" y="52"/>
                  </a:cxn>
                  <a:cxn ang="0">
                    <a:pos x="9" y="56"/>
                  </a:cxn>
                  <a:cxn ang="0">
                    <a:pos x="14" y="61"/>
                  </a:cxn>
                  <a:cxn ang="0">
                    <a:pos x="20" y="63"/>
                  </a:cxn>
                  <a:cxn ang="0">
                    <a:pos x="26" y="65"/>
                  </a:cxn>
                  <a:cxn ang="0">
                    <a:pos x="31" y="67"/>
                  </a:cxn>
                  <a:cxn ang="0">
                    <a:pos x="31" y="67"/>
                  </a:cxn>
                  <a:cxn ang="0">
                    <a:pos x="39" y="65"/>
                  </a:cxn>
                  <a:cxn ang="0">
                    <a:pos x="44" y="63"/>
                  </a:cxn>
                  <a:cxn ang="0">
                    <a:pos x="50" y="61"/>
                  </a:cxn>
                  <a:cxn ang="0">
                    <a:pos x="55" y="56"/>
                  </a:cxn>
                  <a:cxn ang="0">
                    <a:pos x="59" y="52"/>
                  </a:cxn>
                  <a:cxn ang="0">
                    <a:pos x="63" y="47"/>
                  </a:cxn>
                  <a:cxn ang="0">
                    <a:pos x="64" y="39"/>
                  </a:cxn>
                  <a:cxn ang="0">
                    <a:pos x="64" y="34"/>
                  </a:cxn>
                  <a:cxn ang="0">
                    <a:pos x="64" y="34"/>
                  </a:cxn>
                  <a:cxn ang="0">
                    <a:pos x="64" y="26"/>
                  </a:cxn>
                  <a:cxn ang="0">
                    <a:pos x="63" y="21"/>
                  </a:cxn>
                  <a:cxn ang="0">
                    <a:pos x="59" y="15"/>
                  </a:cxn>
                  <a:cxn ang="0">
                    <a:pos x="55" y="10"/>
                  </a:cxn>
                  <a:cxn ang="0">
                    <a:pos x="50" y="6"/>
                  </a:cxn>
                  <a:cxn ang="0">
                    <a:pos x="44" y="4"/>
                  </a:cxn>
                  <a:cxn ang="0">
                    <a:pos x="39" y="2"/>
                  </a:cxn>
                  <a:cxn ang="0">
                    <a:pos x="31" y="0"/>
                  </a:cxn>
                  <a:cxn ang="0">
                    <a:pos x="31" y="0"/>
                  </a:cxn>
                </a:cxnLst>
                <a:rect l="0" t="0" r="r" b="b"/>
                <a:pathLst>
                  <a:path w="64" h="67">
                    <a:moveTo>
                      <a:pt x="31" y="0"/>
                    </a:moveTo>
                    <a:lnTo>
                      <a:pt x="31" y="0"/>
                    </a:lnTo>
                    <a:lnTo>
                      <a:pt x="26" y="2"/>
                    </a:lnTo>
                    <a:lnTo>
                      <a:pt x="20" y="4"/>
                    </a:lnTo>
                    <a:lnTo>
                      <a:pt x="14" y="6"/>
                    </a:lnTo>
                    <a:lnTo>
                      <a:pt x="9" y="10"/>
                    </a:lnTo>
                    <a:lnTo>
                      <a:pt x="5" y="15"/>
                    </a:lnTo>
                    <a:lnTo>
                      <a:pt x="1" y="21"/>
                    </a:lnTo>
                    <a:lnTo>
                      <a:pt x="0" y="26"/>
                    </a:lnTo>
                    <a:lnTo>
                      <a:pt x="0" y="34"/>
                    </a:lnTo>
                    <a:lnTo>
                      <a:pt x="0" y="34"/>
                    </a:lnTo>
                    <a:lnTo>
                      <a:pt x="0" y="39"/>
                    </a:lnTo>
                    <a:lnTo>
                      <a:pt x="1" y="47"/>
                    </a:lnTo>
                    <a:lnTo>
                      <a:pt x="5" y="52"/>
                    </a:lnTo>
                    <a:lnTo>
                      <a:pt x="9" y="56"/>
                    </a:lnTo>
                    <a:lnTo>
                      <a:pt x="14" y="61"/>
                    </a:lnTo>
                    <a:lnTo>
                      <a:pt x="20" y="63"/>
                    </a:lnTo>
                    <a:lnTo>
                      <a:pt x="26" y="65"/>
                    </a:lnTo>
                    <a:lnTo>
                      <a:pt x="31" y="67"/>
                    </a:lnTo>
                    <a:lnTo>
                      <a:pt x="31" y="67"/>
                    </a:lnTo>
                    <a:lnTo>
                      <a:pt x="39" y="65"/>
                    </a:lnTo>
                    <a:lnTo>
                      <a:pt x="44" y="63"/>
                    </a:lnTo>
                    <a:lnTo>
                      <a:pt x="50" y="61"/>
                    </a:lnTo>
                    <a:lnTo>
                      <a:pt x="55" y="56"/>
                    </a:lnTo>
                    <a:lnTo>
                      <a:pt x="59" y="52"/>
                    </a:lnTo>
                    <a:lnTo>
                      <a:pt x="63" y="47"/>
                    </a:lnTo>
                    <a:lnTo>
                      <a:pt x="64" y="39"/>
                    </a:lnTo>
                    <a:lnTo>
                      <a:pt x="64" y="34"/>
                    </a:lnTo>
                    <a:lnTo>
                      <a:pt x="64" y="34"/>
                    </a:lnTo>
                    <a:lnTo>
                      <a:pt x="64" y="26"/>
                    </a:lnTo>
                    <a:lnTo>
                      <a:pt x="63" y="21"/>
                    </a:lnTo>
                    <a:lnTo>
                      <a:pt x="59" y="15"/>
                    </a:lnTo>
                    <a:lnTo>
                      <a:pt x="55" y="10"/>
                    </a:lnTo>
                    <a:lnTo>
                      <a:pt x="50" y="6"/>
                    </a:lnTo>
                    <a:lnTo>
                      <a:pt x="44" y="4"/>
                    </a:lnTo>
                    <a:lnTo>
                      <a:pt x="39" y="2"/>
                    </a:lnTo>
                    <a:lnTo>
                      <a:pt x="31" y="0"/>
                    </a:lnTo>
                    <a:lnTo>
                      <a:pt x="31" y="0"/>
                    </a:lnTo>
                    <a:close/>
                  </a:path>
                </a:pathLst>
              </a:custGeom>
              <a:grpFill/>
              <a:ln w="9525">
                <a:noFill/>
                <a:round/>
                <a:headEnd/>
                <a:tailEnd/>
              </a:ln>
            </p:spPr>
            <p:txBody>
              <a:bodyPr/>
              <a:lstStyle/>
              <a:p>
                <a:pPr defTabSz="197536" latinLnBrk="0">
                  <a:defRPr/>
                </a:pPr>
                <a:endParaRPr lang="en-US" sz="1900" kern="0">
                  <a:solidFill>
                    <a:prstClr val="white"/>
                  </a:solidFill>
                  <a:latin typeface="Roboto"/>
                </a:endParaRPr>
              </a:p>
            </p:txBody>
          </p:sp>
          <p:sp>
            <p:nvSpPr>
              <p:cNvPr id="72" name="Rectangle 41"/>
              <p:cNvSpPr>
                <a:spLocks noChangeArrowheads="1"/>
              </p:cNvSpPr>
              <p:nvPr/>
            </p:nvSpPr>
            <p:spPr bwMode="auto">
              <a:xfrm>
                <a:off x="7050784" y="3303894"/>
                <a:ext cx="61865" cy="196112"/>
              </a:xfrm>
              <a:prstGeom prst="rect">
                <a:avLst/>
              </a:prstGeom>
              <a:grpFill/>
              <a:ln w="9525">
                <a:noFill/>
                <a:miter lim="800000"/>
                <a:headEnd/>
                <a:tailEnd/>
              </a:ln>
            </p:spPr>
            <p:txBody>
              <a:bodyPr/>
              <a:lstStyle/>
              <a:p>
                <a:pPr defTabSz="197536" latinLnBrk="0">
                  <a:defRPr/>
                </a:pPr>
                <a:endParaRPr lang="en-US" sz="1900" kern="0">
                  <a:solidFill>
                    <a:prstClr val="white"/>
                  </a:solidFill>
                  <a:latin typeface="Roboto"/>
                </a:endParaRPr>
              </a:p>
            </p:txBody>
          </p:sp>
          <p:sp>
            <p:nvSpPr>
              <p:cNvPr id="73" name="Freeform 42"/>
              <p:cNvSpPr>
                <a:spLocks/>
              </p:cNvSpPr>
              <p:nvPr/>
            </p:nvSpPr>
            <p:spPr bwMode="auto">
              <a:xfrm>
                <a:off x="7149041" y="3300239"/>
                <a:ext cx="189234" cy="199767"/>
              </a:xfrm>
              <a:custGeom>
                <a:avLst/>
                <a:gdLst/>
                <a:ahLst/>
                <a:cxnLst>
                  <a:cxn ang="0">
                    <a:pos x="107" y="0"/>
                  </a:cxn>
                  <a:cxn ang="0">
                    <a:pos x="107" y="0"/>
                  </a:cxn>
                  <a:cxn ang="0">
                    <a:pos x="98" y="0"/>
                  </a:cxn>
                  <a:cxn ang="0">
                    <a:pos x="89" y="2"/>
                  </a:cxn>
                  <a:cxn ang="0">
                    <a:pos x="81" y="6"/>
                  </a:cxn>
                  <a:cxn ang="0">
                    <a:pos x="74" y="10"/>
                  </a:cxn>
                  <a:cxn ang="0">
                    <a:pos x="63" y="19"/>
                  </a:cxn>
                  <a:cxn ang="0">
                    <a:pos x="54" y="28"/>
                  </a:cxn>
                  <a:cxn ang="0">
                    <a:pos x="54" y="28"/>
                  </a:cxn>
                  <a:cxn ang="0">
                    <a:pos x="54" y="4"/>
                  </a:cxn>
                  <a:cxn ang="0">
                    <a:pos x="0" y="4"/>
                  </a:cxn>
                  <a:cxn ang="0">
                    <a:pos x="0" y="4"/>
                  </a:cxn>
                  <a:cxn ang="0">
                    <a:pos x="0" y="186"/>
                  </a:cxn>
                  <a:cxn ang="0">
                    <a:pos x="55" y="186"/>
                  </a:cxn>
                  <a:cxn ang="0">
                    <a:pos x="55" y="97"/>
                  </a:cxn>
                  <a:cxn ang="0">
                    <a:pos x="55" y="97"/>
                  </a:cxn>
                  <a:cxn ang="0">
                    <a:pos x="57" y="78"/>
                  </a:cxn>
                  <a:cxn ang="0">
                    <a:pos x="59" y="71"/>
                  </a:cxn>
                  <a:cxn ang="0">
                    <a:pos x="61" y="63"/>
                  </a:cxn>
                  <a:cxn ang="0">
                    <a:pos x="67" y="58"/>
                  </a:cxn>
                  <a:cxn ang="0">
                    <a:pos x="72" y="54"/>
                  </a:cxn>
                  <a:cxn ang="0">
                    <a:pos x="80" y="50"/>
                  </a:cxn>
                  <a:cxn ang="0">
                    <a:pos x="91" y="49"/>
                  </a:cxn>
                  <a:cxn ang="0">
                    <a:pos x="91" y="49"/>
                  </a:cxn>
                  <a:cxn ang="0">
                    <a:pos x="100" y="50"/>
                  </a:cxn>
                  <a:cxn ang="0">
                    <a:pos x="107" y="54"/>
                  </a:cxn>
                  <a:cxn ang="0">
                    <a:pos x="111" y="60"/>
                  </a:cxn>
                  <a:cxn ang="0">
                    <a:pos x="115" y="65"/>
                  </a:cxn>
                  <a:cxn ang="0">
                    <a:pos x="118" y="73"/>
                  </a:cxn>
                  <a:cxn ang="0">
                    <a:pos x="118" y="82"/>
                  </a:cxn>
                  <a:cxn ang="0">
                    <a:pos x="118" y="97"/>
                  </a:cxn>
                  <a:cxn ang="0">
                    <a:pos x="118" y="186"/>
                  </a:cxn>
                  <a:cxn ang="0">
                    <a:pos x="176" y="186"/>
                  </a:cxn>
                  <a:cxn ang="0">
                    <a:pos x="176" y="86"/>
                  </a:cxn>
                  <a:cxn ang="0">
                    <a:pos x="176" y="86"/>
                  </a:cxn>
                  <a:cxn ang="0">
                    <a:pos x="176" y="69"/>
                  </a:cxn>
                  <a:cxn ang="0">
                    <a:pos x="174" y="52"/>
                  </a:cxn>
                  <a:cxn ang="0">
                    <a:pos x="168" y="37"/>
                  </a:cxn>
                  <a:cxn ang="0">
                    <a:pos x="163" y="24"/>
                  </a:cxn>
                  <a:cxn ang="0">
                    <a:pos x="154" y="13"/>
                  </a:cxn>
                  <a:cxn ang="0">
                    <a:pos x="142" y="6"/>
                  </a:cxn>
                  <a:cxn ang="0">
                    <a:pos x="128" y="2"/>
                  </a:cxn>
                  <a:cxn ang="0">
                    <a:pos x="107" y="0"/>
                  </a:cxn>
                  <a:cxn ang="0">
                    <a:pos x="107" y="0"/>
                  </a:cxn>
                </a:cxnLst>
                <a:rect l="0" t="0" r="r" b="b"/>
                <a:pathLst>
                  <a:path w="176" h="186">
                    <a:moveTo>
                      <a:pt x="107" y="0"/>
                    </a:moveTo>
                    <a:lnTo>
                      <a:pt x="107" y="0"/>
                    </a:lnTo>
                    <a:lnTo>
                      <a:pt x="98" y="0"/>
                    </a:lnTo>
                    <a:lnTo>
                      <a:pt x="89" y="2"/>
                    </a:lnTo>
                    <a:lnTo>
                      <a:pt x="81" y="6"/>
                    </a:lnTo>
                    <a:lnTo>
                      <a:pt x="74" y="10"/>
                    </a:lnTo>
                    <a:lnTo>
                      <a:pt x="63" y="19"/>
                    </a:lnTo>
                    <a:lnTo>
                      <a:pt x="54" y="28"/>
                    </a:lnTo>
                    <a:lnTo>
                      <a:pt x="54" y="28"/>
                    </a:lnTo>
                    <a:lnTo>
                      <a:pt x="54" y="4"/>
                    </a:lnTo>
                    <a:lnTo>
                      <a:pt x="0" y="4"/>
                    </a:lnTo>
                    <a:lnTo>
                      <a:pt x="0" y="4"/>
                    </a:lnTo>
                    <a:lnTo>
                      <a:pt x="0" y="186"/>
                    </a:lnTo>
                    <a:lnTo>
                      <a:pt x="55" y="186"/>
                    </a:lnTo>
                    <a:lnTo>
                      <a:pt x="55" y="97"/>
                    </a:lnTo>
                    <a:lnTo>
                      <a:pt x="55" y="97"/>
                    </a:lnTo>
                    <a:lnTo>
                      <a:pt x="57" y="78"/>
                    </a:lnTo>
                    <a:lnTo>
                      <a:pt x="59" y="71"/>
                    </a:lnTo>
                    <a:lnTo>
                      <a:pt x="61" y="63"/>
                    </a:lnTo>
                    <a:lnTo>
                      <a:pt x="67" y="58"/>
                    </a:lnTo>
                    <a:lnTo>
                      <a:pt x="72" y="54"/>
                    </a:lnTo>
                    <a:lnTo>
                      <a:pt x="80" y="50"/>
                    </a:lnTo>
                    <a:lnTo>
                      <a:pt x="91" y="49"/>
                    </a:lnTo>
                    <a:lnTo>
                      <a:pt x="91" y="49"/>
                    </a:lnTo>
                    <a:lnTo>
                      <a:pt x="100" y="50"/>
                    </a:lnTo>
                    <a:lnTo>
                      <a:pt x="107" y="54"/>
                    </a:lnTo>
                    <a:lnTo>
                      <a:pt x="111" y="60"/>
                    </a:lnTo>
                    <a:lnTo>
                      <a:pt x="115" y="65"/>
                    </a:lnTo>
                    <a:lnTo>
                      <a:pt x="118" y="73"/>
                    </a:lnTo>
                    <a:lnTo>
                      <a:pt x="118" y="82"/>
                    </a:lnTo>
                    <a:lnTo>
                      <a:pt x="118" y="97"/>
                    </a:lnTo>
                    <a:lnTo>
                      <a:pt x="118" y="186"/>
                    </a:lnTo>
                    <a:lnTo>
                      <a:pt x="176" y="186"/>
                    </a:lnTo>
                    <a:lnTo>
                      <a:pt x="176" y="86"/>
                    </a:lnTo>
                    <a:lnTo>
                      <a:pt x="176" y="86"/>
                    </a:lnTo>
                    <a:lnTo>
                      <a:pt x="176" y="69"/>
                    </a:lnTo>
                    <a:lnTo>
                      <a:pt x="174" y="52"/>
                    </a:lnTo>
                    <a:lnTo>
                      <a:pt x="168" y="37"/>
                    </a:lnTo>
                    <a:lnTo>
                      <a:pt x="163" y="24"/>
                    </a:lnTo>
                    <a:lnTo>
                      <a:pt x="154" y="13"/>
                    </a:lnTo>
                    <a:lnTo>
                      <a:pt x="142" y="6"/>
                    </a:lnTo>
                    <a:lnTo>
                      <a:pt x="128" y="2"/>
                    </a:lnTo>
                    <a:lnTo>
                      <a:pt x="107" y="0"/>
                    </a:lnTo>
                    <a:lnTo>
                      <a:pt x="107" y="0"/>
                    </a:lnTo>
                    <a:close/>
                  </a:path>
                </a:pathLst>
              </a:custGeom>
              <a:grpFill/>
              <a:ln w="9525">
                <a:noFill/>
                <a:round/>
                <a:headEnd/>
                <a:tailEnd/>
              </a:ln>
            </p:spPr>
            <p:txBody>
              <a:bodyPr/>
              <a:lstStyle/>
              <a:p>
                <a:pPr defTabSz="197536" latinLnBrk="0">
                  <a:defRPr/>
                </a:pPr>
                <a:endParaRPr lang="en-US" sz="1900" kern="0">
                  <a:solidFill>
                    <a:prstClr val="white"/>
                  </a:solidFill>
                  <a:latin typeface="Roboto"/>
                </a:endParaRPr>
              </a:p>
            </p:txBody>
          </p:sp>
        </p:grpSp>
      </p:grpSp>
      <p:sp>
        <p:nvSpPr>
          <p:cNvPr id="74" name="Rectangle 73"/>
          <p:cNvSpPr/>
          <p:nvPr/>
        </p:nvSpPr>
        <p:spPr>
          <a:xfrm>
            <a:off x="5979906" y="4648279"/>
            <a:ext cx="1473972" cy="266205"/>
          </a:xfrm>
          <a:prstGeom prst="rect">
            <a:avLst/>
          </a:prstGeom>
        </p:spPr>
        <p:txBody>
          <a:bodyPr wrap="none" lIns="19738" tIns="9895" rIns="19738" bIns="9895">
            <a:spAutoFit/>
          </a:bodyPr>
          <a:lstStyle/>
          <a:p>
            <a:pPr algn="ctr" defTabSz="197536" latinLnBrk="0"/>
            <a:r>
              <a:rPr lang="id-ID" sz="1600" dirty="0">
                <a:solidFill>
                  <a:prstClr val="white"/>
                </a:solidFill>
                <a:latin typeface="Calibri Light" charset="0"/>
                <a:ea typeface="Calibri Light" charset="0"/>
                <a:cs typeface="Calibri Light" charset="0"/>
              </a:rPr>
              <a:t>James Rodriguest</a:t>
            </a:r>
            <a:endParaRPr lang="id-ID" sz="800" dirty="0">
              <a:solidFill>
                <a:prstClr val="white"/>
              </a:solidFill>
              <a:latin typeface="Calibri Light" charset="0"/>
              <a:ea typeface="Calibri Light" charset="0"/>
              <a:cs typeface="Calibri Light" charset="0"/>
            </a:endParaRPr>
          </a:p>
        </p:txBody>
      </p:sp>
      <p:sp>
        <p:nvSpPr>
          <p:cNvPr id="75" name="TextBox 74"/>
          <p:cNvSpPr txBox="1"/>
          <p:nvPr/>
        </p:nvSpPr>
        <p:spPr>
          <a:xfrm>
            <a:off x="6107263" y="4934982"/>
            <a:ext cx="1219216" cy="173872"/>
          </a:xfrm>
          <a:prstGeom prst="rect">
            <a:avLst/>
          </a:prstGeom>
          <a:noFill/>
        </p:spPr>
        <p:txBody>
          <a:bodyPr wrap="square" lIns="19738" tIns="9895" rIns="19738" bIns="9895" rtlCol="0">
            <a:spAutoFit/>
          </a:bodyPr>
          <a:lstStyle/>
          <a:p>
            <a:pPr algn="ctr" defTabSz="197536" latinLnBrk="0"/>
            <a:r>
              <a:rPr lang="id-ID" sz="1000" dirty="0">
                <a:solidFill>
                  <a:prstClr val="white"/>
                </a:solidFill>
                <a:latin typeface="Calibri Light" charset="0"/>
                <a:ea typeface="Calibri Light" charset="0"/>
                <a:cs typeface="Calibri Light" charset="0"/>
              </a:rPr>
              <a:t>{ Web design }</a:t>
            </a:r>
          </a:p>
        </p:txBody>
      </p:sp>
      <p:grpSp>
        <p:nvGrpSpPr>
          <p:cNvPr id="76" name="Group 75"/>
          <p:cNvGrpSpPr/>
          <p:nvPr/>
        </p:nvGrpSpPr>
        <p:grpSpPr>
          <a:xfrm>
            <a:off x="6425580" y="5437813"/>
            <a:ext cx="582580" cy="144025"/>
            <a:chOff x="2939662" y="4354364"/>
            <a:chExt cx="650732" cy="120657"/>
          </a:xfrm>
          <a:solidFill>
            <a:srgbClr val="05B0D7"/>
          </a:solidFill>
        </p:grpSpPr>
        <p:sp>
          <p:nvSpPr>
            <p:cNvPr id="77" name="Freeform 6"/>
            <p:cNvSpPr>
              <a:spLocks/>
            </p:cNvSpPr>
            <p:nvPr/>
          </p:nvSpPr>
          <p:spPr bwMode="auto">
            <a:xfrm>
              <a:off x="2939662" y="4354364"/>
              <a:ext cx="61458" cy="120657"/>
            </a:xfrm>
            <a:custGeom>
              <a:avLst/>
              <a:gdLst/>
              <a:ahLst/>
              <a:cxnLst>
                <a:cxn ang="0">
                  <a:pos x="156" y="50"/>
                </a:cxn>
                <a:cxn ang="0">
                  <a:pos x="128" y="50"/>
                </a:cxn>
                <a:cxn ang="0">
                  <a:pos x="128" y="50"/>
                </a:cxn>
                <a:cxn ang="0">
                  <a:pos x="121" y="50"/>
                </a:cxn>
                <a:cxn ang="0">
                  <a:pos x="115" y="51"/>
                </a:cxn>
                <a:cxn ang="0">
                  <a:pos x="110" y="53"/>
                </a:cxn>
                <a:cxn ang="0">
                  <a:pos x="106" y="57"/>
                </a:cxn>
                <a:cxn ang="0">
                  <a:pos x="104" y="61"/>
                </a:cxn>
                <a:cxn ang="0">
                  <a:pos x="102" y="64"/>
                </a:cxn>
                <a:cxn ang="0">
                  <a:pos x="100" y="76"/>
                </a:cxn>
                <a:cxn ang="0">
                  <a:pos x="100" y="111"/>
                </a:cxn>
                <a:cxn ang="0">
                  <a:pos x="154" y="111"/>
                </a:cxn>
                <a:cxn ang="0">
                  <a:pos x="154" y="163"/>
                </a:cxn>
                <a:cxn ang="0">
                  <a:pos x="100" y="163"/>
                </a:cxn>
                <a:cxn ang="0">
                  <a:pos x="100" y="301"/>
                </a:cxn>
                <a:cxn ang="0">
                  <a:pos x="47" y="301"/>
                </a:cxn>
                <a:cxn ang="0">
                  <a:pos x="47" y="163"/>
                </a:cxn>
                <a:cxn ang="0">
                  <a:pos x="0" y="163"/>
                </a:cxn>
                <a:cxn ang="0">
                  <a:pos x="0" y="111"/>
                </a:cxn>
                <a:cxn ang="0">
                  <a:pos x="47" y="111"/>
                </a:cxn>
                <a:cxn ang="0">
                  <a:pos x="47" y="70"/>
                </a:cxn>
                <a:cxn ang="0">
                  <a:pos x="47" y="70"/>
                </a:cxn>
                <a:cxn ang="0">
                  <a:pos x="47" y="53"/>
                </a:cxn>
                <a:cxn ang="0">
                  <a:pos x="50" y="40"/>
                </a:cxn>
                <a:cxn ang="0">
                  <a:pos x="58" y="27"/>
                </a:cxn>
                <a:cxn ang="0">
                  <a:pos x="65" y="18"/>
                </a:cxn>
                <a:cxn ang="0">
                  <a:pos x="74" y="11"/>
                </a:cxn>
                <a:cxn ang="0">
                  <a:pos x="87" y="3"/>
                </a:cxn>
                <a:cxn ang="0">
                  <a:pos x="100" y="1"/>
                </a:cxn>
                <a:cxn ang="0">
                  <a:pos x="115" y="0"/>
                </a:cxn>
                <a:cxn ang="0">
                  <a:pos x="156" y="0"/>
                </a:cxn>
                <a:cxn ang="0">
                  <a:pos x="156" y="50"/>
                </a:cxn>
              </a:cxnLst>
              <a:rect l="0" t="0" r="r" b="b"/>
              <a:pathLst>
                <a:path w="156" h="301">
                  <a:moveTo>
                    <a:pt x="156" y="50"/>
                  </a:moveTo>
                  <a:lnTo>
                    <a:pt x="128" y="50"/>
                  </a:lnTo>
                  <a:lnTo>
                    <a:pt x="128" y="50"/>
                  </a:lnTo>
                  <a:lnTo>
                    <a:pt x="121" y="50"/>
                  </a:lnTo>
                  <a:lnTo>
                    <a:pt x="115" y="51"/>
                  </a:lnTo>
                  <a:lnTo>
                    <a:pt x="110" y="53"/>
                  </a:lnTo>
                  <a:lnTo>
                    <a:pt x="106" y="57"/>
                  </a:lnTo>
                  <a:lnTo>
                    <a:pt x="104" y="61"/>
                  </a:lnTo>
                  <a:lnTo>
                    <a:pt x="102" y="64"/>
                  </a:lnTo>
                  <a:lnTo>
                    <a:pt x="100" y="76"/>
                  </a:lnTo>
                  <a:lnTo>
                    <a:pt x="100" y="111"/>
                  </a:lnTo>
                  <a:lnTo>
                    <a:pt x="154" y="111"/>
                  </a:lnTo>
                  <a:lnTo>
                    <a:pt x="154" y="163"/>
                  </a:lnTo>
                  <a:lnTo>
                    <a:pt x="100" y="163"/>
                  </a:lnTo>
                  <a:lnTo>
                    <a:pt x="100" y="301"/>
                  </a:lnTo>
                  <a:lnTo>
                    <a:pt x="47" y="301"/>
                  </a:lnTo>
                  <a:lnTo>
                    <a:pt x="47" y="163"/>
                  </a:lnTo>
                  <a:lnTo>
                    <a:pt x="0" y="163"/>
                  </a:lnTo>
                  <a:lnTo>
                    <a:pt x="0" y="111"/>
                  </a:lnTo>
                  <a:lnTo>
                    <a:pt x="47" y="111"/>
                  </a:lnTo>
                  <a:lnTo>
                    <a:pt x="47" y="70"/>
                  </a:lnTo>
                  <a:lnTo>
                    <a:pt x="47" y="70"/>
                  </a:lnTo>
                  <a:lnTo>
                    <a:pt x="47" y="53"/>
                  </a:lnTo>
                  <a:lnTo>
                    <a:pt x="50" y="40"/>
                  </a:lnTo>
                  <a:lnTo>
                    <a:pt x="58" y="27"/>
                  </a:lnTo>
                  <a:lnTo>
                    <a:pt x="65" y="18"/>
                  </a:lnTo>
                  <a:lnTo>
                    <a:pt x="74" y="11"/>
                  </a:lnTo>
                  <a:lnTo>
                    <a:pt x="87" y="3"/>
                  </a:lnTo>
                  <a:lnTo>
                    <a:pt x="100" y="1"/>
                  </a:lnTo>
                  <a:lnTo>
                    <a:pt x="115" y="0"/>
                  </a:lnTo>
                  <a:lnTo>
                    <a:pt x="156" y="0"/>
                  </a:lnTo>
                  <a:lnTo>
                    <a:pt x="156" y="50"/>
                  </a:lnTo>
                  <a:close/>
                </a:path>
              </a:pathLst>
            </a:custGeom>
            <a:grpFill/>
            <a:ln w="9525">
              <a:noFill/>
              <a:round/>
              <a:headEnd/>
              <a:tailEnd/>
            </a:ln>
          </p:spPr>
          <p:txBody>
            <a:bodyPr/>
            <a:lstStyle/>
            <a:p>
              <a:pPr defTabSz="197536" latinLnBrk="0">
                <a:defRPr/>
              </a:pPr>
              <a:endParaRPr lang="en-US" sz="1900" kern="0">
                <a:solidFill>
                  <a:prstClr val="white"/>
                </a:solidFill>
                <a:latin typeface="Roboto"/>
              </a:endParaRPr>
            </a:p>
          </p:txBody>
        </p:sp>
        <p:sp>
          <p:nvSpPr>
            <p:cNvPr id="78" name="Freeform 7"/>
            <p:cNvSpPr>
              <a:spLocks/>
            </p:cNvSpPr>
            <p:nvPr/>
          </p:nvSpPr>
          <p:spPr bwMode="auto">
            <a:xfrm>
              <a:off x="3182105" y="4366114"/>
              <a:ext cx="118397" cy="97158"/>
            </a:xfrm>
            <a:custGeom>
              <a:avLst/>
              <a:gdLst/>
              <a:ahLst/>
              <a:cxnLst>
                <a:cxn ang="0">
                  <a:pos x="295" y="30"/>
                </a:cxn>
                <a:cxn ang="0">
                  <a:pos x="267" y="37"/>
                </a:cxn>
                <a:cxn ang="0">
                  <a:pos x="280" y="24"/>
                </a:cxn>
                <a:cxn ang="0">
                  <a:pos x="289" y="7"/>
                </a:cxn>
                <a:cxn ang="0">
                  <a:pos x="287" y="6"/>
                </a:cxn>
                <a:cxn ang="0">
                  <a:pos x="250" y="20"/>
                </a:cxn>
                <a:cxn ang="0">
                  <a:pos x="230" y="6"/>
                </a:cxn>
                <a:cxn ang="0">
                  <a:pos x="206" y="0"/>
                </a:cxn>
                <a:cxn ang="0">
                  <a:pos x="171" y="11"/>
                </a:cxn>
                <a:cxn ang="0">
                  <a:pos x="149" y="39"/>
                </a:cxn>
                <a:cxn ang="0">
                  <a:pos x="143" y="63"/>
                </a:cxn>
                <a:cxn ang="0">
                  <a:pos x="126" y="72"/>
                </a:cxn>
                <a:cxn ang="0">
                  <a:pos x="78" y="55"/>
                </a:cxn>
                <a:cxn ang="0">
                  <a:pos x="36" y="26"/>
                </a:cxn>
                <a:cxn ang="0">
                  <a:pos x="23" y="11"/>
                </a:cxn>
                <a:cxn ang="0">
                  <a:pos x="21" y="13"/>
                </a:cxn>
                <a:cxn ang="0">
                  <a:pos x="13" y="43"/>
                </a:cxn>
                <a:cxn ang="0">
                  <a:pos x="26" y="81"/>
                </a:cxn>
                <a:cxn ang="0">
                  <a:pos x="24" y="89"/>
                </a:cxn>
                <a:cxn ang="0">
                  <a:pos x="13" y="85"/>
                </a:cxn>
                <a:cxn ang="0">
                  <a:pos x="12" y="87"/>
                </a:cxn>
                <a:cxn ang="0">
                  <a:pos x="15" y="107"/>
                </a:cxn>
                <a:cxn ang="0">
                  <a:pos x="30" y="131"/>
                </a:cxn>
                <a:cxn ang="0">
                  <a:pos x="56" y="146"/>
                </a:cxn>
                <a:cxn ang="0">
                  <a:pos x="36" y="146"/>
                </a:cxn>
                <a:cxn ang="0">
                  <a:pos x="34" y="146"/>
                </a:cxn>
                <a:cxn ang="0">
                  <a:pos x="37" y="155"/>
                </a:cxn>
                <a:cxn ang="0">
                  <a:pos x="54" y="178"/>
                </a:cxn>
                <a:cxn ang="0">
                  <a:pos x="78" y="189"/>
                </a:cxn>
                <a:cxn ang="0">
                  <a:pos x="71" y="200"/>
                </a:cxn>
                <a:cxn ang="0">
                  <a:pos x="15" y="213"/>
                </a:cxn>
                <a:cxn ang="0">
                  <a:pos x="2" y="213"/>
                </a:cxn>
                <a:cxn ang="0">
                  <a:pos x="0" y="215"/>
                </a:cxn>
                <a:cxn ang="0">
                  <a:pos x="45" y="235"/>
                </a:cxn>
                <a:cxn ang="0">
                  <a:pos x="95" y="242"/>
                </a:cxn>
                <a:cxn ang="0">
                  <a:pos x="150" y="233"/>
                </a:cxn>
                <a:cxn ang="0">
                  <a:pos x="197" y="211"/>
                </a:cxn>
                <a:cxn ang="0">
                  <a:pos x="232" y="176"/>
                </a:cxn>
                <a:cxn ang="0">
                  <a:pos x="256" y="133"/>
                </a:cxn>
                <a:cxn ang="0">
                  <a:pos x="267" y="85"/>
                </a:cxn>
                <a:cxn ang="0">
                  <a:pos x="267" y="63"/>
                </a:cxn>
                <a:cxn ang="0">
                  <a:pos x="297" y="31"/>
                </a:cxn>
                <a:cxn ang="0">
                  <a:pos x="297" y="30"/>
                </a:cxn>
              </a:cxnLst>
              <a:rect l="0" t="0" r="r" b="b"/>
              <a:pathLst>
                <a:path w="297" h="242">
                  <a:moveTo>
                    <a:pt x="297" y="30"/>
                  </a:moveTo>
                  <a:lnTo>
                    <a:pt x="297" y="30"/>
                  </a:lnTo>
                  <a:lnTo>
                    <a:pt x="295" y="30"/>
                  </a:lnTo>
                  <a:lnTo>
                    <a:pt x="295" y="30"/>
                  </a:lnTo>
                  <a:lnTo>
                    <a:pt x="282" y="33"/>
                  </a:lnTo>
                  <a:lnTo>
                    <a:pt x="267" y="37"/>
                  </a:lnTo>
                  <a:lnTo>
                    <a:pt x="267" y="37"/>
                  </a:lnTo>
                  <a:lnTo>
                    <a:pt x="274" y="31"/>
                  </a:lnTo>
                  <a:lnTo>
                    <a:pt x="280" y="24"/>
                  </a:lnTo>
                  <a:lnTo>
                    <a:pt x="286" y="17"/>
                  </a:lnTo>
                  <a:lnTo>
                    <a:pt x="289" y="7"/>
                  </a:lnTo>
                  <a:lnTo>
                    <a:pt x="289" y="7"/>
                  </a:lnTo>
                  <a:lnTo>
                    <a:pt x="289" y="6"/>
                  </a:lnTo>
                  <a:lnTo>
                    <a:pt x="289" y="6"/>
                  </a:lnTo>
                  <a:lnTo>
                    <a:pt x="287" y="6"/>
                  </a:lnTo>
                  <a:lnTo>
                    <a:pt x="287" y="6"/>
                  </a:lnTo>
                  <a:lnTo>
                    <a:pt x="269" y="15"/>
                  </a:lnTo>
                  <a:lnTo>
                    <a:pt x="250" y="20"/>
                  </a:lnTo>
                  <a:lnTo>
                    <a:pt x="250" y="20"/>
                  </a:lnTo>
                  <a:lnTo>
                    <a:pt x="241" y="11"/>
                  </a:lnTo>
                  <a:lnTo>
                    <a:pt x="230" y="6"/>
                  </a:lnTo>
                  <a:lnTo>
                    <a:pt x="217" y="2"/>
                  </a:lnTo>
                  <a:lnTo>
                    <a:pt x="206" y="0"/>
                  </a:lnTo>
                  <a:lnTo>
                    <a:pt x="206" y="0"/>
                  </a:lnTo>
                  <a:lnTo>
                    <a:pt x="193" y="2"/>
                  </a:lnTo>
                  <a:lnTo>
                    <a:pt x="182" y="6"/>
                  </a:lnTo>
                  <a:lnTo>
                    <a:pt x="171" y="11"/>
                  </a:lnTo>
                  <a:lnTo>
                    <a:pt x="161" y="18"/>
                  </a:lnTo>
                  <a:lnTo>
                    <a:pt x="154" y="28"/>
                  </a:lnTo>
                  <a:lnTo>
                    <a:pt x="149" y="39"/>
                  </a:lnTo>
                  <a:lnTo>
                    <a:pt x="145" y="50"/>
                  </a:lnTo>
                  <a:lnTo>
                    <a:pt x="143" y="63"/>
                  </a:lnTo>
                  <a:lnTo>
                    <a:pt x="143" y="63"/>
                  </a:lnTo>
                  <a:lnTo>
                    <a:pt x="145" y="74"/>
                  </a:lnTo>
                  <a:lnTo>
                    <a:pt x="145" y="74"/>
                  </a:lnTo>
                  <a:lnTo>
                    <a:pt x="126" y="72"/>
                  </a:lnTo>
                  <a:lnTo>
                    <a:pt x="110" y="68"/>
                  </a:lnTo>
                  <a:lnTo>
                    <a:pt x="93" y="63"/>
                  </a:lnTo>
                  <a:lnTo>
                    <a:pt x="78" y="55"/>
                  </a:lnTo>
                  <a:lnTo>
                    <a:pt x="62" y="48"/>
                  </a:lnTo>
                  <a:lnTo>
                    <a:pt x="49" y="37"/>
                  </a:lnTo>
                  <a:lnTo>
                    <a:pt x="36" y="26"/>
                  </a:lnTo>
                  <a:lnTo>
                    <a:pt x="23" y="13"/>
                  </a:lnTo>
                  <a:lnTo>
                    <a:pt x="23" y="13"/>
                  </a:lnTo>
                  <a:lnTo>
                    <a:pt x="23" y="11"/>
                  </a:lnTo>
                  <a:lnTo>
                    <a:pt x="23" y="11"/>
                  </a:lnTo>
                  <a:lnTo>
                    <a:pt x="21" y="13"/>
                  </a:lnTo>
                  <a:lnTo>
                    <a:pt x="21" y="13"/>
                  </a:lnTo>
                  <a:lnTo>
                    <a:pt x="15" y="28"/>
                  </a:lnTo>
                  <a:lnTo>
                    <a:pt x="13" y="43"/>
                  </a:lnTo>
                  <a:lnTo>
                    <a:pt x="13" y="43"/>
                  </a:lnTo>
                  <a:lnTo>
                    <a:pt x="13" y="57"/>
                  </a:lnTo>
                  <a:lnTo>
                    <a:pt x="19" y="70"/>
                  </a:lnTo>
                  <a:lnTo>
                    <a:pt x="26" y="81"/>
                  </a:lnTo>
                  <a:lnTo>
                    <a:pt x="36" y="93"/>
                  </a:lnTo>
                  <a:lnTo>
                    <a:pt x="36" y="93"/>
                  </a:lnTo>
                  <a:lnTo>
                    <a:pt x="24" y="89"/>
                  </a:lnTo>
                  <a:lnTo>
                    <a:pt x="13" y="85"/>
                  </a:lnTo>
                  <a:lnTo>
                    <a:pt x="13" y="85"/>
                  </a:lnTo>
                  <a:lnTo>
                    <a:pt x="13" y="85"/>
                  </a:lnTo>
                  <a:lnTo>
                    <a:pt x="13" y="85"/>
                  </a:lnTo>
                  <a:lnTo>
                    <a:pt x="12" y="87"/>
                  </a:lnTo>
                  <a:lnTo>
                    <a:pt x="12" y="87"/>
                  </a:lnTo>
                  <a:lnTo>
                    <a:pt x="12" y="87"/>
                  </a:lnTo>
                  <a:lnTo>
                    <a:pt x="13" y="96"/>
                  </a:lnTo>
                  <a:lnTo>
                    <a:pt x="15" y="107"/>
                  </a:lnTo>
                  <a:lnTo>
                    <a:pt x="19" y="115"/>
                  </a:lnTo>
                  <a:lnTo>
                    <a:pt x="24" y="124"/>
                  </a:lnTo>
                  <a:lnTo>
                    <a:pt x="30" y="131"/>
                  </a:lnTo>
                  <a:lnTo>
                    <a:pt x="37" y="137"/>
                  </a:lnTo>
                  <a:lnTo>
                    <a:pt x="47" y="143"/>
                  </a:lnTo>
                  <a:lnTo>
                    <a:pt x="56" y="146"/>
                  </a:lnTo>
                  <a:lnTo>
                    <a:pt x="56" y="146"/>
                  </a:lnTo>
                  <a:lnTo>
                    <a:pt x="45" y="146"/>
                  </a:lnTo>
                  <a:lnTo>
                    <a:pt x="36" y="146"/>
                  </a:lnTo>
                  <a:lnTo>
                    <a:pt x="36" y="146"/>
                  </a:lnTo>
                  <a:lnTo>
                    <a:pt x="34" y="146"/>
                  </a:lnTo>
                  <a:lnTo>
                    <a:pt x="34" y="146"/>
                  </a:lnTo>
                  <a:lnTo>
                    <a:pt x="34" y="148"/>
                  </a:lnTo>
                  <a:lnTo>
                    <a:pt x="34" y="148"/>
                  </a:lnTo>
                  <a:lnTo>
                    <a:pt x="37" y="155"/>
                  </a:lnTo>
                  <a:lnTo>
                    <a:pt x="41" y="165"/>
                  </a:lnTo>
                  <a:lnTo>
                    <a:pt x="47" y="170"/>
                  </a:lnTo>
                  <a:lnTo>
                    <a:pt x="54" y="178"/>
                  </a:lnTo>
                  <a:lnTo>
                    <a:pt x="62" y="181"/>
                  </a:lnTo>
                  <a:lnTo>
                    <a:pt x="69" y="187"/>
                  </a:lnTo>
                  <a:lnTo>
                    <a:pt x="78" y="189"/>
                  </a:lnTo>
                  <a:lnTo>
                    <a:pt x="87" y="191"/>
                  </a:lnTo>
                  <a:lnTo>
                    <a:pt x="87" y="191"/>
                  </a:lnTo>
                  <a:lnTo>
                    <a:pt x="71" y="200"/>
                  </a:lnTo>
                  <a:lnTo>
                    <a:pt x="54" y="207"/>
                  </a:lnTo>
                  <a:lnTo>
                    <a:pt x="36" y="211"/>
                  </a:lnTo>
                  <a:lnTo>
                    <a:pt x="15" y="213"/>
                  </a:lnTo>
                  <a:lnTo>
                    <a:pt x="15" y="213"/>
                  </a:lnTo>
                  <a:lnTo>
                    <a:pt x="2" y="213"/>
                  </a:lnTo>
                  <a:lnTo>
                    <a:pt x="2" y="213"/>
                  </a:lnTo>
                  <a:lnTo>
                    <a:pt x="0" y="213"/>
                  </a:lnTo>
                  <a:lnTo>
                    <a:pt x="0" y="213"/>
                  </a:lnTo>
                  <a:lnTo>
                    <a:pt x="0" y="215"/>
                  </a:lnTo>
                  <a:lnTo>
                    <a:pt x="0" y="215"/>
                  </a:lnTo>
                  <a:lnTo>
                    <a:pt x="23" y="228"/>
                  </a:lnTo>
                  <a:lnTo>
                    <a:pt x="45" y="235"/>
                  </a:lnTo>
                  <a:lnTo>
                    <a:pt x="69" y="241"/>
                  </a:lnTo>
                  <a:lnTo>
                    <a:pt x="95" y="242"/>
                  </a:lnTo>
                  <a:lnTo>
                    <a:pt x="95" y="242"/>
                  </a:lnTo>
                  <a:lnTo>
                    <a:pt x="113" y="241"/>
                  </a:lnTo>
                  <a:lnTo>
                    <a:pt x="132" y="239"/>
                  </a:lnTo>
                  <a:lnTo>
                    <a:pt x="150" y="233"/>
                  </a:lnTo>
                  <a:lnTo>
                    <a:pt x="167" y="228"/>
                  </a:lnTo>
                  <a:lnTo>
                    <a:pt x="182" y="220"/>
                  </a:lnTo>
                  <a:lnTo>
                    <a:pt x="197" y="211"/>
                  </a:lnTo>
                  <a:lnTo>
                    <a:pt x="210" y="200"/>
                  </a:lnTo>
                  <a:lnTo>
                    <a:pt x="221" y="189"/>
                  </a:lnTo>
                  <a:lnTo>
                    <a:pt x="232" y="176"/>
                  </a:lnTo>
                  <a:lnTo>
                    <a:pt x="241" y="161"/>
                  </a:lnTo>
                  <a:lnTo>
                    <a:pt x="248" y="148"/>
                  </a:lnTo>
                  <a:lnTo>
                    <a:pt x="256" y="133"/>
                  </a:lnTo>
                  <a:lnTo>
                    <a:pt x="261" y="117"/>
                  </a:lnTo>
                  <a:lnTo>
                    <a:pt x="265" y="102"/>
                  </a:lnTo>
                  <a:lnTo>
                    <a:pt x="267" y="85"/>
                  </a:lnTo>
                  <a:lnTo>
                    <a:pt x="267" y="70"/>
                  </a:lnTo>
                  <a:lnTo>
                    <a:pt x="267" y="70"/>
                  </a:lnTo>
                  <a:lnTo>
                    <a:pt x="267" y="63"/>
                  </a:lnTo>
                  <a:lnTo>
                    <a:pt x="267" y="63"/>
                  </a:lnTo>
                  <a:lnTo>
                    <a:pt x="284" y="48"/>
                  </a:lnTo>
                  <a:lnTo>
                    <a:pt x="297" y="31"/>
                  </a:lnTo>
                  <a:lnTo>
                    <a:pt x="297" y="31"/>
                  </a:lnTo>
                  <a:lnTo>
                    <a:pt x="297" y="30"/>
                  </a:lnTo>
                  <a:lnTo>
                    <a:pt x="297" y="30"/>
                  </a:lnTo>
                  <a:close/>
                </a:path>
              </a:pathLst>
            </a:custGeom>
            <a:grpFill/>
            <a:ln w="9525">
              <a:noFill/>
              <a:round/>
              <a:headEnd/>
              <a:tailEnd/>
            </a:ln>
          </p:spPr>
          <p:txBody>
            <a:bodyPr/>
            <a:lstStyle/>
            <a:p>
              <a:pPr defTabSz="197536" latinLnBrk="0">
                <a:defRPr/>
              </a:pPr>
              <a:endParaRPr lang="en-US" sz="1900" kern="0">
                <a:solidFill>
                  <a:prstClr val="white"/>
                </a:solidFill>
                <a:latin typeface="Roboto"/>
              </a:endParaRPr>
            </a:p>
          </p:txBody>
        </p:sp>
        <p:grpSp>
          <p:nvGrpSpPr>
            <p:cNvPr id="79" name="Group 250"/>
            <p:cNvGrpSpPr>
              <a:grpSpLocks/>
            </p:cNvGrpSpPr>
            <p:nvPr/>
          </p:nvGrpSpPr>
          <p:grpSpPr bwMode="auto">
            <a:xfrm>
              <a:off x="3481487" y="4360466"/>
              <a:ext cx="108907" cy="108455"/>
              <a:chOff x="7045932" y="3207664"/>
              <a:chExt cx="292343" cy="292342"/>
            </a:xfrm>
            <a:grpFill/>
          </p:grpSpPr>
          <p:sp>
            <p:nvSpPr>
              <p:cNvPr id="80" name="Freeform 40"/>
              <p:cNvSpPr>
                <a:spLocks/>
              </p:cNvSpPr>
              <p:nvPr/>
            </p:nvSpPr>
            <p:spPr bwMode="auto">
              <a:xfrm>
                <a:off x="7045932" y="3207664"/>
                <a:ext cx="70356" cy="70649"/>
              </a:xfrm>
              <a:custGeom>
                <a:avLst/>
                <a:gdLst/>
                <a:ahLst/>
                <a:cxnLst>
                  <a:cxn ang="0">
                    <a:pos x="31" y="0"/>
                  </a:cxn>
                  <a:cxn ang="0">
                    <a:pos x="31" y="0"/>
                  </a:cxn>
                  <a:cxn ang="0">
                    <a:pos x="26" y="2"/>
                  </a:cxn>
                  <a:cxn ang="0">
                    <a:pos x="20" y="4"/>
                  </a:cxn>
                  <a:cxn ang="0">
                    <a:pos x="14" y="6"/>
                  </a:cxn>
                  <a:cxn ang="0">
                    <a:pos x="9" y="10"/>
                  </a:cxn>
                  <a:cxn ang="0">
                    <a:pos x="5" y="15"/>
                  </a:cxn>
                  <a:cxn ang="0">
                    <a:pos x="1" y="21"/>
                  </a:cxn>
                  <a:cxn ang="0">
                    <a:pos x="0" y="26"/>
                  </a:cxn>
                  <a:cxn ang="0">
                    <a:pos x="0" y="34"/>
                  </a:cxn>
                  <a:cxn ang="0">
                    <a:pos x="0" y="34"/>
                  </a:cxn>
                  <a:cxn ang="0">
                    <a:pos x="0" y="39"/>
                  </a:cxn>
                  <a:cxn ang="0">
                    <a:pos x="1" y="47"/>
                  </a:cxn>
                  <a:cxn ang="0">
                    <a:pos x="5" y="52"/>
                  </a:cxn>
                  <a:cxn ang="0">
                    <a:pos x="9" y="56"/>
                  </a:cxn>
                  <a:cxn ang="0">
                    <a:pos x="14" y="61"/>
                  </a:cxn>
                  <a:cxn ang="0">
                    <a:pos x="20" y="63"/>
                  </a:cxn>
                  <a:cxn ang="0">
                    <a:pos x="26" y="65"/>
                  </a:cxn>
                  <a:cxn ang="0">
                    <a:pos x="31" y="67"/>
                  </a:cxn>
                  <a:cxn ang="0">
                    <a:pos x="31" y="67"/>
                  </a:cxn>
                  <a:cxn ang="0">
                    <a:pos x="39" y="65"/>
                  </a:cxn>
                  <a:cxn ang="0">
                    <a:pos x="44" y="63"/>
                  </a:cxn>
                  <a:cxn ang="0">
                    <a:pos x="50" y="61"/>
                  </a:cxn>
                  <a:cxn ang="0">
                    <a:pos x="55" y="56"/>
                  </a:cxn>
                  <a:cxn ang="0">
                    <a:pos x="59" y="52"/>
                  </a:cxn>
                  <a:cxn ang="0">
                    <a:pos x="63" y="47"/>
                  </a:cxn>
                  <a:cxn ang="0">
                    <a:pos x="64" y="39"/>
                  </a:cxn>
                  <a:cxn ang="0">
                    <a:pos x="64" y="34"/>
                  </a:cxn>
                  <a:cxn ang="0">
                    <a:pos x="64" y="34"/>
                  </a:cxn>
                  <a:cxn ang="0">
                    <a:pos x="64" y="26"/>
                  </a:cxn>
                  <a:cxn ang="0">
                    <a:pos x="63" y="21"/>
                  </a:cxn>
                  <a:cxn ang="0">
                    <a:pos x="59" y="15"/>
                  </a:cxn>
                  <a:cxn ang="0">
                    <a:pos x="55" y="10"/>
                  </a:cxn>
                  <a:cxn ang="0">
                    <a:pos x="50" y="6"/>
                  </a:cxn>
                  <a:cxn ang="0">
                    <a:pos x="44" y="4"/>
                  </a:cxn>
                  <a:cxn ang="0">
                    <a:pos x="39" y="2"/>
                  </a:cxn>
                  <a:cxn ang="0">
                    <a:pos x="31" y="0"/>
                  </a:cxn>
                  <a:cxn ang="0">
                    <a:pos x="31" y="0"/>
                  </a:cxn>
                </a:cxnLst>
                <a:rect l="0" t="0" r="r" b="b"/>
                <a:pathLst>
                  <a:path w="64" h="67">
                    <a:moveTo>
                      <a:pt x="31" y="0"/>
                    </a:moveTo>
                    <a:lnTo>
                      <a:pt x="31" y="0"/>
                    </a:lnTo>
                    <a:lnTo>
                      <a:pt x="26" y="2"/>
                    </a:lnTo>
                    <a:lnTo>
                      <a:pt x="20" y="4"/>
                    </a:lnTo>
                    <a:lnTo>
                      <a:pt x="14" y="6"/>
                    </a:lnTo>
                    <a:lnTo>
                      <a:pt x="9" y="10"/>
                    </a:lnTo>
                    <a:lnTo>
                      <a:pt x="5" y="15"/>
                    </a:lnTo>
                    <a:lnTo>
                      <a:pt x="1" y="21"/>
                    </a:lnTo>
                    <a:lnTo>
                      <a:pt x="0" y="26"/>
                    </a:lnTo>
                    <a:lnTo>
                      <a:pt x="0" y="34"/>
                    </a:lnTo>
                    <a:lnTo>
                      <a:pt x="0" y="34"/>
                    </a:lnTo>
                    <a:lnTo>
                      <a:pt x="0" y="39"/>
                    </a:lnTo>
                    <a:lnTo>
                      <a:pt x="1" y="47"/>
                    </a:lnTo>
                    <a:lnTo>
                      <a:pt x="5" y="52"/>
                    </a:lnTo>
                    <a:lnTo>
                      <a:pt x="9" y="56"/>
                    </a:lnTo>
                    <a:lnTo>
                      <a:pt x="14" y="61"/>
                    </a:lnTo>
                    <a:lnTo>
                      <a:pt x="20" y="63"/>
                    </a:lnTo>
                    <a:lnTo>
                      <a:pt x="26" y="65"/>
                    </a:lnTo>
                    <a:lnTo>
                      <a:pt x="31" y="67"/>
                    </a:lnTo>
                    <a:lnTo>
                      <a:pt x="31" y="67"/>
                    </a:lnTo>
                    <a:lnTo>
                      <a:pt x="39" y="65"/>
                    </a:lnTo>
                    <a:lnTo>
                      <a:pt x="44" y="63"/>
                    </a:lnTo>
                    <a:lnTo>
                      <a:pt x="50" y="61"/>
                    </a:lnTo>
                    <a:lnTo>
                      <a:pt x="55" y="56"/>
                    </a:lnTo>
                    <a:lnTo>
                      <a:pt x="59" y="52"/>
                    </a:lnTo>
                    <a:lnTo>
                      <a:pt x="63" y="47"/>
                    </a:lnTo>
                    <a:lnTo>
                      <a:pt x="64" y="39"/>
                    </a:lnTo>
                    <a:lnTo>
                      <a:pt x="64" y="34"/>
                    </a:lnTo>
                    <a:lnTo>
                      <a:pt x="64" y="34"/>
                    </a:lnTo>
                    <a:lnTo>
                      <a:pt x="64" y="26"/>
                    </a:lnTo>
                    <a:lnTo>
                      <a:pt x="63" y="21"/>
                    </a:lnTo>
                    <a:lnTo>
                      <a:pt x="59" y="15"/>
                    </a:lnTo>
                    <a:lnTo>
                      <a:pt x="55" y="10"/>
                    </a:lnTo>
                    <a:lnTo>
                      <a:pt x="50" y="6"/>
                    </a:lnTo>
                    <a:lnTo>
                      <a:pt x="44" y="4"/>
                    </a:lnTo>
                    <a:lnTo>
                      <a:pt x="39" y="2"/>
                    </a:lnTo>
                    <a:lnTo>
                      <a:pt x="31" y="0"/>
                    </a:lnTo>
                    <a:lnTo>
                      <a:pt x="31" y="0"/>
                    </a:lnTo>
                    <a:close/>
                  </a:path>
                </a:pathLst>
              </a:custGeom>
              <a:grpFill/>
              <a:ln w="9525">
                <a:noFill/>
                <a:round/>
                <a:headEnd/>
                <a:tailEnd/>
              </a:ln>
            </p:spPr>
            <p:txBody>
              <a:bodyPr/>
              <a:lstStyle/>
              <a:p>
                <a:pPr defTabSz="197536" latinLnBrk="0">
                  <a:defRPr/>
                </a:pPr>
                <a:endParaRPr lang="en-US" sz="1900" kern="0">
                  <a:solidFill>
                    <a:prstClr val="white"/>
                  </a:solidFill>
                  <a:latin typeface="Roboto"/>
                </a:endParaRPr>
              </a:p>
            </p:txBody>
          </p:sp>
          <p:sp>
            <p:nvSpPr>
              <p:cNvPr id="81" name="Rectangle 41"/>
              <p:cNvSpPr>
                <a:spLocks noChangeArrowheads="1"/>
              </p:cNvSpPr>
              <p:nvPr/>
            </p:nvSpPr>
            <p:spPr bwMode="auto">
              <a:xfrm>
                <a:off x="7050784" y="3303894"/>
                <a:ext cx="61865" cy="196112"/>
              </a:xfrm>
              <a:prstGeom prst="rect">
                <a:avLst/>
              </a:prstGeom>
              <a:grpFill/>
              <a:ln w="9525">
                <a:noFill/>
                <a:miter lim="800000"/>
                <a:headEnd/>
                <a:tailEnd/>
              </a:ln>
            </p:spPr>
            <p:txBody>
              <a:bodyPr/>
              <a:lstStyle/>
              <a:p>
                <a:pPr defTabSz="197536" latinLnBrk="0">
                  <a:defRPr/>
                </a:pPr>
                <a:endParaRPr lang="en-US" sz="1900" kern="0">
                  <a:solidFill>
                    <a:prstClr val="white"/>
                  </a:solidFill>
                  <a:latin typeface="Roboto"/>
                </a:endParaRPr>
              </a:p>
            </p:txBody>
          </p:sp>
          <p:sp>
            <p:nvSpPr>
              <p:cNvPr id="82" name="Freeform 42"/>
              <p:cNvSpPr>
                <a:spLocks/>
              </p:cNvSpPr>
              <p:nvPr/>
            </p:nvSpPr>
            <p:spPr bwMode="auto">
              <a:xfrm>
                <a:off x="7149041" y="3300239"/>
                <a:ext cx="189234" cy="199767"/>
              </a:xfrm>
              <a:custGeom>
                <a:avLst/>
                <a:gdLst/>
                <a:ahLst/>
                <a:cxnLst>
                  <a:cxn ang="0">
                    <a:pos x="107" y="0"/>
                  </a:cxn>
                  <a:cxn ang="0">
                    <a:pos x="107" y="0"/>
                  </a:cxn>
                  <a:cxn ang="0">
                    <a:pos x="98" y="0"/>
                  </a:cxn>
                  <a:cxn ang="0">
                    <a:pos x="89" y="2"/>
                  </a:cxn>
                  <a:cxn ang="0">
                    <a:pos x="81" y="6"/>
                  </a:cxn>
                  <a:cxn ang="0">
                    <a:pos x="74" y="10"/>
                  </a:cxn>
                  <a:cxn ang="0">
                    <a:pos x="63" y="19"/>
                  </a:cxn>
                  <a:cxn ang="0">
                    <a:pos x="54" y="28"/>
                  </a:cxn>
                  <a:cxn ang="0">
                    <a:pos x="54" y="28"/>
                  </a:cxn>
                  <a:cxn ang="0">
                    <a:pos x="54" y="4"/>
                  </a:cxn>
                  <a:cxn ang="0">
                    <a:pos x="0" y="4"/>
                  </a:cxn>
                  <a:cxn ang="0">
                    <a:pos x="0" y="4"/>
                  </a:cxn>
                  <a:cxn ang="0">
                    <a:pos x="0" y="186"/>
                  </a:cxn>
                  <a:cxn ang="0">
                    <a:pos x="55" y="186"/>
                  </a:cxn>
                  <a:cxn ang="0">
                    <a:pos x="55" y="97"/>
                  </a:cxn>
                  <a:cxn ang="0">
                    <a:pos x="55" y="97"/>
                  </a:cxn>
                  <a:cxn ang="0">
                    <a:pos x="57" y="78"/>
                  </a:cxn>
                  <a:cxn ang="0">
                    <a:pos x="59" y="71"/>
                  </a:cxn>
                  <a:cxn ang="0">
                    <a:pos x="61" y="63"/>
                  </a:cxn>
                  <a:cxn ang="0">
                    <a:pos x="67" y="58"/>
                  </a:cxn>
                  <a:cxn ang="0">
                    <a:pos x="72" y="54"/>
                  </a:cxn>
                  <a:cxn ang="0">
                    <a:pos x="80" y="50"/>
                  </a:cxn>
                  <a:cxn ang="0">
                    <a:pos x="91" y="49"/>
                  </a:cxn>
                  <a:cxn ang="0">
                    <a:pos x="91" y="49"/>
                  </a:cxn>
                  <a:cxn ang="0">
                    <a:pos x="100" y="50"/>
                  </a:cxn>
                  <a:cxn ang="0">
                    <a:pos x="107" y="54"/>
                  </a:cxn>
                  <a:cxn ang="0">
                    <a:pos x="111" y="60"/>
                  </a:cxn>
                  <a:cxn ang="0">
                    <a:pos x="115" y="65"/>
                  </a:cxn>
                  <a:cxn ang="0">
                    <a:pos x="118" y="73"/>
                  </a:cxn>
                  <a:cxn ang="0">
                    <a:pos x="118" y="82"/>
                  </a:cxn>
                  <a:cxn ang="0">
                    <a:pos x="118" y="97"/>
                  </a:cxn>
                  <a:cxn ang="0">
                    <a:pos x="118" y="186"/>
                  </a:cxn>
                  <a:cxn ang="0">
                    <a:pos x="176" y="186"/>
                  </a:cxn>
                  <a:cxn ang="0">
                    <a:pos x="176" y="86"/>
                  </a:cxn>
                  <a:cxn ang="0">
                    <a:pos x="176" y="86"/>
                  </a:cxn>
                  <a:cxn ang="0">
                    <a:pos x="176" y="69"/>
                  </a:cxn>
                  <a:cxn ang="0">
                    <a:pos x="174" y="52"/>
                  </a:cxn>
                  <a:cxn ang="0">
                    <a:pos x="168" y="37"/>
                  </a:cxn>
                  <a:cxn ang="0">
                    <a:pos x="163" y="24"/>
                  </a:cxn>
                  <a:cxn ang="0">
                    <a:pos x="154" y="13"/>
                  </a:cxn>
                  <a:cxn ang="0">
                    <a:pos x="142" y="6"/>
                  </a:cxn>
                  <a:cxn ang="0">
                    <a:pos x="128" y="2"/>
                  </a:cxn>
                  <a:cxn ang="0">
                    <a:pos x="107" y="0"/>
                  </a:cxn>
                  <a:cxn ang="0">
                    <a:pos x="107" y="0"/>
                  </a:cxn>
                </a:cxnLst>
                <a:rect l="0" t="0" r="r" b="b"/>
                <a:pathLst>
                  <a:path w="176" h="186">
                    <a:moveTo>
                      <a:pt x="107" y="0"/>
                    </a:moveTo>
                    <a:lnTo>
                      <a:pt x="107" y="0"/>
                    </a:lnTo>
                    <a:lnTo>
                      <a:pt x="98" y="0"/>
                    </a:lnTo>
                    <a:lnTo>
                      <a:pt x="89" y="2"/>
                    </a:lnTo>
                    <a:lnTo>
                      <a:pt x="81" y="6"/>
                    </a:lnTo>
                    <a:lnTo>
                      <a:pt x="74" y="10"/>
                    </a:lnTo>
                    <a:lnTo>
                      <a:pt x="63" y="19"/>
                    </a:lnTo>
                    <a:lnTo>
                      <a:pt x="54" y="28"/>
                    </a:lnTo>
                    <a:lnTo>
                      <a:pt x="54" y="28"/>
                    </a:lnTo>
                    <a:lnTo>
                      <a:pt x="54" y="4"/>
                    </a:lnTo>
                    <a:lnTo>
                      <a:pt x="0" y="4"/>
                    </a:lnTo>
                    <a:lnTo>
                      <a:pt x="0" y="4"/>
                    </a:lnTo>
                    <a:lnTo>
                      <a:pt x="0" y="186"/>
                    </a:lnTo>
                    <a:lnTo>
                      <a:pt x="55" y="186"/>
                    </a:lnTo>
                    <a:lnTo>
                      <a:pt x="55" y="97"/>
                    </a:lnTo>
                    <a:lnTo>
                      <a:pt x="55" y="97"/>
                    </a:lnTo>
                    <a:lnTo>
                      <a:pt x="57" y="78"/>
                    </a:lnTo>
                    <a:lnTo>
                      <a:pt x="59" y="71"/>
                    </a:lnTo>
                    <a:lnTo>
                      <a:pt x="61" y="63"/>
                    </a:lnTo>
                    <a:lnTo>
                      <a:pt x="67" y="58"/>
                    </a:lnTo>
                    <a:lnTo>
                      <a:pt x="72" y="54"/>
                    </a:lnTo>
                    <a:lnTo>
                      <a:pt x="80" y="50"/>
                    </a:lnTo>
                    <a:lnTo>
                      <a:pt x="91" y="49"/>
                    </a:lnTo>
                    <a:lnTo>
                      <a:pt x="91" y="49"/>
                    </a:lnTo>
                    <a:lnTo>
                      <a:pt x="100" y="50"/>
                    </a:lnTo>
                    <a:lnTo>
                      <a:pt x="107" y="54"/>
                    </a:lnTo>
                    <a:lnTo>
                      <a:pt x="111" y="60"/>
                    </a:lnTo>
                    <a:lnTo>
                      <a:pt x="115" y="65"/>
                    </a:lnTo>
                    <a:lnTo>
                      <a:pt x="118" y="73"/>
                    </a:lnTo>
                    <a:lnTo>
                      <a:pt x="118" y="82"/>
                    </a:lnTo>
                    <a:lnTo>
                      <a:pt x="118" y="97"/>
                    </a:lnTo>
                    <a:lnTo>
                      <a:pt x="118" y="186"/>
                    </a:lnTo>
                    <a:lnTo>
                      <a:pt x="176" y="186"/>
                    </a:lnTo>
                    <a:lnTo>
                      <a:pt x="176" y="86"/>
                    </a:lnTo>
                    <a:lnTo>
                      <a:pt x="176" y="86"/>
                    </a:lnTo>
                    <a:lnTo>
                      <a:pt x="176" y="69"/>
                    </a:lnTo>
                    <a:lnTo>
                      <a:pt x="174" y="52"/>
                    </a:lnTo>
                    <a:lnTo>
                      <a:pt x="168" y="37"/>
                    </a:lnTo>
                    <a:lnTo>
                      <a:pt x="163" y="24"/>
                    </a:lnTo>
                    <a:lnTo>
                      <a:pt x="154" y="13"/>
                    </a:lnTo>
                    <a:lnTo>
                      <a:pt x="142" y="6"/>
                    </a:lnTo>
                    <a:lnTo>
                      <a:pt x="128" y="2"/>
                    </a:lnTo>
                    <a:lnTo>
                      <a:pt x="107" y="0"/>
                    </a:lnTo>
                    <a:lnTo>
                      <a:pt x="107" y="0"/>
                    </a:lnTo>
                    <a:close/>
                  </a:path>
                </a:pathLst>
              </a:custGeom>
              <a:grpFill/>
              <a:ln w="9525">
                <a:noFill/>
                <a:round/>
                <a:headEnd/>
                <a:tailEnd/>
              </a:ln>
            </p:spPr>
            <p:txBody>
              <a:bodyPr/>
              <a:lstStyle/>
              <a:p>
                <a:pPr defTabSz="197536" latinLnBrk="0">
                  <a:defRPr/>
                </a:pPr>
                <a:endParaRPr lang="en-US" sz="1900" kern="0">
                  <a:solidFill>
                    <a:prstClr val="white"/>
                  </a:solidFill>
                  <a:latin typeface="Roboto"/>
                </a:endParaRPr>
              </a:p>
            </p:txBody>
          </p:sp>
        </p:grpSp>
      </p:grpSp>
      <p:pic>
        <p:nvPicPr>
          <p:cNvPr id="6" name="그림 개체 틀 5"/>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9185" b="19185"/>
          <a:stretch>
            <a:fillRect/>
          </a:stretch>
        </p:blipFill>
        <p:spPr>
          <a:xfrm>
            <a:off x="1019175" y="2163270"/>
            <a:ext cx="2292350" cy="3059113"/>
          </a:xfrm>
        </p:spPr>
      </p:pic>
      <p:pic>
        <p:nvPicPr>
          <p:cNvPr id="7" name="그림 개체 틀 6"/>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rcRect t="19078" b="19078"/>
          <a:stretch>
            <a:fillRect/>
          </a:stretch>
        </p:blipFill>
        <p:spPr>
          <a:xfrm>
            <a:off x="3311525" y="2163270"/>
            <a:ext cx="2284413" cy="3059113"/>
          </a:xfrm>
        </p:spPr>
      </p:pic>
      <p:pic>
        <p:nvPicPr>
          <p:cNvPr id="8" name="그림 개체 틀 7"/>
          <p:cNvPicPr>
            <a:picLocks noGrp="1" noChangeAspect="1"/>
          </p:cNvPicPr>
          <p:nvPr>
            <p:ph type="pic" sz="quarter" idx="15"/>
          </p:nvPr>
        </p:nvPicPr>
        <p:blipFill>
          <a:blip r:embed="rId4" cstate="print">
            <a:extLst>
              <a:ext uri="{28A0092B-C50C-407E-A947-70E740481C1C}">
                <a14:useLocalDpi xmlns:a14="http://schemas.microsoft.com/office/drawing/2010/main" val="0"/>
              </a:ext>
            </a:extLst>
          </a:blip>
          <a:srcRect l="303" r="303"/>
          <a:stretch>
            <a:fillRect/>
          </a:stretch>
        </p:blipFill>
        <p:spPr>
          <a:xfrm>
            <a:off x="5595938" y="2163270"/>
            <a:ext cx="2281237" cy="3059113"/>
          </a:xfrm>
        </p:spPr>
      </p:pic>
    </p:spTree>
    <p:extLst>
      <p:ext uri="{BB962C8B-B14F-4D97-AF65-F5344CB8AC3E}">
        <p14:creationId xmlns:p14="http://schemas.microsoft.com/office/powerpoint/2010/main" val="2473937316"/>
      </p:ext>
    </p:extLst>
  </p:cSld>
  <p:clrMapOvr>
    <a:masterClrMapping/>
  </p:clrMapOvr>
  <mc:AlternateContent xmlns:mc="http://schemas.openxmlformats.org/markup-compatibility/2006" xmlns:p14="http://schemas.microsoft.com/office/powerpoint/2010/main">
    <mc:Choice Requires="p14">
      <p:transition spd="med" p14:dur="700" advTm="2162">
        <p:fade/>
      </p:transition>
    </mc:Choice>
    <mc:Fallback xmlns="">
      <p:transition spd="med" advTm="2162">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2" name="Slide Number Placeholder 1"/>
          <p:cNvSpPr>
            <a:spLocks noGrp="1"/>
          </p:cNvSpPr>
          <p:nvPr>
            <p:ph type="sldNum" sz="quarter" idx="12"/>
          </p:nvPr>
        </p:nvSpPr>
        <p:spPr/>
        <p:txBody>
          <a:bodyPr/>
          <a:lstStyle/>
          <a:p>
            <a:fld id="{B5C01996-2D0B-4E1B-998A-4107E0F8DE91}" type="slidenum">
              <a:rPr>
                <a:solidFill>
                  <a:prstClr val="black">
                    <a:lumMod val="50000"/>
                    <a:lumOff val="50000"/>
                  </a:prstClr>
                </a:solidFill>
              </a:rPr>
              <a:pPr/>
              <a:t>3</a:t>
            </a:fld>
            <a:endParaRPr>
              <a:solidFill>
                <a:prstClr val="black">
                  <a:lumMod val="50000"/>
                  <a:lumOff val="50000"/>
                </a:prstClr>
              </a:solidFill>
            </a:endParaRPr>
          </a:p>
        </p:txBody>
      </p:sp>
      <p:sp>
        <p:nvSpPr>
          <p:cNvPr id="45" name="Oval 44"/>
          <p:cNvSpPr/>
          <p:nvPr/>
        </p:nvSpPr>
        <p:spPr>
          <a:xfrm>
            <a:off x="3281110" y="2629873"/>
            <a:ext cx="686085" cy="914763"/>
          </a:xfrm>
          <a:prstGeom prst="ellipse">
            <a:avLst/>
          </a:prstGeom>
          <a:solidFill>
            <a:srgbClr val="05B0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9678" tIns="9871" rIns="19678" bIns="9871" rtlCol="0" anchor="ctr"/>
          <a:lstStyle/>
          <a:p>
            <a:pPr algn="ctr" defTabSz="756464" latinLnBrk="0"/>
            <a:endParaRPr lang="en-US" sz="1600">
              <a:solidFill>
                <a:prstClr val="white"/>
              </a:solidFill>
              <a:latin typeface="HY견고딕" pitchFamily="18" charset="-127"/>
              <a:ea typeface="HY견고딕" pitchFamily="18" charset="-127"/>
              <a:cs typeface="Calibri Light" charset="0"/>
            </a:endParaRPr>
          </a:p>
        </p:txBody>
      </p:sp>
      <p:sp>
        <p:nvSpPr>
          <p:cNvPr id="46" name="TextBox 45"/>
          <p:cNvSpPr txBox="1"/>
          <p:nvPr/>
        </p:nvSpPr>
        <p:spPr>
          <a:xfrm>
            <a:off x="4073547" y="2926102"/>
            <a:ext cx="1770302" cy="481600"/>
          </a:xfrm>
          <a:prstGeom prst="rect">
            <a:avLst/>
          </a:prstGeom>
          <a:noFill/>
        </p:spPr>
        <p:txBody>
          <a:bodyPr wrap="square" lIns="19678" tIns="9871" rIns="19678" bIns="9871" rtlCol="0">
            <a:spAutoFit/>
          </a:bodyPr>
          <a:lstStyle>
            <a:defPPr>
              <a:defRPr lang="en-US"/>
            </a:defPPr>
            <a:lvl1pPr>
              <a:defRPr sz="1200">
                <a:solidFill>
                  <a:schemeClr val="bg2">
                    <a:lumMod val="50000"/>
                  </a:schemeClr>
                </a:solidFill>
                <a:latin typeface="Roboto Lt" pitchFamily="2" charset="0"/>
                <a:ea typeface="Roboto Lt" pitchFamily="2" charset="0"/>
              </a:defRPr>
            </a:lvl1pPr>
          </a:lstStyle>
          <a:p>
            <a:pPr defTabSz="196990" latinLnBrk="0">
              <a:defRPr/>
            </a:pPr>
            <a:r>
              <a:rPr lang="en-US" sz="1000" kern="0" dirty="0" err="1">
                <a:solidFill>
                  <a:srgbClr val="4B4D4D"/>
                </a:solidFill>
                <a:latin typeface="HY견고딕" pitchFamily="18" charset="-127"/>
                <a:ea typeface="HY견고딕" pitchFamily="18" charset="-127"/>
                <a:cs typeface="Calibri Light" charset="0"/>
              </a:rPr>
              <a:t>Naver</a:t>
            </a:r>
            <a:r>
              <a:rPr lang="en-US" sz="1000" kern="0" dirty="0">
                <a:solidFill>
                  <a:srgbClr val="4B4D4D"/>
                </a:solidFill>
                <a:latin typeface="HY견고딕" pitchFamily="18" charset="-127"/>
                <a:ea typeface="HY견고딕" pitchFamily="18" charset="-127"/>
                <a:cs typeface="Calibri Light" charset="0"/>
              </a:rPr>
              <a:t> news</a:t>
            </a:r>
          </a:p>
          <a:p>
            <a:pPr defTabSz="196990" latinLnBrk="0">
              <a:defRPr/>
            </a:pPr>
            <a:endParaRPr lang="en-US" sz="1000" kern="0" dirty="0">
              <a:solidFill>
                <a:srgbClr val="4B4D4D"/>
              </a:solidFill>
              <a:latin typeface="HY견고딕" pitchFamily="18" charset="-127"/>
              <a:ea typeface="HY견고딕" pitchFamily="18" charset="-127"/>
              <a:cs typeface="Calibri Light" charset="0"/>
            </a:endParaRPr>
          </a:p>
          <a:p>
            <a:pPr defTabSz="196990" latinLnBrk="0">
              <a:defRPr/>
            </a:pPr>
            <a:r>
              <a:rPr lang="ko-KR" altLang="en-US" sz="1000" kern="0" dirty="0">
                <a:solidFill>
                  <a:srgbClr val="4B4D4D"/>
                </a:solidFill>
                <a:latin typeface="HY견고딕" pitchFamily="18" charset="-127"/>
                <a:ea typeface="HY견고딕" pitchFamily="18" charset="-127"/>
                <a:cs typeface="Calibri Light" charset="0"/>
              </a:rPr>
              <a:t>부동산</a:t>
            </a:r>
            <a:r>
              <a:rPr lang="en-US" altLang="ko-KR" sz="1000" kern="0" dirty="0">
                <a:solidFill>
                  <a:srgbClr val="4B4D4D"/>
                </a:solidFill>
                <a:latin typeface="HY견고딕" pitchFamily="18" charset="-127"/>
                <a:ea typeface="HY견고딕" pitchFamily="18" charset="-127"/>
                <a:cs typeface="Calibri Light" charset="0"/>
              </a:rPr>
              <a:t>, </a:t>
            </a:r>
            <a:r>
              <a:rPr lang="ko-KR" altLang="en-US" sz="1000" kern="0" dirty="0">
                <a:solidFill>
                  <a:srgbClr val="4B4D4D"/>
                </a:solidFill>
                <a:latin typeface="HY견고딕" pitchFamily="18" charset="-127"/>
                <a:ea typeface="HY견고딕" pitchFamily="18" charset="-127"/>
                <a:cs typeface="Calibri Light" charset="0"/>
              </a:rPr>
              <a:t>경제</a:t>
            </a:r>
            <a:r>
              <a:rPr lang="en-US" altLang="ko-KR" sz="1000" kern="0" dirty="0">
                <a:solidFill>
                  <a:srgbClr val="4B4D4D"/>
                </a:solidFill>
                <a:latin typeface="HY견고딕" pitchFamily="18" charset="-127"/>
                <a:ea typeface="HY견고딕" pitchFamily="18" charset="-127"/>
                <a:cs typeface="Calibri Light" charset="0"/>
              </a:rPr>
              <a:t>, </a:t>
            </a:r>
            <a:r>
              <a:rPr lang="ko-KR" altLang="en-US" sz="1000" kern="0" dirty="0">
                <a:solidFill>
                  <a:srgbClr val="4B4D4D"/>
                </a:solidFill>
                <a:latin typeface="HY견고딕" pitchFamily="18" charset="-127"/>
                <a:ea typeface="HY견고딕" pitchFamily="18" charset="-127"/>
                <a:cs typeface="Calibri Light" charset="0"/>
              </a:rPr>
              <a:t>연예 기사</a:t>
            </a:r>
            <a:endParaRPr lang="en-US" altLang="ko-KR" sz="1000" kern="0" dirty="0">
              <a:solidFill>
                <a:srgbClr val="4B4D4D"/>
              </a:solidFill>
              <a:latin typeface="HY견고딕" pitchFamily="18" charset="-127"/>
              <a:ea typeface="HY견고딕" pitchFamily="18" charset="-127"/>
              <a:cs typeface="Calibri Light" charset="0"/>
            </a:endParaRPr>
          </a:p>
        </p:txBody>
      </p:sp>
      <p:sp>
        <p:nvSpPr>
          <p:cNvPr id="47" name="Rectangle 46"/>
          <p:cNvSpPr/>
          <p:nvPr/>
        </p:nvSpPr>
        <p:spPr>
          <a:xfrm>
            <a:off x="4073549" y="2624531"/>
            <a:ext cx="1788206" cy="235378"/>
          </a:xfrm>
          <a:prstGeom prst="rect">
            <a:avLst/>
          </a:prstGeom>
        </p:spPr>
        <p:txBody>
          <a:bodyPr wrap="square" lIns="19678" tIns="9871" rIns="19678" bIns="9871">
            <a:spAutoFit/>
          </a:bodyPr>
          <a:lstStyle/>
          <a:p>
            <a:pPr defTabSz="196990" latinLnBrk="0"/>
            <a:r>
              <a:rPr lang="ko-KR" altLang="en-US" sz="1400" dirty="0">
                <a:solidFill>
                  <a:srgbClr val="4B4D4D"/>
                </a:solidFill>
                <a:latin typeface="HY견고딕" pitchFamily="18" charset="-127"/>
                <a:ea typeface="HY견고딕" pitchFamily="18" charset="-127"/>
                <a:cs typeface="Calibri Light" charset="0"/>
              </a:rPr>
              <a:t>활용 데이터</a:t>
            </a:r>
            <a:endParaRPr lang="en-US" sz="1400" dirty="0">
              <a:solidFill>
                <a:srgbClr val="4B4D4D"/>
              </a:solidFill>
              <a:latin typeface="HY견고딕" pitchFamily="18" charset="-127"/>
              <a:ea typeface="HY견고딕" pitchFamily="18" charset="-127"/>
              <a:cs typeface="Calibri Light" charset="0"/>
            </a:endParaRPr>
          </a:p>
        </p:txBody>
      </p:sp>
      <p:sp>
        <p:nvSpPr>
          <p:cNvPr id="48" name="Oval 47"/>
          <p:cNvSpPr/>
          <p:nvPr/>
        </p:nvSpPr>
        <p:spPr>
          <a:xfrm>
            <a:off x="3281110" y="4325051"/>
            <a:ext cx="686085" cy="914763"/>
          </a:xfrm>
          <a:prstGeom prst="ellipse">
            <a:avLst/>
          </a:prstGeom>
          <a:solidFill>
            <a:srgbClr val="05B0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9678" tIns="9871" rIns="19678" bIns="9871" rtlCol="0" anchor="ctr"/>
          <a:lstStyle/>
          <a:p>
            <a:pPr algn="ctr" defTabSz="756464" latinLnBrk="0"/>
            <a:endParaRPr lang="en-US" sz="1600">
              <a:solidFill>
                <a:prstClr val="white"/>
              </a:solidFill>
              <a:latin typeface="HY견고딕" pitchFamily="18" charset="-127"/>
              <a:ea typeface="HY견고딕" pitchFamily="18" charset="-127"/>
              <a:cs typeface="Calibri Light" charset="0"/>
            </a:endParaRPr>
          </a:p>
        </p:txBody>
      </p:sp>
      <p:sp>
        <p:nvSpPr>
          <p:cNvPr id="49" name="TextBox 48"/>
          <p:cNvSpPr txBox="1"/>
          <p:nvPr/>
        </p:nvSpPr>
        <p:spPr>
          <a:xfrm>
            <a:off x="4073548" y="4793642"/>
            <a:ext cx="1770302" cy="173823"/>
          </a:xfrm>
          <a:prstGeom prst="rect">
            <a:avLst/>
          </a:prstGeom>
          <a:noFill/>
        </p:spPr>
        <p:txBody>
          <a:bodyPr wrap="square" lIns="19678" tIns="9871" rIns="19678" bIns="9871" rtlCol="0">
            <a:spAutoFit/>
          </a:bodyPr>
          <a:lstStyle>
            <a:defPPr>
              <a:defRPr lang="en-US"/>
            </a:defPPr>
            <a:lvl1pPr>
              <a:defRPr sz="1200">
                <a:solidFill>
                  <a:schemeClr val="bg2">
                    <a:lumMod val="50000"/>
                  </a:schemeClr>
                </a:solidFill>
                <a:latin typeface="Roboto Lt" pitchFamily="2" charset="0"/>
                <a:ea typeface="Roboto Lt" pitchFamily="2" charset="0"/>
              </a:defRPr>
            </a:lvl1pPr>
          </a:lstStyle>
          <a:p>
            <a:pPr defTabSz="196990" latinLnBrk="0">
              <a:defRPr/>
            </a:pPr>
            <a:r>
              <a:rPr lang="ko-KR" altLang="en-US" sz="1000" kern="0" dirty="0">
                <a:solidFill>
                  <a:srgbClr val="4B4D4D"/>
                </a:solidFill>
                <a:latin typeface="HY견고딕" pitchFamily="18" charset="-127"/>
                <a:ea typeface="HY견고딕" pitchFamily="18" charset="-127"/>
                <a:cs typeface="Calibri Light" charset="0"/>
              </a:rPr>
              <a:t>뉴스 별 카테고리 찾기</a:t>
            </a:r>
            <a:endParaRPr lang="en-US" sz="1000" kern="0" dirty="0">
              <a:solidFill>
                <a:srgbClr val="4B4D4D"/>
              </a:solidFill>
              <a:latin typeface="HY견고딕" pitchFamily="18" charset="-127"/>
              <a:ea typeface="HY견고딕" pitchFamily="18" charset="-127"/>
              <a:cs typeface="Calibri Light" charset="0"/>
            </a:endParaRPr>
          </a:p>
        </p:txBody>
      </p:sp>
      <p:sp>
        <p:nvSpPr>
          <p:cNvPr id="50" name="Rectangle 49"/>
          <p:cNvSpPr/>
          <p:nvPr/>
        </p:nvSpPr>
        <p:spPr>
          <a:xfrm>
            <a:off x="4073549" y="4319708"/>
            <a:ext cx="1788206" cy="235378"/>
          </a:xfrm>
          <a:prstGeom prst="rect">
            <a:avLst/>
          </a:prstGeom>
        </p:spPr>
        <p:txBody>
          <a:bodyPr wrap="square" lIns="19678" tIns="9871" rIns="19678" bIns="9871">
            <a:spAutoFit/>
          </a:bodyPr>
          <a:lstStyle/>
          <a:p>
            <a:pPr defTabSz="196990" latinLnBrk="0"/>
            <a:r>
              <a:rPr lang="ko-KR" altLang="en-US" sz="1400" dirty="0">
                <a:solidFill>
                  <a:srgbClr val="4B4D4D"/>
                </a:solidFill>
                <a:latin typeface="HY견고딕" pitchFamily="18" charset="-127"/>
                <a:ea typeface="HY견고딕" pitchFamily="18" charset="-127"/>
                <a:cs typeface="Calibri Light" charset="0"/>
              </a:rPr>
              <a:t>활용 방안</a:t>
            </a:r>
            <a:endParaRPr lang="en-US" sz="1400" dirty="0">
              <a:solidFill>
                <a:srgbClr val="4B4D4D"/>
              </a:solidFill>
              <a:latin typeface="HY견고딕" pitchFamily="18" charset="-127"/>
              <a:ea typeface="HY견고딕" pitchFamily="18" charset="-127"/>
              <a:cs typeface="Calibri Light" charset="0"/>
            </a:endParaRPr>
          </a:p>
        </p:txBody>
      </p:sp>
      <p:sp>
        <p:nvSpPr>
          <p:cNvPr id="51" name="Oval 50"/>
          <p:cNvSpPr/>
          <p:nvPr/>
        </p:nvSpPr>
        <p:spPr>
          <a:xfrm>
            <a:off x="6031337" y="2629873"/>
            <a:ext cx="686085" cy="914763"/>
          </a:xfrm>
          <a:prstGeom prst="ellipse">
            <a:avLst/>
          </a:prstGeom>
          <a:solidFill>
            <a:srgbClr val="05B0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9678" tIns="9871" rIns="19678" bIns="9871" rtlCol="0" anchor="ctr"/>
          <a:lstStyle/>
          <a:p>
            <a:pPr algn="ctr" defTabSz="756464" latinLnBrk="0"/>
            <a:endParaRPr lang="en-US" sz="1600">
              <a:solidFill>
                <a:prstClr val="white"/>
              </a:solidFill>
              <a:latin typeface="HY견고딕" pitchFamily="18" charset="-127"/>
              <a:ea typeface="HY견고딕" pitchFamily="18" charset="-127"/>
              <a:cs typeface="Calibri Light" charset="0"/>
            </a:endParaRPr>
          </a:p>
        </p:txBody>
      </p:sp>
      <p:sp>
        <p:nvSpPr>
          <p:cNvPr id="52" name="TextBox 51"/>
          <p:cNvSpPr txBox="1"/>
          <p:nvPr/>
        </p:nvSpPr>
        <p:spPr>
          <a:xfrm>
            <a:off x="6823774" y="2866874"/>
            <a:ext cx="1770302" cy="1138190"/>
          </a:xfrm>
          <a:prstGeom prst="rect">
            <a:avLst/>
          </a:prstGeom>
          <a:noFill/>
        </p:spPr>
        <p:txBody>
          <a:bodyPr wrap="square" lIns="19678" tIns="9871" rIns="19678" bIns="9871" rtlCol="0">
            <a:spAutoFit/>
          </a:bodyPr>
          <a:lstStyle>
            <a:defPPr>
              <a:defRPr lang="en-US"/>
            </a:defPPr>
            <a:lvl1pPr>
              <a:defRPr sz="1200">
                <a:solidFill>
                  <a:schemeClr val="bg2">
                    <a:lumMod val="50000"/>
                  </a:schemeClr>
                </a:solidFill>
                <a:latin typeface="Roboto Lt" pitchFamily="2" charset="0"/>
                <a:ea typeface="Roboto Lt" pitchFamily="2" charset="0"/>
              </a:defRPr>
            </a:lvl1pPr>
          </a:lstStyle>
          <a:p>
            <a:pPr defTabSz="196990" latinLnBrk="0">
              <a:lnSpc>
                <a:spcPct val="150000"/>
              </a:lnSpc>
              <a:defRPr/>
            </a:pPr>
            <a:r>
              <a:rPr lang="en-US" sz="1000" kern="0" dirty="0">
                <a:solidFill>
                  <a:srgbClr val="4B4D4D"/>
                </a:solidFill>
                <a:latin typeface="HY견고딕" pitchFamily="18" charset="-127"/>
                <a:ea typeface="HY견고딕" pitchFamily="18" charset="-127"/>
                <a:cs typeface="Calibri Light" charset="0"/>
              </a:rPr>
              <a:t>CRAWLING</a:t>
            </a:r>
          </a:p>
          <a:p>
            <a:pPr defTabSz="196990" latinLnBrk="0">
              <a:lnSpc>
                <a:spcPct val="150000"/>
              </a:lnSpc>
              <a:defRPr/>
            </a:pPr>
            <a:r>
              <a:rPr lang="en-US" altLang="ko-KR" sz="1000" kern="0" dirty="0">
                <a:solidFill>
                  <a:srgbClr val="4B4D4D"/>
                </a:solidFill>
                <a:latin typeface="HY견고딕" pitchFamily="18" charset="-127"/>
                <a:ea typeface="HY견고딕" pitchFamily="18" charset="-127"/>
                <a:cs typeface="Calibri Light" charset="0"/>
              </a:rPr>
              <a:t>Preprocessing</a:t>
            </a:r>
          </a:p>
          <a:p>
            <a:pPr defTabSz="196990" latinLnBrk="0">
              <a:lnSpc>
                <a:spcPct val="150000"/>
              </a:lnSpc>
              <a:defRPr/>
            </a:pPr>
            <a:r>
              <a:rPr lang="ko-KR" altLang="en-US" sz="1000" kern="0" dirty="0">
                <a:solidFill>
                  <a:srgbClr val="4B4D4D"/>
                </a:solidFill>
                <a:latin typeface="HY견고딕" pitchFamily="18" charset="-127"/>
                <a:ea typeface="HY견고딕" pitchFamily="18" charset="-127"/>
                <a:cs typeface="Calibri Light" charset="0"/>
              </a:rPr>
              <a:t>형태소 분석</a:t>
            </a:r>
            <a:endParaRPr lang="en-US" altLang="ko-KR" sz="1000" kern="0" dirty="0">
              <a:solidFill>
                <a:srgbClr val="4B4D4D"/>
              </a:solidFill>
              <a:latin typeface="HY견고딕" pitchFamily="18" charset="-127"/>
              <a:ea typeface="HY견고딕" pitchFamily="18" charset="-127"/>
              <a:cs typeface="Calibri Light" charset="0"/>
            </a:endParaRPr>
          </a:p>
          <a:p>
            <a:pPr defTabSz="196990" latinLnBrk="0">
              <a:lnSpc>
                <a:spcPct val="150000"/>
              </a:lnSpc>
              <a:defRPr/>
            </a:pPr>
            <a:r>
              <a:rPr lang="en-US" sz="1000" kern="0" dirty="0" err="1">
                <a:solidFill>
                  <a:srgbClr val="4B4D4D"/>
                </a:solidFill>
                <a:latin typeface="HY견고딕" pitchFamily="18" charset="-127"/>
                <a:ea typeface="HY견고딕" pitchFamily="18" charset="-127"/>
                <a:cs typeface="Calibri Light" charset="0"/>
              </a:rPr>
              <a:t>One_hot</a:t>
            </a:r>
            <a:r>
              <a:rPr lang="en-US" sz="1000" kern="0" dirty="0">
                <a:solidFill>
                  <a:srgbClr val="4B4D4D"/>
                </a:solidFill>
                <a:latin typeface="HY견고딕" pitchFamily="18" charset="-127"/>
                <a:ea typeface="HY견고딕" pitchFamily="18" charset="-127"/>
                <a:cs typeface="Calibri Light" charset="0"/>
              </a:rPr>
              <a:t> </a:t>
            </a:r>
            <a:r>
              <a:rPr lang="en-US" sz="1000" kern="0" dirty="0" smtClean="0">
                <a:solidFill>
                  <a:srgbClr val="4B4D4D"/>
                </a:solidFill>
                <a:latin typeface="HY견고딕" pitchFamily="18" charset="-127"/>
                <a:ea typeface="HY견고딕" pitchFamily="18" charset="-127"/>
                <a:cs typeface="Calibri Light" charset="0"/>
              </a:rPr>
              <a:t>encoding</a:t>
            </a:r>
          </a:p>
          <a:p>
            <a:pPr defTabSz="196990" latinLnBrk="0">
              <a:lnSpc>
                <a:spcPct val="150000"/>
              </a:lnSpc>
              <a:defRPr/>
            </a:pPr>
            <a:r>
              <a:rPr lang="en-US" sz="1000" kern="0" dirty="0" smtClean="0">
                <a:solidFill>
                  <a:srgbClr val="4B4D4D"/>
                </a:solidFill>
                <a:latin typeface="HY견고딕" pitchFamily="18" charset="-127"/>
                <a:ea typeface="HY견고딕" pitchFamily="18" charset="-127"/>
                <a:cs typeface="Calibri Light" charset="0"/>
              </a:rPr>
              <a:t>RNN</a:t>
            </a:r>
            <a:endParaRPr lang="en-US" sz="1000" kern="0" dirty="0">
              <a:solidFill>
                <a:srgbClr val="4B4D4D"/>
              </a:solidFill>
              <a:latin typeface="HY견고딕" pitchFamily="18" charset="-127"/>
              <a:ea typeface="HY견고딕" pitchFamily="18" charset="-127"/>
              <a:cs typeface="Calibri Light" charset="0"/>
            </a:endParaRPr>
          </a:p>
        </p:txBody>
      </p:sp>
      <p:sp>
        <p:nvSpPr>
          <p:cNvPr id="53" name="Rectangle 52"/>
          <p:cNvSpPr/>
          <p:nvPr/>
        </p:nvSpPr>
        <p:spPr>
          <a:xfrm>
            <a:off x="6823775" y="2545550"/>
            <a:ext cx="1788206" cy="235378"/>
          </a:xfrm>
          <a:prstGeom prst="rect">
            <a:avLst/>
          </a:prstGeom>
        </p:spPr>
        <p:txBody>
          <a:bodyPr wrap="square" lIns="19678" tIns="9871" rIns="19678" bIns="9871">
            <a:spAutoFit/>
          </a:bodyPr>
          <a:lstStyle/>
          <a:p>
            <a:pPr defTabSz="196990" latinLnBrk="0"/>
            <a:r>
              <a:rPr lang="ko-KR" altLang="en-US" sz="1400" dirty="0">
                <a:solidFill>
                  <a:srgbClr val="4B4D4D"/>
                </a:solidFill>
                <a:latin typeface="HY견고딕" pitchFamily="18" charset="-127"/>
                <a:ea typeface="HY견고딕" pitchFamily="18" charset="-127"/>
                <a:cs typeface="Calibri Light" charset="0"/>
              </a:rPr>
              <a:t>분석 </a:t>
            </a:r>
            <a:r>
              <a:rPr lang="ko-KR" altLang="en-US" sz="1400" dirty="0" smtClean="0">
                <a:solidFill>
                  <a:srgbClr val="4B4D4D"/>
                </a:solidFill>
                <a:latin typeface="HY견고딕" pitchFamily="18" charset="-127"/>
                <a:ea typeface="HY견고딕" pitchFamily="18" charset="-127"/>
                <a:cs typeface="Calibri Light" charset="0"/>
              </a:rPr>
              <a:t>기법</a:t>
            </a:r>
            <a:r>
              <a:rPr lang="en-US" altLang="ko-KR" sz="1400" dirty="0" smtClean="0">
                <a:solidFill>
                  <a:srgbClr val="4B4D4D"/>
                </a:solidFill>
                <a:latin typeface="HY견고딕" pitchFamily="18" charset="-127"/>
                <a:ea typeface="HY견고딕" pitchFamily="18" charset="-127"/>
                <a:cs typeface="Calibri Light" charset="0"/>
              </a:rPr>
              <a:t>.</a:t>
            </a:r>
            <a:r>
              <a:rPr lang="ko-KR" altLang="en-US" sz="1400" dirty="0" smtClean="0">
                <a:solidFill>
                  <a:srgbClr val="4B4D4D"/>
                </a:solidFill>
                <a:latin typeface="HY견고딕" pitchFamily="18" charset="-127"/>
                <a:ea typeface="HY견고딕" pitchFamily="18" charset="-127"/>
                <a:cs typeface="Calibri Light" charset="0"/>
              </a:rPr>
              <a:t>과정</a:t>
            </a:r>
            <a:endParaRPr lang="en-US" sz="1400" dirty="0">
              <a:solidFill>
                <a:srgbClr val="4B4D4D"/>
              </a:solidFill>
              <a:latin typeface="HY견고딕" pitchFamily="18" charset="-127"/>
              <a:ea typeface="HY견고딕" pitchFamily="18" charset="-127"/>
              <a:cs typeface="Calibri Light" charset="0"/>
            </a:endParaRPr>
          </a:p>
        </p:txBody>
      </p:sp>
      <p:sp>
        <p:nvSpPr>
          <p:cNvPr id="54" name="Freeform 58"/>
          <p:cNvSpPr>
            <a:spLocks noEditPoints="1"/>
          </p:cNvSpPr>
          <p:nvPr/>
        </p:nvSpPr>
        <p:spPr bwMode="auto">
          <a:xfrm>
            <a:off x="6193566" y="2879782"/>
            <a:ext cx="337568" cy="433346"/>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 name="T42" fmla="*/ 144 w 216"/>
              <a:gd name="T43" fmla="*/ 152 h 208"/>
              <a:gd name="T44" fmla="*/ 168 w 216"/>
              <a:gd name="T45" fmla="*/ 176 h 208"/>
              <a:gd name="T46" fmla="*/ 144 w 216"/>
              <a:gd name="T47" fmla="*/ 200 h 208"/>
              <a:gd name="T48" fmla="*/ 120 w 216"/>
              <a:gd name="T49" fmla="*/ 176 h 208"/>
              <a:gd name="T50" fmla="*/ 144 w 216"/>
              <a:gd name="T51" fmla="*/ 152 h 208"/>
              <a:gd name="T52" fmla="*/ 32 w 216"/>
              <a:gd name="T53" fmla="*/ 120 h 208"/>
              <a:gd name="T54" fmla="*/ 8 w 216"/>
              <a:gd name="T55" fmla="*/ 96 h 208"/>
              <a:gd name="T56" fmla="*/ 32 w 216"/>
              <a:gd name="T57" fmla="*/ 72 h 208"/>
              <a:gd name="T58" fmla="*/ 56 w 216"/>
              <a:gd name="T59" fmla="*/ 96 h 208"/>
              <a:gd name="T60" fmla="*/ 32 w 216"/>
              <a:gd name="T61" fmla="*/ 120 h 208"/>
              <a:gd name="T62" fmla="*/ 184 w 216"/>
              <a:gd name="T63" fmla="*/ 56 h 208"/>
              <a:gd name="T64" fmla="*/ 160 w 216"/>
              <a:gd name="T65" fmla="*/ 32 h 208"/>
              <a:gd name="T66" fmla="*/ 184 w 216"/>
              <a:gd name="T67" fmla="*/ 8 h 208"/>
              <a:gd name="T68" fmla="*/ 208 w 216"/>
              <a:gd name="T69" fmla="*/ 32 h 208"/>
              <a:gd name="T70" fmla="*/ 184 w 216"/>
              <a:gd name="T71" fmla="*/ 5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6"/>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moveTo>
                  <a:pt x="144" y="152"/>
                </a:moveTo>
                <a:cubicBezTo>
                  <a:pt x="158" y="152"/>
                  <a:pt x="168" y="163"/>
                  <a:pt x="168" y="176"/>
                </a:cubicBezTo>
                <a:cubicBezTo>
                  <a:pt x="168" y="189"/>
                  <a:pt x="158" y="200"/>
                  <a:pt x="144" y="200"/>
                </a:cubicBezTo>
                <a:cubicBezTo>
                  <a:pt x="131" y="200"/>
                  <a:pt x="120" y="189"/>
                  <a:pt x="120" y="176"/>
                </a:cubicBezTo>
                <a:cubicBezTo>
                  <a:pt x="120" y="163"/>
                  <a:pt x="131" y="152"/>
                  <a:pt x="144" y="152"/>
                </a:cubicBezTo>
                <a:close/>
                <a:moveTo>
                  <a:pt x="32" y="120"/>
                </a:moveTo>
                <a:cubicBezTo>
                  <a:pt x="19" y="120"/>
                  <a:pt x="8" y="109"/>
                  <a:pt x="8" y="96"/>
                </a:cubicBezTo>
                <a:cubicBezTo>
                  <a:pt x="8" y="83"/>
                  <a:pt x="19" y="72"/>
                  <a:pt x="32" y="72"/>
                </a:cubicBezTo>
                <a:cubicBezTo>
                  <a:pt x="46" y="72"/>
                  <a:pt x="56" y="83"/>
                  <a:pt x="56" y="96"/>
                </a:cubicBezTo>
                <a:cubicBezTo>
                  <a:pt x="56" y="109"/>
                  <a:pt x="46" y="120"/>
                  <a:pt x="32" y="120"/>
                </a:cubicBezTo>
                <a:close/>
                <a:moveTo>
                  <a:pt x="184" y="56"/>
                </a:moveTo>
                <a:cubicBezTo>
                  <a:pt x="171" y="56"/>
                  <a:pt x="160" y="45"/>
                  <a:pt x="160" y="32"/>
                </a:cubicBezTo>
                <a:cubicBezTo>
                  <a:pt x="160" y="19"/>
                  <a:pt x="171" y="8"/>
                  <a:pt x="184" y="8"/>
                </a:cubicBezTo>
                <a:cubicBezTo>
                  <a:pt x="198" y="8"/>
                  <a:pt x="208" y="19"/>
                  <a:pt x="208" y="32"/>
                </a:cubicBezTo>
                <a:cubicBezTo>
                  <a:pt x="208" y="45"/>
                  <a:pt x="198" y="56"/>
                  <a:pt x="184" y="56"/>
                </a:cubicBezTo>
                <a:close/>
              </a:path>
            </a:pathLst>
          </a:custGeom>
          <a:solidFill>
            <a:schemeClr val="bg1"/>
          </a:solidFill>
          <a:ln>
            <a:noFill/>
          </a:ln>
          <a:extLst/>
        </p:spPr>
        <p:txBody>
          <a:bodyPr vert="horz" wrap="square" lIns="19678" tIns="9871" rIns="19678" bIns="9871" numCol="1" anchor="t" anchorCtr="0" compatLnSpc="1">
            <a:prstTxWarp prst="textNoShape">
              <a:avLst/>
            </a:prstTxWarp>
          </a:bodyPr>
          <a:lstStyle/>
          <a:p>
            <a:pPr defTabSz="196990" latinLnBrk="0">
              <a:defRPr/>
            </a:pPr>
            <a:endParaRPr lang="en-US" sz="1400" kern="0">
              <a:solidFill>
                <a:prstClr val="white"/>
              </a:solidFill>
              <a:latin typeface="HY견고딕" pitchFamily="18" charset="-127"/>
              <a:ea typeface="HY견고딕" pitchFamily="18" charset="-127"/>
              <a:cs typeface="Calibri Light" charset="0"/>
            </a:endParaRPr>
          </a:p>
        </p:txBody>
      </p:sp>
      <p:sp>
        <p:nvSpPr>
          <p:cNvPr id="55" name="Oval 54"/>
          <p:cNvSpPr/>
          <p:nvPr/>
        </p:nvSpPr>
        <p:spPr>
          <a:xfrm>
            <a:off x="6031337" y="4325051"/>
            <a:ext cx="686085" cy="914763"/>
          </a:xfrm>
          <a:prstGeom prst="ellipse">
            <a:avLst/>
          </a:prstGeom>
          <a:solidFill>
            <a:srgbClr val="05B0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9678" tIns="9871" rIns="19678" bIns="9871" rtlCol="0" anchor="ctr"/>
          <a:lstStyle/>
          <a:p>
            <a:pPr algn="ctr" defTabSz="756464" latinLnBrk="0"/>
            <a:endParaRPr lang="en-US" sz="1600">
              <a:solidFill>
                <a:prstClr val="white"/>
              </a:solidFill>
              <a:latin typeface="HY견고딕" pitchFamily="18" charset="-127"/>
              <a:ea typeface="HY견고딕" pitchFamily="18" charset="-127"/>
              <a:cs typeface="Calibri Light" charset="0"/>
            </a:endParaRPr>
          </a:p>
        </p:txBody>
      </p:sp>
      <p:sp>
        <p:nvSpPr>
          <p:cNvPr id="56" name="TextBox 55"/>
          <p:cNvSpPr txBox="1"/>
          <p:nvPr/>
        </p:nvSpPr>
        <p:spPr>
          <a:xfrm>
            <a:off x="6823774" y="4793642"/>
            <a:ext cx="1770302" cy="173823"/>
          </a:xfrm>
          <a:prstGeom prst="rect">
            <a:avLst/>
          </a:prstGeom>
          <a:noFill/>
        </p:spPr>
        <p:txBody>
          <a:bodyPr wrap="square" lIns="19678" tIns="9871" rIns="19678" bIns="9871" rtlCol="0">
            <a:spAutoFit/>
          </a:bodyPr>
          <a:lstStyle>
            <a:defPPr>
              <a:defRPr lang="en-US"/>
            </a:defPPr>
            <a:lvl1pPr>
              <a:defRPr sz="1200">
                <a:solidFill>
                  <a:schemeClr val="bg2">
                    <a:lumMod val="50000"/>
                  </a:schemeClr>
                </a:solidFill>
                <a:latin typeface="Roboto Lt" pitchFamily="2" charset="0"/>
                <a:ea typeface="Roboto Lt" pitchFamily="2" charset="0"/>
              </a:defRPr>
            </a:lvl1pPr>
          </a:lstStyle>
          <a:p>
            <a:pPr defTabSz="196990" latinLnBrk="0">
              <a:defRPr/>
            </a:pPr>
            <a:r>
              <a:rPr lang="ko-KR" altLang="en-US" sz="1000" kern="0" dirty="0">
                <a:solidFill>
                  <a:srgbClr val="4B4D4D"/>
                </a:solidFill>
                <a:latin typeface="HY견고딕" pitchFamily="18" charset="-127"/>
                <a:ea typeface="HY견고딕" pitchFamily="18" charset="-127"/>
                <a:cs typeface="Calibri Light" charset="0"/>
              </a:rPr>
              <a:t>질문과 답변</a:t>
            </a:r>
            <a:endParaRPr lang="en-US" sz="1000" kern="0" dirty="0">
              <a:solidFill>
                <a:srgbClr val="4B4D4D"/>
              </a:solidFill>
              <a:latin typeface="HY견고딕" pitchFamily="18" charset="-127"/>
              <a:ea typeface="HY견고딕" pitchFamily="18" charset="-127"/>
              <a:cs typeface="Calibri Light" charset="0"/>
            </a:endParaRPr>
          </a:p>
        </p:txBody>
      </p:sp>
      <p:sp>
        <p:nvSpPr>
          <p:cNvPr id="57" name="Rectangle 56"/>
          <p:cNvSpPr/>
          <p:nvPr/>
        </p:nvSpPr>
        <p:spPr>
          <a:xfrm>
            <a:off x="6823775" y="4319708"/>
            <a:ext cx="1788206" cy="235378"/>
          </a:xfrm>
          <a:prstGeom prst="rect">
            <a:avLst/>
          </a:prstGeom>
        </p:spPr>
        <p:txBody>
          <a:bodyPr wrap="square" lIns="19678" tIns="9871" rIns="19678" bIns="9871">
            <a:spAutoFit/>
          </a:bodyPr>
          <a:lstStyle/>
          <a:p>
            <a:pPr defTabSz="196990" latinLnBrk="0"/>
            <a:r>
              <a:rPr lang="en-US" sz="1400" dirty="0" smtClean="0">
                <a:solidFill>
                  <a:srgbClr val="4B4D4D"/>
                </a:solidFill>
                <a:latin typeface="HY견고딕" pitchFamily="18" charset="-127"/>
                <a:ea typeface="HY견고딕" pitchFamily="18" charset="-127"/>
                <a:cs typeface="Calibri Light" charset="0"/>
              </a:rPr>
              <a:t>Q&amp;A</a:t>
            </a:r>
            <a:endParaRPr lang="en-US" sz="1400" dirty="0">
              <a:solidFill>
                <a:srgbClr val="4B4D4D"/>
              </a:solidFill>
              <a:latin typeface="HY견고딕" pitchFamily="18" charset="-127"/>
              <a:ea typeface="HY견고딕" pitchFamily="18" charset="-127"/>
              <a:cs typeface="Calibri Light" charset="0"/>
            </a:endParaRPr>
          </a:p>
        </p:txBody>
      </p:sp>
      <p:sp>
        <p:nvSpPr>
          <p:cNvPr id="58" name="Oval 57"/>
          <p:cNvSpPr/>
          <p:nvPr/>
        </p:nvSpPr>
        <p:spPr>
          <a:xfrm>
            <a:off x="565569" y="2629873"/>
            <a:ext cx="686085" cy="914763"/>
          </a:xfrm>
          <a:prstGeom prst="ellipse">
            <a:avLst/>
          </a:prstGeom>
          <a:solidFill>
            <a:srgbClr val="05B0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9678" tIns="9871" rIns="19678" bIns="9871" rtlCol="0" anchor="ctr"/>
          <a:lstStyle/>
          <a:p>
            <a:pPr algn="ctr" defTabSz="756464" latinLnBrk="0"/>
            <a:endParaRPr lang="en-US" sz="1500">
              <a:solidFill>
                <a:prstClr val="white"/>
              </a:solidFill>
              <a:latin typeface="HY견고딕" pitchFamily="18" charset="-127"/>
              <a:ea typeface="HY견고딕" pitchFamily="18" charset="-127"/>
            </a:endParaRPr>
          </a:p>
        </p:txBody>
      </p:sp>
      <p:sp>
        <p:nvSpPr>
          <p:cNvPr id="59" name="TextBox 58"/>
          <p:cNvSpPr txBox="1"/>
          <p:nvPr/>
        </p:nvSpPr>
        <p:spPr>
          <a:xfrm>
            <a:off x="1358007" y="2979399"/>
            <a:ext cx="1770302" cy="173823"/>
          </a:xfrm>
          <a:prstGeom prst="rect">
            <a:avLst/>
          </a:prstGeom>
          <a:noFill/>
        </p:spPr>
        <p:txBody>
          <a:bodyPr wrap="square" lIns="19678" tIns="9871" rIns="19678" bIns="9871" rtlCol="0">
            <a:spAutoFit/>
          </a:bodyPr>
          <a:lstStyle>
            <a:defPPr>
              <a:defRPr lang="en-US"/>
            </a:defPPr>
            <a:lvl1pPr>
              <a:defRPr sz="1200">
                <a:solidFill>
                  <a:schemeClr val="bg2">
                    <a:lumMod val="50000"/>
                  </a:schemeClr>
                </a:solidFill>
                <a:latin typeface="Roboto Lt" pitchFamily="2" charset="0"/>
                <a:ea typeface="Roboto Lt" pitchFamily="2" charset="0"/>
              </a:defRPr>
            </a:lvl1pPr>
          </a:lstStyle>
          <a:p>
            <a:pPr defTabSz="196990" latinLnBrk="0">
              <a:defRPr/>
            </a:pPr>
            <a:r>
              <a:rPr lang="ko-KR" altLang="en-US" sz="1000" kern="0" dirty="0">
                <a:solidFill>
                  <a:srgbClr val="4B4D4D"/>
                </a:solidFill>
                <a:latin typeface="HY견고딕" pitchFamily="18" charset="-127"/>
                <a:ea typeface="HY견고딕" pitchFamily="18" charset="-127"/>
                <a:cs typeface="Calibri Light" charset="0"/>
              </a:rPr>
              <a:t>각 </a:t>
            </a:r>
            <a:r>
              <a:rPr lang="ko-KR" altLang="en-US" sz="1000" kern="0" dirty="0" err="1">
                <a:solidFill>
                  <a:srgbClr val="4B4D4D"/>
                </a:solidFill>
                <a:latin typeface="HY견고딕" pitchFamily="18" charset="-127"/>
                <a:ea typeface="HY견고딕" pitchFamily="18" charset="-127"/>
                <a:cs typeface="Calibri Light" charset="0"/>
              </a:rPr>
              <a:t>뉴스별</a:t>
            </a:r>
            <a:r>
              <a:rPr lang="ko-KR" altLang="en-US" sz="1000" kern="0" dirty="0">
                <a:solidFill>
                  <a:srgbClr val="4B4D4D"/>
                </a:solidFill>
                <a:latin typeface="HY견고딕" pitchFamily="18" charset="-127"/>
                <a:ea typeface="HY견고딕" pitchFamily="18" charset="-127"/>
                <a:cs typeface="Calibri Light" charset="0"/>
              </a:rPr>
              <a:t> 카테고리 </a:t>
            </a:r>
            <a:endParaRPr lang="en-US" sz="1000" kern="0" dirty="0">
              <a:solidFill>
                <a:srgbClr val="4B4D4D"/>
              </a:solidFill>
              <a:latin typeface="HY견고딕" pitchFamily="18" charset="-127"/>
              <a:ea typeface="HY견고딕" pitchFamily="18" charset="-127"/>
              <a:cs typeface="Calibri Light" charset="0"/>
            </a:endParaRPr>
          </a:p>
        </p:txBody>
      </p:sp>
      <p:sp>
        <p:nvSpPr>
          <p:cNvPr id="60" name="Rectangle 59"/>
          <p:cNvSpPr/>
          <p:nvPr/>
        </p:nvSpPr>
        <p:spPr>
          <a:xfrm>
            <a:off x="1358008" y="2624531"/>
            <a:ext cx="1788206" cy="235378"/>
          </a:xfrm>
          <a:prstGeom prst="rect">
            <a:avLst/>
          </a:prstGeom>
        </p:spPr>
        <p:txBody>
          <a:bodyPr wrap="square" lIns="19678" tIns="9871" rIns="19678" bIns="9871">
            <a:spAutoFit/>
          </a:bodyPr>
          <a:lstStyle/>
          <a:p>
            <a:pPr defTabSz="196990" latinLnBrk="0"/>
            <a:r>
              <a:rPr lang="ko-KR" altLang="en-US" sz="1400" dirty="0">
                <a:solidFill>
                  <a:srgbClr val="4B4D4D"/>
                </a:solidFill>
                <a:latin typeface="HY견고딕" pitchFamily="18" charset="-127"/>
                <a:ea typeface="HY견고딕" pitchFamily="18" charset="-127"/>
                <a:cs typeface="Calibri Light" charset="0"/>
              </a:rPr>
              <a:t>주제 선정</a:t>
            </a:r>
            <a:endParaRPr lang="en-US" sz="1400" dirty="0">
              <a:solidFill>
                <a:srgbClr val="4B4D4D"/>
              </a:solidFill>
              <a:latin typeface="HY견고딕" pitchFamily="18" charset="-127"/>
              <a:ea typeface="HY견고딕" pitchFamily="18" charset="-127"/>
              <a:cs typeface="Calibri Light" charset="0"/>
            </a:endParaRPr>
          </a:p>
        </p:txBody>
      </p:sp>
      <p:sp>
        <p:nvSpPr>
          <p:cNvPr id="61" name="Oval 60"/>
          <p:cNvSpPr/>
          <p:nvPr/>
        </p:nvSpPr>
        <p:spPr>
          <a:xfrm>
            <a:off x="565569" y="4325051"/>
            <a:ext cx="686085" cy="914763"/>
          </a:xfrm>
          <a:prstGeom prst="ellipse">
            <a:avLst/>
          </a:prstGeom>
          <a:solidFill>
            <a:srgbClr val="05B0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9678" tIns="9871" rIns="19678" bIns="9871" rtlCol="0" anchor="ctr"/>
          <a:lstStyle/>
          <a:p>
            <a:pPr algn="ctr" defTabSz="756464" latinLnBrk="0"/>
            <a:endParaRPr lang="en-US" sz="1500">
              <a:solidFill>
                <a:prstClr val="white"/>
              </a:solidFill>
              <a:latin typeface="HY견고딕" pitchFamily="18" charset="-127"/>
              <a:ea typeface="HY견고딕" pitchFamily="18" charset="-127"/>
            </a:endParaRPr>
          </a:p>
        </p:txBody>
      </p:sp>
      <p:sp>
        <p:nvSpPr>
          <p:cNvPr id="62" name="TextBox 61"/>
          <p:cNvSpPr txBox="1"/>
          <p:nvPr/>
        </p:nvSpPr>
        <p:spPr>
          <a:xfrm>
            <a:off x="1358007" y="4603141"/>
            <a:ext cx="1770302" cy="481600"/>
          </a:xfrm>
          <a:prstGeom prst="rect">
            <a:avLst/>
          </a:prstGeom>
          <a:noFill/>
        </p:spPr>
        <p:txBody>
          <a:bodyPr wrap="square" lIns="19678" tIns="9871" rIns="19678" bIns="9871" rtlCol="0">
            <a:spAutoFit/>
          </a:bodyPr>
          <a:lstStyle>
            <a:defPPr>
              <a:defRPr lang="en-US"/>
            </a:defPPr>
            <a:lvl1pPr>
              <a:defRPr sz="1200">
                <a:solidFill>
                  <a:schemeClr val="bg2">
                    <a:lumMod val="50000"/>
                  </a:schemeClr>
                </a:solidFill>
                <a:latin typeface="Roboto Lt" pitchFamily="2" charset="0"/>
                <a:ea typeface="Roboto Lt" pitchFamily="2" charset="0"/>
              </a:defRPr>
            </a:lvl1pPr>
          </a:lstStyle>
          <a:p>
            <a:pPr defTabSz="196990" latinLnBrk="0">
              <a:defRPr/>
            </a:pPr>
            <a:endParaRPr lang="en-US" sz="1000" kern="0" dirty="0" smtClean="0">
              <a:solidFill>
                <a:srgbClr val="4B4D4D"/>
              </a:solidFill>
              <a:latin typeface="HY견고딕" pitchFamily="18" charset="-127"/>
              <a:ea typeface="HY견고딕" pitchFamily="18" charset="-127"/>
              <a:cs typeface="Calibri Light" charset="0"/>
            </a:endParaRPr>
          </a:p>
          <a:p>
            <a:pPr defTabSz="196990" latinLnBrk="0">
              <a:defRPr/>
            </a:pPr>
            <a:r>
              <a:rPr lang="en-US" sz="1000" kern="0" dirty="0" smtClean="0">
                <a:solidFill>
                  <a:srgbClr val="4B4D4D"/>
                </a:solidFill>
                <a:latin typeface="HY견고딕" pitchFamily="18" charset="-127"/>
                <a:ea typeface="HY견고딕" pitchFamily="18" charset="-127"/>
                <a:cs typeface="Calibri Light" charset="0"/>
              </a:rPr>
              <a:t>Val </a:t>
            </a:r>
            <a:r>
              <a:rPr lang="en-US" sz="1000" kern="0" dirty="0" err="1" smtClean="0">
                <a:solidFill>
                  <a:srgbClr val="4B4D4D"/>
                </a:solidFill>
                <a:latin typeface="HY견고딕" pitchFamily="18" charset="-127"/>
                <a:ea typeface="HY견고딕" pitchFamily="18" charset="-127"/>
                <a:cs typeface="Calibri Light" charset="0"/>
              </a:rPr>
              <a:t>acc</a:t>
            </a:r>
            <a:r>
              <a:rPr lang="en-US" sz="1000" kern="0" dirty="0" smtClean="0">
                <a:solidFill>
                  <a:srgbClr val="4B4D4D"/>
                </a:solidFill>
                <a:latin typeface="HY견고딕" pitchFamily="18" charset="-127"/>
                <a:ea typeface="HY견고딕" pitchFamily="18" charset="-127"/>
                <a:cs typeface="Calibri Light" charset="0"/>
              </a:rPr>
              <a:t>  :  90%</a:t>
            </a:r>
          </a:p>
          <a:p>
            <a:pPr defTabSz="196990" latinLnBrk="0">
              <a:defRPr/>
            </a:pPr>
            <a:r>
              <a:rPr lang="en-US" sz="1000" kern="0" dirty="0" smtClean="0">
                <a:solidFill>
                  <a:srgbClr val="4B4D4D"/>
                </a:solidFill>
                <a:latin typeface="HY견고딕" pitchFamily="18" charset="-127"/>
                <a:ea typeface="HY견고딕" pitchFamily="18" charset="-127"/>
                <a:cs typeface="Calibri Light" charset="0"/>
              </a:rPr>
              <a:t>.</a:t>
            </a:r>
            <a:endParaRPr lang="en-US" sz="1000" kern="0" dirty="0">
              <a:solidFill>
                <a:srgbClr val="4B4D4D"/>
              </a:solidFill>
              <a:latin typeface="HY견고딕" pitchFamily="18" charset="-127"/>
              <a:ea typeface="HY견고딕" pitchFamily="18" charset="-127"/>
              <a:cs typeface="Calibri Light" charset="0"/>
            </a:endParaRPr>
          </a:p>
        </p:txBody>
      </p:sp>
      <p:sp>
        <p:nvSpPr>
          <p:cNvPr id="63" name="Rectangle 62"/>
          <p:cNvSpPr/>
          <p:nvPr/>
        </p:nvSpPr>
        <p:spPr>
          <a:xfrm>
            <a:off x="1358008" y="4319708"/>
            <a:ext cx="1788206" cy="235378"/>
          </a:xfrm>
          <a:prstGeom prst="rect">
            <a:avLst/>
          </a:prstGeom>
        </p:spPr>
        <p:txBody>
          <a:bodyPr wrap="square" lIns="19678" tIns="9871" rIns="19678" bIns="9871">
            <a:spAutoFit/>
          </a:bodyPr>
          <a:lstStyle/>
          <a:p>
            <a:pPr defTabSz="196990" latinLnBrk="0"/>
            <a:r>
              <a:rPr lang="ko-KR" altLang="en-US" sz="1400" dirty="0">
                <a:solidFill>
                  <a:srgbClr val="4B4D4D"/>
                </a:solidFill>
                <a:latin typeface="HY견고딕" pitchFamily="18" charset="-127"/>
                <a:ea typeface="HY견고딕" pitchFamily="18" charset="-127"/>
                <a:cs typeface="Calibri Light" charset="0"/>
              </a:rPr>
              <a:t>분석결과</a:t>
            </a:r>
            <a:endParaRPr lang="en-US" sz="1400" dirty="0">
              <a:solidFill>
                <a:srgbClr val="4B4D4D"/>
              </a:solidFill>
              <a:latin typeface="HY견고딕" pitchFamily="18" charset="-127"/>
              <a:ea typeface="HY견고딕" pitchFamily="18" charset="-127"/>
              <a:cs typeface="Calibri Light" charset="0"/>
            </a:endParaRPr>
          </a:p>
        </p:txBody>
      </p:sp>
      <p:grpSp>
        <p:nvGrpSpPr>
          <p:cNvPr id="64" name="Group 63"/>
          <p:cNvGrpSpPr/>
          <p:nvPr/>
        </p:nvGrpSpPr>
        <p:grpSpPr>
          <a:xfrm>
            <a:off x="700776" y="4661684"/>
            <a:ext cx="420803" cy="243423"/>
            <a:chOff x="2370138" y="5246688"/>
            <a:chExt cx="900113" cy="390525"/>
          </a:xfrm>
          <a:solidFill>
            <a:schemeClr val="bg1"/>
          </a:solidFill>
        </p:grpSpPr>
        <p:sp>
          <p:nvSpPr>
            <p:cNvPr id="65" name="Freeform 59"/>
            <p:cNvSpPr>
              <a:spLocks/>
            </p:cNvSpPr>
            <p:nvPr/>
          </p:nvSpPr>
          <p:spPr bwMode="auto">
            <a:xfrm>
              <a:off x="2686051" y="5295901"/>
              <a:ext cx="280988" cy="280988"/>
            </a:xfrm>
            <a:custGeom>
              <a:avLst/>
              <a:gdLst>
                <a:gd name="T0" fmla="*/ 165 w 177"/>
                <a:gd name="T1" fmla="*/ 0 h 177"/>
                <a:gd name="T2" fmla="*/ 0 w 177"/>
                <a:gd name="T3" fmla="*/ 163 h 177"/>
                <a:gd name="T4" fmla="*/ 14 w 177"/>
                <a:gd name="T5" fmla="*/ 177 h 177"/>
                <a:gd name="T6" fmla="*/ 177 w 177"/>
                <a:gd name="T7" fmla="*/ 14 h 177"/>
                <a:gd name="T8" fmla="*/ 165 w 177"/>
                <a:gd name="T9" fmla="*/ 0 h 177"/>
              </a:gdLst>
              <a:ahLst/>
              <a:cxnLst>
                <a:cxn ang="0">
                  <a:pos x="T0" y="T1"/>
                </a:cxn>
                <a:cxn ang="0">
                  <a:pos x="T2" y="T3"/>
                </a:cxn>
                <a:cxn ang="0">
                  <a:pos x="T4" y="T5"/>
                </a:cxn>
                <a:cxn ang="0">
                  <a:pos x="T6" y="T7"/>
                </a:cxn>
                <a:cxn ang="0">
                  <a:pos x="T8" y="T9"/>
                </a:cxn>
              </a:cxnLst>
              <a:rect l="0" t="0" r="r" b="b"/>
              <a:pathLst>
                <a:path w="177" h="177">
                  <a:moveTo>
                    <a:pt x="165" y="0"/>
                  </a:moveTo>
                  <a:lnTo>
                    <a:pt x="0" y="163"/>
                  </a:lnTo>
                  <a:lnTo>
                    <a:pt x="14" y="177"/>
                  </a:lnTo>
                  <a:lnTo>
                    <a:pt x="177" y="14"/>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96990" latinLnBrk="0">
                <a:defRPr/>
              </a:pPr>
              <a:endParaRPr lang="en-US" sz="1300" kern="0">
                <a:solidFill>
                  <a:prstClr val="white"/>
                </a:solidFill>
                <a:latin typeface="HY견고딕" pitchFamily="18" charset="-127"/>
                <a:ea typeface="HY견고딕" pitchFamily="18" charset="-127"/>
              </a:endParaRPr>
            </a:p>
          </p:txBody>
        </p:sp>
        <p:sp>
          <p:nvSpPr>
            <p:cNvPr id="66" name="Freeform 60"/>
            <p:cNvSpPr>
              <a:spLocks/>
            </p:cNvSpPr>
            <p:nvPr/>
          </p:nvSpPr>
          <p:spPr bwMode="auto">
            <a:xfrm>
              <a:off x="2370138" y="5246688"/>
              <a:ext cx="420688" cy="390525"/>
            </a:xfrm>
            <a:custGeom>
              <a:avLst/>
              <a:gdLst>
                <a:gd name="T0" fmla="*/ 52 w 112"/>
                <a:gd name="T1" fmla="*/ 96 h 104"/>
                <a:gd name="T2" fmla="*/ 8 w 112"/>
                <a:gd name="T3" fmla="*/ 52 h 104"/>
                <a:gd name="T4" fmla="*/ 52 w 112"/>
                <a:gd name="T5" fmla="*/ 8 h 104"/>
                <a:gd name="T6" fmla="*/ 82 w 112"/>
                <a:gd name="T7" fmla="*/ 20 h 104"/>
                <a:gd name="T8" fmla="*/ 82 w 112"/>
                <a:gd name="T9" fmla="*/ 20 h 104"/>
                <a:gd name="T10" fmla="*/ 83 w 112"/>
                <a:gd name="T11" fmla="*/ 20 h 104"/>
                <a:gd name="T12" fmla="*/ 98 w 112"/>
                <a:gd name="T13" fmla="*/ 36 h 104"/>
                <a:gd name="T14" fmla="*/ 84 w 112"/>
                <a:gd name="T15" fmla="*/ 36 h 104"/>
                <a:gd name="T16" fmla="*/ 84 w 112"/>
                <a:gd name="T17" fmla="*/ 44 h 104"/>
                <a:gd name="T18" fmla="*/ 112 w 112"/>
                <a:gd name="T19" fmla="*/ 44 h 104"/>
                <a:gd name="T20" fmla="*/ 112 w 112"/>
                <a:gd name="T21" fmla="*/ 16 h 104"/>
                <a:gd name="T22" fmla="*/ 104 w 112"/>
                <a:gd name="T23" fmla="*/ 16 h 104"/>
                <a:gd name="T24" fmla="*/ 104 w 112"/>
                <a:gd name="T25" fmla="*/ 30 h 104"/>
                <a:gd name="T26" fmla="*/ 88 w 112"/>
                <a:gd name="T27" fmla="*/ 15 h 104"/>
                <a:gd name="T28" fmla="*/ 88 w 112"/>
                <a:gd name="T29" fmla="*/ 15 h 104"/>
                <a:gd name="T30" fmla="*/ 52 w 112"/>
                <a:gd name="T31" fmla="*/ 0 h 104"/>
                <a:gd name="T32" fmla="*/ 0 w 112"/>
                <a:gd name="T33" fmla="*/ 52 h 104"/>
                <a:gd name="T34" fmla="*/ 52 w 112"/>
                <a:gd name="T35" fmla="*/ 104 h 104"/>
                <a:gd name="T36" fmla="*/ 90 w 112"/>
                <a:gd name="T37" fmla="*/ 88 h 104"/>
                <a:gd name="T38" fmla="*/ 84 w 112"/>
                <a:gd name="T39" fmla="*/ 82 h 104"/>
                <a:gd name="T40" fmla="*/ 52 w 112"/>
                <a:gd name="T41" fmla="*/ 9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2" h="104">
                  <a:moveTo>
                    <a:pt x="52" y="96"/>
                  </a:moveTo>
                  <a:cubicBezTo>
                    <a:pt x="28" y="96"/>
                    <a:pt x="8" y="76"/>
                    <a:pt x="8" y="52"/>
                  </a:cubicBezTo>
                  <a:cubicBezTo>
                    <a:pt x="8" y="27"/>
                    <a:pt x="28" y="8"/>
                    <a:pt x="52" y="8"/>
                  </a:cubicBezTo>
                  <a:cubicBezTo>
                    <a:pt x="64" y="8"/>
                    <a:pt x="74" y="12"/>
                    <a:pt x="82" y="20"/>
                  </a:cubicBezTo>
                  <a:cubicBezTo>
                    <a:pt x="82" y="20"/>
                    <a:pt x="82" y="20"/>
                    <a:pt x="82" y="20"/>
                  </a:cubicBezTo>
                  <a:cubicBezTo>
                    <a:pt x="83" y="20"/>
                    <a:pt x="83" y="20"/>
                    <a:pt x="83" y="20"/>
                  </a:cubicBezTo>
                  <a:cubicBezTo>
                    <a:pt x="98" y="36"/>
                    <a:pt x="98" y="36"/>
                    <a:pt x="98" y="36"/>
                  </a:cubicBezTo>
                  <a:cubicBezTo>
                    <a:pt x="84" y="36"/>
                    <a:pt x="84" y="36"/>
                    <a:pt x="84" y="36"/>
                  </a:cubicBezTo>
                  <a:cubicBezTo>
                    <a:pt x="84" y="44"/>
                    <a:pt x="84" y="44"/>
                    <a:pt x="84" y="44"/>
                  </a:cubicBezTo>
                  <a:cubicBezTo>
                    <a:pt x="112" y="44"/>
                    <a:pt x="112" y="44"/>
                    <a:pt x="112" y="44"/>
                  </a:cubicBezTo>
                  <a:cubicBezTo>
                    <a:pt x="112" y="16"/>
                    <a:pt x="112" y="16"/>
                    <a:pt x="112" y="16"/>
                  </a:cubicBezTo>
                  <a:cubicBezTo>
                    <a:pt x="104" y="16"/>
                    <a:pt x="104" y="16"/>
                    <a:pt x="104" y="16"/>
                  </a:cubicBezTo>
                  <a:cubicBezTo>
                    <a:pt x="104" y="30"/>
                    <a:pt x="104" y="30"/>
                    <a:pt x="104" y="30"/>
                  </a:cubicBezTo>
                  <a:cubicBezTo>
                    <a:pt x="88" y="15"/>
                    <a:pt x="88" y="15"/>
                    <a:pt x="88" y="15"/>
                  </a:cubicBezTo>
                  <a:cubicBezTo>
                    <a:pt x="88" y="15"/>
                    <a:pt x="88" y="15"/>
                    <a:pt x="88" y="15"/>
                  </a:cubicBezTo>
                  <a:cubicBezTo>
                    <a:pt x="79" y="5"/>
                    <a:pt x="66" y="0"/>
                    <a:pt x="52" y="0"/>
                  </a:cubicBezTo>
                  <a:cubicBezTo>
                    <a:pt x="23" y="0"/>
                    <a:pt x="0" y="23"/>
                    <a:pt x="0" y="52"/>
                  </a:cubicBezTo>
                  <a:cubicBezTo>
                    <a:pt x="0" y="80"/>
                    <a:pt x="23" y="104"/>
                    <a:pt x="52" y="104"/>
                  </a:cubicBezTo>
                  <a:cubicBezTo>
                    <a:pt x="67" y="104"/>
                    <a:pt x="80" y="98"/>
                    <a:pt x="90" y="88"/>
                  </a:cubicBezTo>
                  <a:cubicBezTo>
                    <a:pt x="84" y="82"/>
                    <a:pt x="84" y="82"/>
                    <a:pt x="84" y="82"/>
                  </a:cubicBezTo>
                  <a:cubicBezTo>
                    <a:pt x="76" y="90"/>
                    <a:pt x="65" y="96"/>
                    <a:pt x="52"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96990" latinLnBrk="0">
                <a:defRPr/>
              </a:pPr>
              <a:endParaRPr lang="en-US" sz="1300" kern="0">
                <a:solidFill>
                  <a:prstClr val="white"/>
                </a:solidFill>
                <a:latin typeface="HY견고딕" pitchFamily="18" charset="-127"/>
                <a:ea typeface="HY견고딕" pitchFamily="18" charset="-127"/>
              </a:endParaRPr>
            </a:p>
          </p:txBody>
        </p:sp>
        <p:sp>
          <p:nvSpPr>
            <p:cNvPr id="67" name="Freeform 61"/>
            <p:cNvSpPr>
              <a:spLocks/>
            </p:cNvSpPr>
            <p:nvPr/>
          </p:nvSpPr>
          <p:spPr bwMode="auto">
            <a:xfrm>
              <a:off x="2843213" y="5246688"/>
              <a:ext cx="427038" cy="390525"/>
            </a:xfrm>
            <a:custGeom>
              <a:avLst/>
              <a:gdLst>
                <a:gd name="T0" fmla="*/ 62 w 114"/>
                <a:gd name="T1" fmla="*/ 0 h 104"/>
                <a:gd name="T2" fmla="*/ 28 w 114"/>
                <a:gd name="T3" fmla="*/ 13 h 104"/>
                <a:gd name="T4" fmla="*/ 33 w 114"/>
                <a:gd name="T5" fmla="*/ 19 h 104"/>
                <a:gd name="T6" fmla="*/ 62 w 114"/>
                <a:gd name="T7" fmla="*/ 8 h 104"/>
                <a:gd name="T8" fmla="*/ 106 w 114"/>
                <a:gd name="T9" fmla="*/ 52 h 104"/>
                <a:gd name="T10" fmla="*/ 62 w 114"/>
                <a:gd name="T11" fmla="*/ 96 h 104"/>
                <a:gd name="T12" fmla="*/ 32 w 114"/>
                <a:gd name="T13" fmla="*/ 84 h 104"/>
                <a:gd name="T14" fmla="*/ 32 w 114"/>
                <a:gd name="T15" fmla="*/ 84 h 104"/>
                <a:gd name="T16" fmla="*/ 5 w 114"/>
                <a:gd name="T17" fmla="*/ 57 h 104"/>
                <a:gd name="T18" fmla="*/ 0 w 114"/>
                <a:gd name="T19" fmla="*/ 63 h 104"/>
                <a:gd name="T20" fmla="*/ 26 w 114"/>
                <a:gd name="T21" fmla="*/ 89 h 104"/>
                <a:gd name="T22" fmla="*/ 26 w 114"/>
                <a:gd name="T23" fmla="*/ 89 h 104"/>
                <a:gd name="T24" fmla="*/ 62 w 114"/>
                <a:gd name="T25" fmla="*/ 104 h 104"/>
                <a:gd name="T26" fmla="*/ 114 w 114"/>
                <a:gd name="T27" fmla="*/ 52 h 104"/>
                <a:gd name="T28" fmla="*/ 62 w 114"/>
                <a:gd name="T2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4" h="104">
                  <a:moveTo>
                    <a:pt x="62" y="0"/>
                  </a:moveTo>
                  <a:cubicBezTo>
                    <a:pt x="49" y="0"/>
                    <a:pt x="37" y="5"/>
                    <a:pt x="28" y="13"/>
                  </a:cubicBezTo>
                  <a:cubicBezTo>
                    <a:pt x="33" y="19"/>
                    <a:pt x="33" y="19"/>
                    <a:pt x="33" y="19"/>
                  </a:cubicBezTo>
                  <a:cubicBezTo>
                    <a:pt x="41" y="12"/>
                    <a:pt x="51" y="8"/>
                    <a:pt x="62" y="8"/>
                  </a:cubicBezTo>
                  <a:cubicBezTo>
                    <a:pt x="86" y="8"/>
                    <a:pt x="106" y="27"/>
                    <a:pt x="106" y="52"/>
                  </a:cubicBezTo>
                  <a:cubicBezTo>
                    <a:pt x="106" y="76"/>
                    <a:pt x="86" y="96"/>
                    <a:pt x="62" y="96"/>
                  </a:cubicBezTo>
                  <a:cubicBezTo>
                    <a:pt x="50" y="96"/>
                    <a:pt x="40" y="91"/>
                    <a:pt x="32" y="84"/>
                  </a:cubicBezTo>
                  <a:cubicBezTo>
                    <a:pt x="32" y="84"/>
                    <a:pt x="32" y="84"/>
                    <a:pt x="32" y="84"/>
                  </a:cubicBezTo>
                  <a:cubicBezTo>
                    <a:pt x="5" y="57"/>
                    <a:pt x="5" y="57"/>
                    <a:pt x="5" y="57"/>
                  </a:cubicBezTo>
                  <a:cubicBezTo>
                    <a:pt x="0" y="63"/>
                    <a:pt x="0" y="63"/>
                    <a:pt x="0" y="63"/>
                  </a:cubicBezTo>
                  <a:cubicBezTo>
                    <a:pt x="26" y="89"/>
                    <a:pt x="26" y="89"/>
                    <a:pt x="26" y="89"/>
                  </a:cubicBezTo>
                  <a:cubicBezTo>
                    <a:pt x="26" y="89"/>
                    <a:pt x="26" y="89"/>
                    <a:pt x="26" y="89"/>
                  </a:cubicBezTo>
                  <a:cubicBezTo>
                    <a:pt x="36" y="98"/>
                    <a:pt x="48" y="104"/>
                    <a:pt x="62" y="104"/>
                  </a:cubicBezTo>
                  <a:cubicBezTo>
                    <a:pt x="91" y="104"/>
                    <a:pt x="114" y="80"/>
                    <a:pt x="114" y="52"/>
                  </a:cubicBezTo>
                  <a:cubicBezTo>
                    <a:pt x="114" y="23"/>
                    <a:pt x="91"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96990" latinLnBrk="0">
                <a:defRPr/>
              </a:pPr>
              <a:endParaRPr lang="en-US" sz="1300" kern="0">
                <a:solidFill>
                  <a:prstClr val="white"/>
                </a:solidFill>
                <a:latin typeface="HY견고딕" pitchFamily="18" charset="-127"/>
                <a:ea typeface="HY견고딕" pitchFamily="18" charset="-127"/>
              </a:endParaRPr>
            </a:p>
          </p:txBody>
        </p:sp>
      </p:grpSp>
      <p:grpSp>
        <p:nvGrpSpPr>
          <p:cNvPr id="68" name="Group 67"/>
          <p:cNvGrpSpPr/>
          <p:nvPr/>
        </p:nvGrpSpPr>
        <p:grpSpPr>
          <a:xfrm>
            <a:off x="753367" y="2866817"/>
            <a:ext cx="310487" cy="414850"/>
            <a:chOff x="958851" y="1020763"/>
            <a:chExt cx="750888" cy="752475"/>
          </a:xfrm>
          <a:solidFill>
            <a:schemeClr val="bg1"/>
          </a:solidFill>
        </p:grpSpPr>
        <p:sp>
          <p:nvSpPr>
            <p:cNvPr id="69" name="Freeform 5"/>
            <p:cNvSpPr>
              <a:spLocks noEditPoints="1"/>
            </p:cNvSpPr>
            <p:nvPr/>
          </p:nvSpPr>
          <p:spPr bwMode="auto">
            <a:xfrm>
              <a:off x="958851" y="1020763"/>
              <a:ext cx="750888" cy="398463"/>
            </a:xfrm>
            <a:custGeom>
              <a:avLst/>
              <a:gdLst>
                <a:gd name="T0" fmla="*/ 236 w 473"/>
                <a:gd name="T1" fmla="*/ 0 h 251"/>
                <a:gd name="T2" fmla="*/ 142 w 473"/>
                <a:gd name="T3" fmla="*/ 95 h 251"/>
                <a:gd name="T4" fmla="*/ 142 w 473"/>
                <a:gd name="T5" fmla="*/ 57 h 251"/>
                <a:gd name="T6" fmla="*/ 66 w 473"/>
                <a:gd name="T7" fmla="*/ 57 h 251"/>
                <a:gd name="T8" fmla="*/ 66 w 473"/>
                <a:gd name="T9" fmla="*/ 171 h 251"/>
                <a:gd name="T10" fmla="*/ 0 w 473"/>
                <a:gd name="T11" fmla="*/ 237 h 251"/>
                <a:gd name="T12" fmla="*/ 11 w 473"/>
                <a:gd name="T13" fmla="*/ 251 h 251"/>
                <a:gd name="T14" fmla="*/ 236 w 473"/>
                <a:gd name="T15" fmla="*/ 26 h 251"/>
                <a:gd name="T16" fmla="*/ 458 w 473"/>
                <a:gd name="T17" fmla="*/ 251 h 251"/>
                <a:gd name="T18" fmla="*/ 473 w 473"/>
                <a:gd name="T19" fmla="*/ 237 h 251"/>
                <a:gd name="T20" fmla="*/ 236 w 473"/>
                <a:gd name="T21" fmla="*/ 0 h 251"/>
                <a:gd name="T22" fmla="*/ 85 w 473"/>
                <a:gd name="T23" fmla="*/ 76 h 251"/>
                <a:gd name="T24" fmla="*/ 123 w 473"/>
                <a:gd name="T25" fmla="*/ 76 h 251"/>
                <a:gd name="T26" fmla="*/ 123 w 473"/>
                <a:gd name="T27" fmla="*/ 114 h 251"/>
                <a:gd name="T28" fmla="*/ 85 w 473"/>
                <a:gd name="T29" fmla="*/ 152 h 251"/>
                <a:gd name="T30" fmla="*/ 85 w 473"/>
                <a:gd name="T31" fmla="*/ 76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3" h="251">
                  <a:moveTo>
                    <a:pt x="236" y="0"/>
                  </a:moveTo>
                  <a:lnTo>
                    <a:pt x="142" y="95"/>
                  </a:lnTo>
                  <a:lnTo>
                    <a:pt x="142" y="57"/>
                  </a:lnTo>
                  <a:lnTo>
                    <a:pt x="66" y="57"/>
                  </a:lnTo>
                  <a:lnTo>
                    <a:pt x="66" y="171"/>
                  </a:lnTo>
                  <a:lnTo>
                    <a:pt x="0" y="237"/>
                  </a:lnTo>
                  <a:lnTo>
                    <a:pt x="11" y="251"/>
                  </a:lnTo>
                  <a:lnTo>
                    <a:pt x="236" y="26"/>
                  </a:lnTo>
                  <a:lnTo>
                    <a:pt x="458" y="251"/>
                  </a:lnTo>
                  <a:lnTo>
                    <a:pt x="473" y="237"/>
                  </a:lnTo>
                  <a:lnTo>
                    <a:pt x="236" y="0"/>
                  </a:lnTo>
                  <a:close/>
                  <a:moveTo>
                    <a:pt x="85" y="76"/>
                  </a:moveTo>
                  <a:lnTo>
                    <a:pt x="123" y="76"/>
                  </a:lnTo>
                  <a:lnTo>
                    <a:pt x="123" y="114"/>
                  </a:lnTo>
                  <a:lnTo>
                    <a:pt x="85" y="152"/>
                  </a:lnTo>
                  <a:lnTo>
                    <a:pt x="8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96990" latinLnBrk="0">
                <a:defRPr/>
              </a:pPr>
              <a:endParaRPr lang="en-US" sz="1300" kern="0">
                <a:solidFill>
                  <a:prstClr val="white"/>
                </a:solidFill>
                <a:latin typeface="HY견고딕" pitchFamily="18" charset="-127"/>
                <a:ea typeface="HY견고딕" pitchFamily="18" charset="-127"/>
              </a:endParaRPr>
            </a:p>
          </p:txBody>
        </p:sp>
        <p:sp>
          <p:nvSpPr>
            <p:cNvPr id="70" name="Freeform 6"/>
            <p:cNvSpPr>
              <a:spLocks noEditPoints="1"/>
            </p:cNvSpPr>
            <p:nvPr/>
          </p:nvSpPr>
          <p:spPr bwMode="auto">
            <a:xfrm>
              <a:off x="1063626" y="1141413"/>
              <a:ext cx="539750" cy="631825"/>
            </a:xfrm>
            <a:custGeom>
              <a:avLst/>
              <a:gdLst>
                <a:gd name="T0" fmla="*/ 0 w 340"/>
                <a:gd name="T1" fmla="*/ 171 h 398"/>
                <a:gd name="T2" fmla="*/ 0 w 340"/>
                <a:gd name="T3" fmla="*/ 398 h 398"/>
                <a:gd name="T4" fmla="*/ 132 w 340"/>
                <a:gd name="T5" fmla="*/ 398 h 398"/>
                <a:gd name="T6" fmla="*/ 132 w 340"/>
                <a:gd name="T7" fmla="*/ 265 h 398"/>
                <a:gd name="T8" fmla="*/ 208 w 340"/>
                <a:gd name="T9" fmla="*/ 265 h 398"/>
                <a:gd name="T10" fmla="*/ 208 w 340"/>
                <a:gd name="T11" fmla="*/ 398 h 398"/>
                <a:gd name="T12" fmla="*/ 340 w 340"/>
                <a:gd name="T13" fmla="*/ 398 h 398"/>
                <a:gd name="T14" fmla="*/ 340 w 340"/>
                <a:gd name="T15" fmla="*/ 171 h 398"/>
                <a:gd name="T16" fmla="*/ 170 w 340"/>
                <a:gd name="T17" fmla="*/ 0 h 398"/>
                <a:gd name="T18" fmla="*/ 0 w 340"/>
                <a:gd name="T19" fmla="*/ 171 h 398"/>
                <a:gd name="T20" fmla="*/ 322 w 340"/>
                <a:gd name="T21" fmla="*/ 379 h 398"/>
                <a:gd name="T22" fmla="*/ 227 w 340"/>
                <a:gd name="T23" fmla="*/ 379 h 398"/>
                <a:gd name="T24" fmla="*/ 227 w 340"/>
                <a:gd name="T25" fmla="*/ 265 h 398"/>
                <a:gd name="T26" fmla="*/ 227 w 340"/>
                <a:gd name="T27" fmla="*/ 246 h 398"/>
                <a:gd name="T28" fmla="*/ 208 w 340"/>
                <a:gd name="T29" fmla="*/ 246 h 398"/>
                <a:gd name="T30" fmla="*/ 132 w 340"/>
                <a:gd name="T31" fmla="*/ 246 h 398"/>
                <a:gd name="T32" fmla="*/ 113 w 340"/>
                <a:gd name="T33" fmla="*/ 246 h 398"/>
                <a:gd name="T34" fmla="*/ 113 w 340"/>
                <a:gd name="T35" fmla="*/ 265 h 398"/>
                <a:gd name="T36" fmla="*/ 113 w 340"/>
                <a:gd name="T37" fmla="*/ 379 h 398"/>
                <a:gd name="T38" fmla="*/ 19 w 340"/>
                <a:gd name="T39" fmla="*/ 379 h 398"/>
                <a:gd name="T40" fmla="*/ 19 w 340"/>
                <a:gd name="T41" fmla="*/ 178 h 398"/>
                <a:gd name="T42" fmla="*/ 170 w 340"/>
                <a:gd name="T43" fmla="*/ 26 h 398"/>
                <a:gd name="T44" fmla="*/ 322 w 340"/>
                <a:gd name="T45" fmla="*/ 178 h 398"/>
                <a:gd name="T46" fmla="*/ 322 w 340"/>
                <a:gd name="T47" fmla="*/ 37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0" h="398">
                  <a:moveTo>
                    <a:pt x="0" y="171"/>
                  </a:moveTo>
                  <a:lnTo>
                    <a:pt x="0" y="398"/>
                  </a:lnTo>
                  <a:lnTo>
                    <a:pt x="132" y="398"/>
                  </a:lnTo>
                  <a:lnTo>
                    <a:pt x="132" y="265"/>
                  </a:lnTo>
                  <a:lnTo>
                    <a:pt x="208" y="265"/>
                  </a:lnTo>
                  <a:lnTo>
                    <a:pt x="208" y="398"/>
                  </a:lnTo>
                  <a:lnTo>
                    <a:pt x="340" y="398"/>
                  </a:lnTo>
                  <a:lnTo>
                    <a:pt x="340" y="171"/>
                  </a:lnTo>
                  <a:lnTo>
                    <a:pt x="170" y="0"/>
                  </a:lnTo>
                  <a:lnTo>
                    <a:pt x="0" y="171"/>
                  </a:lnTo>
                  <a:close/>
                  <a:moveTo>
                    <a:pt x="322" y="379"/>
                  </a:moveTo>
                  <a:lnTo>
                    <a:pt x="227" y="379"/>
                  </a:lnTo>
                  <a:lnTo>
                    <a:pt x="227" y="265"/>
                  </a:lnTo>
                  <a:lnTo>
                    <a:pt x="227" y="246"/>
                  </a:lnTo>
                  <a:lnTo>
                    <a:pt x="208" y="246"/>
                  </a:lnTo>
                  <a:lnTo>
                    <a:pt x="132" y="246"/>
                  </a:lnTo>
                  <a:lnTo>
                    <a:pt x="113" y="246"/>
                  </a:lnTo>
                  <a:lnTo>
                    <a:pt x="113" y="265"/>
                  </a:lnTo>
                  <a:lnTo>
                    <a:pt x="113" y="379"/>
                  </a:lnTo>
                  <a:lnTo>
                    <a:pt x="19" y="379"/>
                  </a:lnTo>
                  <a:lnTo>
                    <a:pt x="19" y="178"/>
                  </a:lnTo>
                  <a:lnTo>
                    <a:pt x="170" y="26"/>
                  </a:lnTo>
                  <a:lnTo>
                    <a:pt x="322" y="178"/>
                  </a:lnTo>
                  <a:lnTo>
                    <a:pt x="322" y="3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96990" latinLnBrk="0">
                <a:defRPr/>
              </a:pPr>
              <a:endParaRPr lang="en-US" sz="1300" kern="0">
                <a:solidFill>
                  <a:prstClr val="white"/>
                </a:solidFill>
                <a:latin typeface="HY견고딕" pitchFamily="18" charset="-127"/>
                <a:ea typeface="HY견고딕" pitchFamily="18" charset="-127"/>
              </a:endParaRPr>
            </a:p>
          </p:txBody>
        </p:sp>
      </p:grpSp>
      <p:sp>
        <p:nvSpPr>
          <p:cNvPr id="71" name="Freeform 74"/>
          <p:cNvSpPr>
            <a:spLocks noEditPoints="1"/>
          </p:cNvSpPr>
          <p:nvPr/>
        </p:nvSpPr>
        <p:spPr bwMode="auto">
          <a:xfrm>
            <a:off x="3457538" y="2879782"/>
            <a:ext cx="327849" cy="427056"/>
          </a:xfrm>
          <a:custGeom>
            <a:avLst/>
            <a:gdLst>
              <a:gd name="T0" fmla="*/ 169 w 220"/>
              <a:gd name="T1" fmla="*/ 138 h 215"/>
              <a:gd name="T2" fmla="*/ 169 w 220"/>
              <a:gd name="T3" fmla="*/ 127 h 215"/>
              <a:gd name="T4" fmla="*/ 124 w 220"/>
              <a:gd name="T5" fmla="*/ 115 h 215"/>
              <a:gd name="T6" fmla="*/ 172 w 220"/>
              <a:gd name="T7" fmla="*/ 84 h 215"/>
              <a:gd name="T8" fmla="*/ 211 w 220"/>
              <a:gd name="T9" fmla="*/ 25 h 215"/>
              <a:gd name="T10" fmla="*/ 190 w 220"/>
              <a:gd name="T11" fmla="*/ 38 h 215"/>
              <a:gd name="T12" fmla="*/ 176 w 220"/>
              <a:gd name="T13" fmla="*/ 24 h 215"/>
              <a:gd name="T14" fmla="*/ 189 w 220"/>
              <a:gd name="T15" fmla="*/ 3 h 215"/>
              <a:gd name="T16" fmla="*/ 143 w 220"/>
              <a:gd name="T17" fmla="*/ 12 h 215"/>
              <a:gd name="T18" fmla="*/ 99 w 220"/>
              <a:gd name="T19" fmla="*/ 90 h 215"/>
              <a:gd name="T20" fmla="*/ 56 w 220"/>
              <a:gd name="T21" fmla="*/ 36 h 215"/>
              <a:gd name="T22" fmla="*/ 8 w 220"/>
              <a:gd name="T23" fmla="*/ 22 h 215"/>
              <a:gd name="T24" fmla="*/ 45 w 220"/>
              <a:gd name="T25" fmla="*/ 48 h 215"/>
              <a:gd name="T26" fmla="*/ 59 w 220"/>
              <a:gd name="T27" fmla="*/ 130 h 215"/>
              <a:gd name="T28" fmla="*/ 15 w 220"/>
              <a:gd name="T29" fmla="*/ 139 h 215"/>
              <a:gd name="T30" fmla="*/ 9 w 220"/>
              <a:gd name="T31" fmla="*/ 191 h 215"/>
              <a:gd name="T32" fmla="*/ 41 w 220"/>
              <a:gd name="T33" fmla="*/ 172 h 215"/>
              <a:gd name="T34" fmla="*/ 23 w 220"/>
              <a:gd name="T35" fmla="*/ 205 h 215"/>
              <a:gd name="T36" fmla="*/ 45 w 220"/>
              <a:gd name="T37" fmla="*/ 211 h 215"/>
              <a:gd name="T38" fmla="*/ 85 w 220"/>
              <a:gd name="T39" fmla="*/ 155 h 215"/>
              <a:gd name="T40" fmla="*/ 147 w 220"/>
              <a:gd name="T41" fmla="*/ 149 h 215"/>
              <a:gd name="T42" fmla="*/ 136 w 220"/>
              <a:gd name="T43" fmla="*/ 172 h 215"/>
              <a:gd name="T44" fmla="*/ 184 w 220"/>
              <a:gd name="T45" fmla="*/ 209 h 215"/>
              <a:gd name="T46" fmla="*/ 212 w 220"/>
              <a:gd name="T47" fmla="*/ 209 h 215"/>
              <a:gd name="T48" fmla="*/ 20 w 220"/>
              <a:gd name="T49" fmla="*/ 22 h 215"/>
              <a:gd name="T50" fmla="*/ 45 w 220"/>
              <a:gd name="T51" fmla="*/ 36 h 215"/>
              <a:gd name="T52" fmla="*/ 20 w 220"/>
              <a:gd name="T53" fmla="*/ 22 h 215"/>
              <a:gd name="T54" fmla="*/ 69 w 220"/>
              <a:gd name="T55" fmla="*/ 193 h 215"/>
              <a:gd name="T56" fmla="*/ 37 w 220"/>
              <a:gd name="T57" fmla="*/ 202 h 215"/>
              <a:gd name="T58" fmla="*/ 49 w 220"/>
              <a:gd name="T59" fmla="*/ 164 h 215"/>
              <a:gd name="T60" fmla="*/ 12 w 220"/>
              <a:gd name="T61" fmla="*/ 177 h 215"/>
              <a:gd name="T62" fmla="*/ 45 w 220"/>
              <a:gd name="T63" fmla="*/ 135 h 215"/>
              <a:gd name="T64" fmla="*/ 61 w 220"/>
              <a:gd name="T65" fmla="*/ 139 h 215"/>
              <a:gd name="T66" fmla="*/ 141 w 220"/>
              <a:gd name="T67" fmla="*/ 55 h 215"/>
              <a:gd name="T68" fmla="*/ 172 w 220"/>
              <a:gd name="T69" fmla="*/ 8 h 215"/>
              <a:gd name="T70" fmla="*/ 168 w 220"/>
              <a:gd name="T71" fmla="*/ 21 h 215"/>
              <a:gd name="T72" fmla="*/ 194 w 220"/>
              <a:gd name="T73" fmla="*/ 46 h 215"/>
              <a:gd name="T74" fmla="*/ 196 w 220"/>
              <a:gd name="T75" fmla="*/ 66 h 215"/>
              <a:gd name="T76" fmla="*/ 159 w 220"/>
              <a:gd name="T77" fmla="*/ 73 h 215"/>
              <a:gd name="T78" fmla="*/ 75 w 220"/>
              <a:gd name="T79" fmla="*/ 153 h 215"/>
              <a:gd name="T80" fmla="*/ 206 w 220"/>
              <a:gd name="T81" fmla="*/ 203 h 215"/>
              <a:gd name="T82" fmla="*/ 189 w 220"/>
              <a:gd name="T83" fmla="*/ 203 h 215"/>
              <a:gd name="T84" fmla="*/ 164 w 220"/>
              <a:gd name="T85" fmla="*/ 144 h 215"/>
              <a:gd name="T86" fmla="*/ 206 w 220"/>
              <a:gd name="T87" fmla="*/ 20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20" h="215">
                <a:moveTo>
                  <a:pt x="212" y="180"/>
                </a:moveTo>
                <a:cubicBezTo>
                  <a:pt x="169" y="138"/>
                  <a:pt x="169" y="138"/>
                  <a:pt x="169" y="138"/>
                </a:cubicBezTo>
                <a:cubicBezTo>
                  <a:pt x="175" y="132"/>
                  <a:pt x="175" y="132"/>
                  <a:pt x="175" y="132"/>
                </a:cubicBezTo>
                <a:cubicBezTo>
                  <a:pt x="169" y="127"/>
                  <a:pt x="169" y="127"/>
                  <a:pt x="169" y="127"/>
                </a:cubicBezTo>
                <a:cubicBezTo>
                  <a:pt x="152" y="144"/>
                  <a:pt x="152" y="144"/>
                  <a:pt x="152" y="144"/>
                </a:cubicBezTo>
                <a:cubicBezTo>
                  <a:pt x="124" y="115"/>
                  <a:pt x="124" y="115"/>
                  <a:pt x="124" y="115"/>
                </a:cubicBezTo>
                <a:cubicBezTo>
                  <a:pt x="158" y="81"/>
                  <a:pt x="158" y="81"/>
                  <a:pt x="158" y="81"/>
                </a:cubicBezTo>
                <a:cubicBezTo>
                  <a:pt x="163" y="83"/>
                  <a:pt x="167" y="84"/>
                  <a:pt x="172" y="84"/>
                </a:cubicBezTo>
                <a:cubicBezTo>
                  <a:pt x="184" y="84"/>
                  <a:pt x="194" y="79"/>
                  <a:pt x="202" y="72"/>
                </a:cubicBezTo>
                <a:cubicBezTo>
                  <a:pt x="214" y="59"/>
                  <a:pt x="218" y="41"/>
                  <a:pt x="211" y="25"/>
                </a:cubicBezTo>
                <a:cubicBezTo>
                  <a:pt x="208" y="20"/>
                  <a:pt x="208" y="20"/>
                  <a:pt x="208" y="20"/>
                </a:cubicBezTo>
                <a:cubicBezTo>
                  <a:pt x="190" y="38"/>
                  <a:pt x="190" y="38"/>
                  <a:pt x="190" y="38"/>
                </a:cubicBezTo>
                <a:cubicBezTo>
                  <a:pt x="176" y="38"/>
                  <a:pt x="176" y="38"/>
                  <a:pt x="176" y="38"/>
                </a:cubicBezTo>
                <a:cubicBezTo>
                  <a:pt x="176" y="24"/>
                  <a:pt x="176" y="24"/>
                  <a:pt x="176" y="24"/>
                </a:cubicBezTo>
                <a:cubicBezTo>
                  <a:pt x="194" y="6"/>
                  <a:pt x="194" y="6"/>
                  <a:pt x="194" y="6"/>
                </a:cubicBezTo>
                <a:cubicBezTo>
                  <a:pt x="189" y="3"/>
                  <a:pt x="189" y="3"/>
                  <a:pt x="189" y="3"/>
                </a:cubicBezTo>
                <a:cubicBezTo>
                  <a:pt x="184" y="1"/>
                  <a:pt x="178" y="0"/>
                  <a:pt x="172" y="0"/>
                </a:cubicBezTo>
                <a:cubicBezTo>
                  <a:pt x="161" y="0"/>
                  <a:pt x="150" y="4"/>
                  <a:pt x="143" y="12"/>
                </a:cubicBezTo>
                <a:cubicBezTo>
                  <a:pt x="131" y="24"/>
                  <a:pt x="127" y="41"/>
                  <a:pt x="133" y="56"/>
                </a:cubicBezTo>
                <a:cubicBezTo>
                  <a:pt x="99" y="90"/>
                  <a:pt x="99" y="90"/>
                  <a:pt x="99" y="90"/>
                </a:cubicBezTo>
                <a:cubicBezTo>
                  <a:pt x="51" y="42"/>
                  <a:pt x="51" y="42"/>
                  <a:pt x="51" y="42"/>
                </a:cubicBezTo>
                <a:cubicBezTo>
                  <a:pt x="56" y="36"/>
                  <a:pt x="56" y="36"/>
                  <a:pt x="56" y="36"/>
                </a:cubicBezTo>
                <a:cubicBezTo>
                  <a:pt x="25" y="5"/>
                  <a:pt x="25" y="5"/>
                  <a:pt x="25" y="5"/>
                </a:cubicBezTo>
                <a:cubicBezTo>
                  <a:pt x="8" y="22"/>
                  <a:pt x="8" y="22"/>
                  <a:pt x="8" y="22"/>
                </a:cubicBezTo>
                <a:cubicBezTo>
                  <a:pt x="39" y="53"/>
                  <a:pt x="39" y="53"/>
                  <a:pt x="39" y="53"/>
                </a:cubicBezTo>
                <a:cubicBezTo>
                  <a:pt x="45" y="48"/>
                  <a:pt x="45" y="48"/>
                  <a:pt x="45" y="48"/>
                </a:cubicBezTo>
                <a:cubicBezTo>
                  <a:pt x="93" y="96"/>
                  <a:pt x="93" y="96"/>
                  <a:pt x="93" y="96"/>
                </a:cubicBezTo>
                <a:cubicBezTo>
                  <a:pt x="59" y="130"/>
                  <a:pt x="59" y="130"/>
                  <a:pt x="59" y="130"/>
                </a:cubicBezTo>
                <a:cubicBezTo>
                  <a:pt x="55" y="128"/>
                  <a:pt x="50" y="127"/>
                  <a:pt x="45" y="127"/>
                </a:cubicBezTo>
                <a:cubicBezTo>
                  <a:pt x="34" y="127"/>
                  <a:pt x="23" y="132"/>
                  <a:pt x="15" y="139"/>
                </a:cubicBezTo>
                <a:cubicBezTo>
                  <a:pt x="3" y="152"/>
                  <a:pt x="0" y="170"/>
                  <a:pt x="6" y="186"/>
                </a:cubicBezTo>
                <a:cubicBezTo>
                  <a:pt x="9" y="191"/>
                  <a:pt x="9" y="191"/>
                  <a:pt x="9" y="191"/>
                </a:cubicBezTo>
                <a:cubicBezTo>
                  <a:pt x="27" y="173"/>
                  <a:pt x="27" y="173"/>
                  <a:pt x="27" y="173"/>
                </a:cubicBezTo>
                <a:cubicBezTo>
                  <a:pt x="41" y="172"/>
                  <a:pt x="41" y="172"/>
                  <a:pt x="41" y="172"/>
                </a:cubicBezTo>
                <a:cubicBezTo>
                  <a:pt x="41" y="187"/>
                  <a:pt x="41" y="187"/>
                  <a:pt x="41" y="187"/>
                </a:cubicBezTo>
                <a:cubicBezTo>
                  <a:pt x="23" y="205"/>
                  <a:pt x="23" y="205"/>
                  <a:pt x="23" y="205"/>
                </a:cubicBezTo>
                <a:cubicBezTo>
                  <a:pt x="28" y="208"/>
                  <a:pt x="28" y="208"/>
                  <a:pt x="28" y="208"/>
                </a:cubicBezTo>
                <a:cubicBezTo>
                  <a:pt x="34" y="210"/>
                  <a:pt x="39" y="211"/>
                  <a:pt x="45" y="211"/>
                </a:cubicBezTo>
                <a:cubicBezTo>
                  <a:pt x="56" y="211"/>
                  <a:pt x="67" y="207"/>
                  <a:pt x="75" y="199"/>
                </a:cubicBezTo>
                <a:cubicBezTo>
                  <a:pt x="86" y="187"/>
                  <a:pt x="90" y="170"/>
                  <a:pt x="85" y="155"/>
                </a:cubicBezTo>
                <a:cubicBezTo>
                  <a:pt x="119" y="121"/>
                  <a:pt x="119" y="121"/>
                  <a:pt x="119" y="121"/>
                </a:cubicBezTo>
                <a:cubicBezTo>
                  <a:pt x="147" y="149"/>
                  <a:pt x="147" y="149"/>
                  <a:pt x="147" y="149"/>
                </a:cubicBezTo>
                <a:cubicBezTo>
                  <a:pt x="130" y="166"/>
                  <a:pt x="130" y="166"/>
                  <a:pt x="130" y="166"/>
                </a:cubicBezTo>
                <a:cubicBezTo>
                  <a:pt x="136" y="172"/>
                  <a:pt x="136" y="172"/>
                  <a:pt x="136" y="172"/>
                </a:cubicBezTo>
                <a:cubicBezTo>
                  <a:pt x="141" y="166"/>
                  <a:pt x="141" y="166"/>
                  <a:pt x="141" y="166"/>
                </a:cubicBezTo>
                <a:cubicBezTo>
                  <a:pt x="184" y="209"/>
                  <a:pt x="184" y="209"/>
                  <a:pt x="184" y="209"/>
                </a:cubicBezTo>
                <a:cubicBezTo>
                  <a:pt x="187" y="213"/>
                  <a:pt x="192" y="215"/>
                  <a:pt x="198" y="215"/>
                </a:cubicBezTo>
                <a:cubicBezTo>
                  <a:pt x="203" y="215"/>
                  <a:pt x="208" y="213"/>
                  <a:pt x="212" y="209"/>
                </a:cubicBezTo>
                <a:cubicBezTo>
                  <a:pt x="220" y="201"/>
                  <a:pt x="220" y="188"/>
                  <a:pt x="212" y="180"/>
                </a:cubicBezTo>
                <a:close/>
                <a:moveTo>
                  <a:pt x="20" y="22"/>
                </a:moveTo>
                <a:cubicBezTo>
                  <a:pt x="25" y="16"/>
                  <a:pt x="25" y="16"/>
                  <a:pt x="25" y="16"/>
                </a:cubicBezTo>
                <a:cubicBezTo>
                  <a:pt x="45" y="36"/>
                  <a:pt x="45" y="36"/>
                  <a:pt x="45" y="36"/>
                </a:cubicBezTo>
                <a:cubicBezTo>
                  <a:pt x="39" y="42"/>
                  <a:pt x="39" y="42"/>
                  <a:pt x="39" y="42"/>
                </a:cubicBezTo>
                <a:lnTo>
                  <a:pt x="20" y="22"/>
                </a:lnTo>
                <a:close/>
                <a:moveTo>
                  <a:pt x="76" y="156"/>
                </a:moveTo>
                <a:cubicBezTo>
                  <a:pt x="82" y="169"/>
                  <a:pt x="79" y="183"/>
                  <a:pt x="69" y="193"/>
                </a:cubicBezTo>
                <a:cubicBezTo>
                  <a:pt x="63" y="200"/>
                  <a:pt x="54" y="203"/>
                  <a:pt x="45" y="203"/>
                </a:cubicBezTo>
                <a:cubicBezTo>
                  <a:pt x="42" y="203"/>
                  <a:pt x="40" y="203"/>
                  <a:pt x="37" y="202"/>
                </a:cubicBezTo>
                <a:cubicBezTo>
                  <a:pt x="49" y="190"/>
                  <a:pt x="49" y="190"/>
                  <a:pt x="49" y="190"/>
                </a:cubicBezTo>
                <a:cubicBezTo>
                  <a:pt x="49" y="164"/>
                  <a:pt x="49" y="164"/>
                  <a:pt x="49" y="164"/>
                </a:cubicBezTo>
                <a:cubicBezTo>
                  <a:pt x="24" y="165"/>
                  <a:pt x="24" y="165"/>
                  <a:pt x="24" y="165"/>
                </a:cubicBezTo>
                <a:cubicBezTo>
                  <a:pt x="12" y="177"/>
                  <a:pt x="12" y="177"/>
                  <a:pt x="12" y="177"/>
                </a:cubicBezTo>
                <a:cubicBezTo>
                  <a:pt x="9" y="166"/>
                  <a:pt x="12" y="154"/>
                  <a:pt x="21" y="145"/>
                </a:cubicBezTo>
                <a:cubicBezTo>
                  <a:pt x="27" y="139"/>
                  <a:pt x="36" y="135"/>
                  <a:pt x="45" y="135"/>
                </a:cubicBezTo>
                <a:cubicBezTo>
                  <a:pt x="50" y="135"/>
                  <a:pt x="54" y="136"/>
                  <a:pt x="58" y="138"/>
                </a:cubicBezTo>
                <a:cubicBezTo>
                  <a:pt x="61" y="139"/>
                  <a:pt x="61" y="139"/>
                  <a:pt x="61" y="139"/>
                </a:cubicBezTo>
                <a:cubicBezTo>
                  <a:pt x="142" y="58"/>
                  <a:pt x="142" y="58"/>
                  <a:pt x="142" y="58"/>
                </a:cubicBezTo>
                <a:cubicBezTo>
                  <a:pt x="141" y="55"/>
                  <a:pt x="141" y="55"/>
                  <a:pt x="141" y="55"/>
                </a:cubicBezTo>
                <a:cubicBezTo>
                  <a:pt x="135" y="42"/>
                  <a:pt x="138" y="28"/>
                  <a:pt x="148" y="18"/>
                </a:cubicBezTo>
                <a:cubicBezTo>
                  <a:pt x="155" y="11"/>
                  <a:pt x="163" y="8"/>
                  <a:pt x="172" y="8"/>
                </a:cubicBezTo>
                <a:cubicBezTo>
                  <a:pt x="175" y="8"/>
                  <a:pt x="177" y="8"/>
                  <a:pt x="180" y="9"/>
                </a:cubicBezTo>
                <a:cubicBezTo>
                  <a:pt x="168" y="21"/>
                  <a:pt x="168" y="21"/>
                  <a:pt x="168" y="21"/>
                </a:cubicBezTo>
                <a:cubicBezTo>
                  <a:pt x="167" y="46"/>
                  <a:pt x="167" y="46"/>
                  <a:pt x="167" y="46"/>
                </a:cubicBezTo>
                <a:cubicBezTo>
                  <a:pt x="194" y="46"/>
                  <a:pt x="194" y="46"/>
                  <a:pt x="194" y="46"/>
                </a:cubicBezTo>
                <a:cubicBezTo>
                  <a:pt x="205" y="34"/>
                  <a:pt x="205" y="34"/>
                  <a:pt x="205" y="34"/>
                </a:cubicBezTo>
                <a:cubicBezTo>
                  <a:pt x="208" y="46"/>
                  <a:pt x="205" y="57"/>
                  <a:pt x="196" y="66"/>
                </a:cubicBezTo>
                <a:cubicBezTo>
                  <a:pt x="190" y="72"/>
                  <a:pt x="181" y="76"/>
                  <a:pt x="172" y="76"/>
                </a:cubicBezTo>
                <a:cubicBezTo>
                  <a:pt x="168" y="76"/>
                  <a:pt x="163" y="75"/>
                  <a:pt x="159" y="73"/>
                </a:cubicBezTo>
                <a:cubicBezTo>
                  <a:pt x="156" y="72"/>
                  <a:pt x="156" y="72"/>
                  <a:pt x="156" y="72"/>
                </a:cubicBezTo>
                <a:cubicBezTo>
                  <a:pt x="75" y="153"/>
                  <a:pt x="75" y="153"/>
                  <a:pt x="75" y="153"/>
                </a:cubicBezTo>
                <a:lnTo>
                  <a:pt x="76" y="156"/>
                </a:lnTo>
                <a:close/>
                <a:moveTo>
                  <a:pt x="206" y="203"/>
                </a:moveTo>
                <a:cubicBezTo>
                  <a:pt x="204" y="205"/>
                  <a:pt x="201" y="207"/>
                  <a:pt x="198" y="207"/>
                </a:cubicBezTo>
                <a:cubicBezTo>
                  <a:pt x="195" y="207"/>
                  <a:pt x="192" y="205"/>
                  <a:pt x="189" y="203"/>
                </a:cubicBezTo>
                <a:cubicBezTo>
                  <a:pt x="147" y="161"/>
                  <a:pt x="147" y="161"/>
                  <a:pt x="147" y="161"/>
                </a:cubicBezTo>
                <a:cubicBezTo>
                  <a:pt x="164" y="144"/>
                  <a:pt x="164" y="144"/>
                  <a:pt x="164" y="144"/>
                </a:cubicBezTo>
                <a:cubicBezTo>
                  <a:pt x="206" y="186"/>
                  <a:pt x="206" y="186"/>
                  <a:pt x="206" y="186"/>
                </a:cubicBezTo>
                <a:cubicBezTo>
                  <a:pt x="211" y="191"/>
                  <a:pt x="211" y="198"/>
                  <a:pt x="206" y="203"/>
                </a:cubicBezTo>
                <a:close/>
              </a:path>
            </a:pathLst>
          </a:custGeom>
          <a:solidFill>
            <a:schemeClr val="bg1"/>
          </a:solidFill>
          <a:ln>
            <a:noFill/>
          </a:ln>
          <a:extLst/>
        </p:spPr>
        <p:txBody>
          <a:bodyPr vert="horz" wrap="square" lIns="19678" tIns="9871" rIns="19678" bIns="9871" numCol="1" anchor="t" anchorCtr="0" compatLnSpc="1">
            <a:prstTxWarp prst="textNoShape">
              <a:avLst/>
            </a:prstTxWarp>
          </a:bodyPr>
          <a:lstStyle/>
          <a:p>
            <a:pPr defTabSz="196990" latinLnBrk="0">
              <a:defRPr/>
            </a:pPr>
            <a:endParaRPr lang="en-US" sz="1400" kern="0">
              <a:solidFill>
                <a:prstClr val="white"/>
              </a:solidFill>
              <a:latin typeface="HY견고딕" pitchFamily="18" charset="-127"/>
              <a:ea typeface="HY견고딕" pitchFamily="18" charset="-127"/>
              <a:cs typeface="Calibri Light" charset="0"/>
            </a:endParaRPr>
          </a:p>
        </p:txBody>
      </p:sp>
      <p:sp>
        <p:nvSpPr>
          <p:cNvPr id="72" name="Freeform 79"/>
          <p:cNvSpPr>
            <a:spLocks noEditPoints="1"/>
          </p:cNvSpPr>
          <p:nvPr/>
        </p:nvSpPr>
        <p:spPr bwMode="auto">
          <a:xfrm>
            <a:off x="3499156" y="4561227"/>
            <a:ext cx="249993" cy="501740"/>
          </a:xfrm>
          <a:custGeom>
            <a:avLst/>
            <a:gdLst>
              <a:gd name="T0" fmla="*/ 80 w 160"/>
              <a:gd name="T1" fmla="*/ 8 h 240"/>
              <a:gd name="T2" fmla="*/ 152 w 160"/>
              <a:gd name="T3" fmla="*/ 80 h 240"/>
              <a:gd name="T4" fmla="*/ 143 w 160"/>
              <a:gd name="T5" fmla="*/ 116 h 240"/>
              <a:gd name="T6" fmla="*/ 80 w 160"/>
              <a:gd name="T7" fmla="*/ 224 h 240"/>
              <a:gd name="T8" fmla="*/ 18 w 160"/>
              <a:gd name="T9" fmla="*/ 116 h 240"/>
              <a:gd name="T10" fmla="*/ 8 w 160"/>
              <a:gd name="T11" fmla="*/ 80 h 240"/>
              <a:gd name="T12" fmla="*/ 80 w 160"/>
              <a:gd name="T13" fmla="*/ 8 h 240"/>
              <a:gd name="T14" fmla="*/ 80 w 160"/>
              <a:gd name="T15" fmla="*/ 108 h 240"/>
              <a:gd name="T16" fmla="*/ 108 w 160"/>
              <a:gd name="T17" fmla="*/ 80 h 240"/>
              <a:gd name="T18" fmla="*/ 80 w 160"/>
              <a:gd name="T19" fmla="*/ 52 h 240"/>
              <a:gd name="T20" fmla="*/ 52 w 160"/>
              <a:gd name="T21" fmla="*/ 80 h 240"/>
              <a:gd name="T22" fmla="*/ 80 w 160"/>
              <a:gd name="T23" fmla="*/ 108 h 240"/>
              <a:gd name="T24" fmla="*/ 80 w 160"/>
              <a:gd name="T25" fmla="*/ 0 h 240"/>
              <a:gd name="T26" fmla="*/ 0 w 160"/>
              <a:gd name="T27" fmla="*/ 80 h 240"/>
              <a:gd name="T28" fmla="*/ 11 w 160"/>
              <a:gd name="T29" fmla="*/ 120 h 240"/>
              <a:gd name="T30" fmla="*/ 80 w 160"/>
              <a:gd name="T31" fmla="*/ 240 h 240"/>
              <a:gd name="T32" fmla="*/ 150 w 160"/>
              <a:gd name="T33" fmla="*/ 120 h 240"/>
              <a:gd name="T34" fmla="*/ 160 w 160"/>
              <a:gd name="T35" fmla="*/ 80 h 240"/>
              <a:gd name="T36" fmla="*/ 80 w 160"/>
              <a:gd name="T37" fmla="*/ 0 h 240"/>
              <a:gd name="T38" fmla="*/ 80 w 160"/>
              <a:gd name="T39" fmla="*/ 100 h 240"/>
              <a:gd name="T40" fmla="*/ 60 w 160"/>
              <a:gd name="T41" fmla="*/ 80 h 240"/>
              <a:gd name="T42" fmla="*/ 80 w 160"/>
              <a:gd name="T43" fmla="*/ 60 h 240"/>
              <a:gd name="T44" fmla="*/ 100 w 160"/>
              <a:gd name="T45" fmla="*/ 80 h 240"/>
              <a:gd name="T46" fmla="*/ 80 w 160"/>
              <a:gd name="T47" fmla="*/ 10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0" h="240">
                <a:moveTo>
                  <a:pt x="80" y="8"/>
                </a:moveTo>
                <a:cubicBezTo>
                  <a:pt x="120" y="8"/>
                  <a:pt x="152" y="40"/>
                  <a:pt x="152" y="80"/>
                </a:cubicBezTo>
                <a:cubicBezTo>
                  <a:pt x="152" y="92"/>
                  <a:pt x="149" y="105"/>
                  <a:pt x="143" y="116"/>
                </a:cubicBezTo>
                <a:cubicBezTo>
                  <a:pt x="80" y="224"/>
                  <a:pt x="80" y="224"/>
                  <a:pt x="80" y="224"/>
                </a:cubicBezTo>
                <a:cubicBezTo>
                  <a:pt x="18" y="116"/>
                  <a:pt x="18" y="116"/>
                  <a:pt x="18" y="116"/>
                </a:cubicBezTo>
                <a:cubicBezTo>
                  <a:pt x="12" y="105"/>
                  <a:pt x="8" y="92"/>
                  <a:pt x="8" y="80"/>
                </a:cubicBezTo>
                <a:cubicBezTo>
                  <a:pt x="8" y="40"/>
                  <a:pt x="41" y="8"/>
                  <a:pt x="80" y="8"/>
                </a:cubicBezTo>
                <a:moveTo>
                  <a:pt x="80" y="108"/>
                </a:moveTo>
                <a:cubicBezTo>
                  <a:pt x="96" y="108"/>
                  <a:pt x="108" y="95"/>
                  <a:pt x="108" y="80"/>
                </a:cubicBezTo>
                <a:cubicBezTo>
                  <a:pt x="108" y="64"/>
                  <a:pt x="96" y="52"/>
                  <a:pt x="80" y="52"/>
                </a:cubicBezTo>
                <a:cubicBezTo>
                  <a:pt x="65" y="52"/>
                  <a:pt x="52" y="64"/>
                  <a:pt x="52" y="80"/>
                </a:cubicBezTo>
                <a:cubicBezTo>
                  <a:pt x="52" y="95"/>
                  <a:pt x="65" y="108"/>
                  <a:pt x="80" y="108"/>
                </a:cubicBezTo>
                <a:moveTo>
                  <a:pt x="80" y="0"/>
                </a:moveTo>
                <a:cubicBezTo>
                  <a:pt x="36" y="0"/>
                  <a:pt x="0" y="35"/>
                  <a:pt x="0" y="80"/>
                </a:cubicBezTo>
                <a:cubicBezTo>
                  <a:pt x="0" y="94"/>
                  <a:pt x="4" y="108"/>
                  <a:pt x="11" y="120"/>
                </a:cubicBezTo>
                <a:cubicBezTo>
                  <a:pt x="80" y="240"/>
                  <a:pt x="80" y="240"/>
                  <a:pt x="80" y="240"/>
                </a:cubicBezTo>
                <a:cubicBezTo>
                  <a:pt x="150" y="120"/>
                  <a:pt x="150" y="120"/>
                  <a:pt x="150" y="120"/>
                </a:cubicBezTo>
                <a:cubicBezTo>
                  <a:pt x="157" y="108"/>
                  <a:pt x="160" y="94"/>
                  <a:pt x="160" y="80"/>
                </a:cubicBezTo>
                <a:cubicBezTo>
                  <a:pt x="160" y="35"/>
                  <a:pt x="125" y="0"/>
                  <a:pt x="80" y="0"/>
                </a:cubicBezTo>
                <a:close/>
                <a:moveTo>
                  <a:pt x="80" y="100"/>
                </a:moveTo>
                <a:cubicBezTo>
                  <a:pt x="69" y="100"/>
                  <a:pt x="60" y="91"/>
                  <a:pt x="60" y="80"/>
                </a:cubicBezTo>
                <a:cubicBezTo>
                  <a:pt x="60" y="69"/>
                  <a:pt x="69" y="60"/>
                  <a:pt x="80" y="60"/>
                </a:cubicBezTo>
                <a:cubicBezTo>
                  <a:pt x="91" y="60"/>
                  <a:pt x="100" y="69"/>
                  <a:pt x="100" y="80"/>
                </a:cubicBezTo>
                <a:cubicBezTo>
                  <a:pt x="100" y="91"/>
                  <a:pt x="91" y="100"/>
                  <a:pt x="80" y="100"/>
                </a:cubicBezTo>
                <a:close/>
              </a:path>
            </a:pathLst>
          </a:custGeom>
          <a:solidFill>
            <a:schemeClr val="bg1"/>
          </a:solidFill>
          <a:ln>
            <a:noFill/>
          </a:ln>
          <a:extLst/>
        </p:spPr>
        <p:txBody>
          <a:bodyPr vert="horz" wrap="square" lIns="19678" tIns="9871" rIns="19678" bIns="9871" numCol="1" anchor="t" anchorCtr="0" compatLnSpc="1">
            <a:prstTxWarp prst="textNoShape">
              <a:avLst/>
            </a:prstTxWarp>
          </a:bodyPr>
          <a:lstStyle/>
          <a:p>
            <a:pPr defTabSz="196990" latinLnBrk="0">
              <a:defRPr/>
            </a:pPr>
            <a:endParaRPr lang="en-US" sz="1400" kern="0">
              <a:solidFill>
                <a:prstClr val="white"/>
              </a:solidFill>
              <a:latin typeface="HY견고딕" pitchFamily="18" charset="-127"/>
              <a:ea typeface="HY견고딕" pitchFamily="18" charset="-127"/>
              <a:cs typeface="Calibri Light" charset="0"/>
            </a:endParaRPr>
          </a:p>
        </p:txBody>
      </p:sp>
      <p:grpSp>
        <p:nvGrpSpPr>
          <p:cNvPr id="73" name="Group 72"/>
          <p:cNvGrpSpPr/>
          <p:nvPr/>
        </p:nvGrpSpPr>
        <p:grpSpPr>
          <a:xfrm>
            <a:off x="6206790" y="4623065"/>
            <a:ext cx="335053" cy="390643"/>
            <a:chOff x="9117013" y="2486025"/>
            <a:chExt cx="720725" cy="630238"/>
          </a:xfrm>
          <a:solidFill>
            <a:schemeClr val="bg1"/>
          </a:solidFill>
        </p:grpSpPr>
        <p:sp>
          <p:nvSpPr>
            <p:cNvPr id="74" name="Freeform 42"/>
            <p:cNvSpPr>
              <a:spLocks noEditPoints="1"/>
            </p:cNvSpPr>
            <p:nvPr/>
          </p:nvSpPr>
          <p:spPr bwMode="auto">
            <a:xfrm>
              <a:off x="9117013" y="2486025"/>
              <a:ext cx="720725" cy="630238"/>
            </a:xfrm>
            <a:custGeom>
              <a:avLst/>
              <a:gdLst>
                <a:gd name="T0" fmla="*/ 176 w 192"/>
                <a:gd name="T1" fmla="*/ 0 h 168"/>
                <a:gd name="T2" fmla="*/ 16 w 192"/>
                <a:gd name="T3" fmla="*/ 0 h 168"/>
                <a:gd name="T4" fmla="*/ 0 w 192"/>
                <a:gd name="T5" fmla="*/ 16 h 168"/>
                <a:gd name="T6" fmla="*/ 0 w 192"/>
                <a:gd name="T7" fmla="*/ 120 h 168"/>
                <a:gd name="T8" fmla="*/ 16 w 192"/>
                <a:gd name="T9" fmla="*/ 136 h 168"/>
                <a:gd name="T10" fmla="*/ 128 w 192"/>
                <a:gd name="T11" fmla="*/ 136 h 168"/>
                <a:gd name="T12" fmla="*/ 160 w 192"/>
                <a:gd name="T13" fmla="*/ 168 h 168"/>
                <a:gd name="T14" fmla="*/ 160 w 192"/>
                <a:gd name="T15" fmla="*/ 136 h 168"/>
                <a:gd name="T16" fmla="*/ 176 w 192"/>
                <a:gd name="T17" fmla="*/ 136 h 168"/>
                <a:gd name="T18" fmla="*/ 192 w 192"/>
                <a:gd name="T19" fmla="*/ 120 h 168"/>
                <a:gd name="T20" fmla="*/ 192 w 192"/>
                <a:gd name="T21" fmla="*/ 16 h 168"/>
                <a:gd name="T22" fmla="*/ 176 w 192"/>
                <a:gd name="T23" fmla="*/ 0 h 168"/>
                <a:gd name="T24" fmla="*/ 184 w 192"/>
                <a:gd name="T25" fmla="*/ 120 h 168"/>
                <a:gd name="T26" fmla="*/ 176 w 192"/>
                <a:gd name="T27" fmla="*/ 128 h 168"/>
                <a:gd name="T28" fmla="*/ 160 w 192"/>
                <a:gd name="T29" fmla="*/ 128 h 168"/>
                <a:gd name="T30" fmla="*/ 152 w 192"/>
                <a:gd name="T31" fmla="*/ 128 h 168"/>
                <a:gd name="T32" fmla="*/ 152 w 192"/>
                <a:gd name="T33" fmla="*/ 136 h 168"/>
                <a:gd name="T34" fmla="*/ 152 w 192"/>
                <a:gd name="T35" fmla="*/ 149 h 168"/>
                <a:gd name="T36" fmla="*/ 134 w 192"/>
                <a:gd name="T37" fmla="*/ 131 h 168"/>
                <a:gd name="T38" fmla="*/ 131 w 192"/>
                <a:gd name="T39" fmla="*/ 128 h 168"/>
                <a:gd name="T40" fmla="*/ 128 w 192"/>
                <a:gd name="T41" fmla="*/ 128 h 168"/>
                <a:gd name="T42" fmla="*/ 16 w 192"/>
                <a:gd name="T43" fmla="*/ 128 h 168"/>
                <a:gd name="T44" fmla="*/ 8 w 192"/>
                <a:gd name="T45" fmla="*/ 120 h 168"/>
                <a:gd name="T46" fmla="*/ 8 w 192"/>
                <a:gd name="T47" fmla="*/ 16 h 168"/>
                <a:gd name="T48" fmla="*/ 16 w 192"/>
                <a:gd name="T49" fmla="*/ 8 h 168"/>
                <a:gd name="T50" fmla="*/ 176 w 192"/>
                <a:gd name="T51" fmla="*/ 8 h 168"/>
                <a:gd name="T52" fmla="*/ 184 w 192"/>
                <a:gd name="T53" fmla="*/ 16 h 168"/>
                <a:gd name="T54" fmla="*/ 184 w 192"/>
                <a:gd name="T55" fmla="*/ 12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2" h="168">
                  <a:moveTo>
                    <a:pt x="176" y="0"/>
                  </a:moveTo>
                  <a:cubicBezTo>
                    <a:pt x="16" y="0"/>
                    <a:pt x="16" y="0"/>
                    <a:pt x="16" y="0"/>
                  </a:cubicBezTo>
                  <a:cubicBezTo>
                    <a:pt x="7" y="0"/>
                    <a:pt x="0" y="7"/>
                    <a:pt x="0" y="16"/>
                  </a:cubicBezTo>
                  <a:cubicBezTo>
                    <a:pt x="0" y="120"/>
                    <a:pt x="0" y="120"/>
                    <a:pt x="0" y="120"/>
                  </a:cubicBezTo>
                  <a:cubicBezTo>
                    <a:pt x="0" y="129"/>
                    <a:pt x="7" y="136"/>
                    <a:pt x="16" y="136"/>
                  </a:cubicBezTo>
                  <a:cubicBezTo>
                    <a:pt x="128" y="136"/>
                    <a:pt x="128" y="136"/>
                    <a:pt x="128" y="136"/>
                  </a:cubicBezTo>
                  <a:cubicBezTo>
                    <a:pt x="160" y="168"/>
                    <a:pt x="160" y="168"/>
                    <a:pt x="160" y="168"/>
                  </a:cubicBezTo>
                  <a:cubicBezTo>
                    <a:pt x="160" y="136"/>
                    <a:pt x="160" y="136"/>
                    <a:pt x="160" y="136"/>
                  </a:cubicBezTo>
                  <a:cubicBezTo>
                    <a:pt x="176" y="136"/>
                    <a:pt x="176" y="136"/>
                    <a:pt x="176" y="136"/>
                  </a:cubicBezTo>
                  <a:cubicBezTo>
                    <a:pt x="185" y="136"/>
                    <a:pt x="192" y="129"/>
                    <a:pt x="192" y="120"/>
                  </a:cubicBezTo>
                  <a:cubicBezTo>
                    <a:pt x="192" y="16"/>
                    <a:pt x="192" y="16"/>
                    <a:pt x="192" y="16"/>
                  </a:cubicBezTo>
                  <a:cubicBezTo>
                    <a:pt x="192" y="7"/>
                    <a:pt x="185" y="0"/>
                    <a:pt x="176" y="0"/>
                  </a:cubicBezTo>
                  <a:close/>
                  <a:moveTo>
                    <a:pt x="184" y="120"/>
                  </a:moveTo>
                  <a:cubicBezTo>
                    <a:pt x="184" y="125"/>
                    <a:pt x="180" y="128"/>
                    <a:pt x="176" y="128"/>
                  </a:cubicBezTo>
                  <a:cubicBezTo>
                    <a:pt x="160" y="128"/>
                    <a:pt x="160" y="128"/>
                    <a:pt x="160" y="128"/>
                  </a:cubicBezTo>
                  <a:cubicBezTo>
                    <a:pt x="152" y="128"/>
                    <a:pt x="152" y="128"/>
                    <a:pt x="152" y="128"/>
                  </a:cubicBezTo>
                  <a:cubicBezTo>
                    <a:pt x="152" y="136"/>
                    <a:pt x="152" y="136"/>
                    <a:pt x="152" y="136"/>
                  </a:cubicBezTo>
                  <a:cubicBezTo>
                    <a:pt x="152" y="149"/>
                    <a:pt x="152" y="149"/>
                    <a:pt x="152" y="149"/>
                  </a:cubicBezTo>
                  <a:cubicBezTo>
                    <a:pt x="134" y="131"/>
                    <a:pt x="134" y="131"/>
                    <a:pt x="134" y="131"/>
                  </a:cubicBezTo>
                  <a:cubicBezTo>
                    <a:pt x="131" y="128"/>
                    <a:pt x="131" y="128"/>
                    <a:pt x="131" y="128"/>
                  </a:cubicBezTo>
                  <a:cubicBezTo>
                    <a:pt x="128" y="128"/>
                    <a:pt x="128" y="128"/>
                    <a:pt x="128" y="128"/>
                  </a:cubicBezTo>
                  <a:cubicBezTo>
                    <a:pt x="16" y="128"/>
                    <a:pt x="16" y="128"/>
                    <a:pt x="16" y="128"/>
                  </a:cubicBezTo>
                  <a:cubicBezTo>
                    <a:pt x="11" y="128"/>
                    <a:pt x="8" y="125"/>
                    <a:pt x="8" y="120"/>
                  </a:cubicBezTo>
                  <a:cubicBezTo>
                    <a:pt x="8" y="16"/>
                    <a:pt x="8" y="16"/>
                    <a:pt x="8" y="16"/>
                  </a:cubicBezTo>
                  <a:cubicBezTo>
                    <a:pt x="8" y="12"/>
                    <a:pt x="11" y="8"/>
                    <a:pt x="16" y="8"/>
                  </a:cubicBezTo>
                  <a:cubicBezTo>
                    <a:pt x="176" y="8"/>
                    <a:pt x="176" y="8"/>
                    <a:pt x="176" y="8"/>
                  </a:cubicBezTo>
                  <a:cubicBezTo>
                    <a:pt x="180" y="8"/>
                    <a:pt x="184" y="12"/>
                    <a:pt x="184" y="16"/>
                  </a:cubicBezTo>
                  <a:lnTo>
                    <a:pt x="184"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96990" latinLnBrk="0">
                <a:defRPr/>
              </a:pPr>
              <a:endParaRPr lang="en-US" sz="1400" kern="0">
                <a:solidFill>
                  <a:prstClr val="white"/>
                </a:solidFill>
                <a:latin typeface="HY견고딕" pitchFamily="18" charset="-127"/>
                <a:ea typeface="HY견고딕" pitchFamily="18" charset="-127"/>
                <a:cs typeface="Calibri Light" charset="0"/>
              </a:endParaRPr>
            </a:p>
          </p:txBody>
        </p:sp>
        <p:sp>
          <p:nvSpPr>
            <p:cNvPr id="75" name="Oval 43"/>
            <p:cNvSpPr>
              <a:spLocks noChangeArrowheads="1"/>
            </p:cNvSpPr>
            <p:nvPr/>
          </p:nvSpPr>
          <p:spPr bwMode="auto">
            <a:xfrm>
              <a:off x="9448800" y="2711450"/>
              <a:ext cx="58738"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96990" latinLnBrk="0">
                <a:defRPr/>
              </a:pPr>
              <a:endParaRPr lang="en-US" sz="1400" kern="0">
                <a:solidFill>
                  <a:prstClr val="white"/>
                </a:solidFill>
                <a:latin typeface="HY견고딕" pitchFamily="18" charset="-127"/>
                <a:ea typeface="HY견고딕" pitchFamily="18" charset="-127"/>
                <a:cs typeface="Calibri Light" charset="0"/>
              </a:endParaRPr>
            </a:p>
          </p:txBody>
        </p:sp>
        <p:sp>
          <p:nvSpPr>
            <p:cNvPr id="76" name="Oval 44"/>
            <p:cNvSpPr>
              <a:spLocks noChangeArrowheads="1"/>
            </p:cNvSpPr>
            <p:nvPr/>
          </p:nvSpPr>
          <p:spPr bwMode="auto">
            <a:xfrm>
              <a:off x="9567863" y="2711450"/>
              <a:ext cx="60325"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96990" latinLnBrk="0">
                <a:defRPr/>
              </a:pPr>
              <a:endParaRPr lang="en-US" sz="1400" kern="0">
                <a:solidFill>
                  <a:prstClr val="white"/>
                </a:solidFill>
                <a:latin typeface="HY견고딕" pitchFamily="18" charset="-127"/>
                <a:ea typeface="HY견고딕" pitchFamily="18" charset="-127"/>
                <a:cs typeface="Calibri Light" charset="0"/>
              </a:endParaRPr>
            </a:p>
          </p:txBody>
        </p:sp>
        <p:sp>
          <p:nvSpPr>
            <p:cNvPr id="77" name="Oval 45"/>
            <p:cNvSpPr>
              <a:spLocks noChangeArrowheads="1"/>
            </p:cNvSpPr>
            <p:nvPr/>
          </p:nvSpPr>
          <p:spPr bwMode="auto">
            <a:xfrm>
              <a:off x="9328150" y="2711450"/>
              <a:ext cx="60325"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96990" latinLnBrk="0">
                <a:defRPr/>
              </a:pPr>
              <a:endParaRPr lang="en-US" sz="1400" kern="0">
                <a:solidFill>
                  <a:prstClr val="white"/>
                </a:solidFill>
                <a:latin typeface="HY견고딕" pitchFamily="18" charset="-127"/>
                <a:ea typeface="HY견고딕" pitchFamily="18" charset="-127"/>
                <a:cs typeface="Calibri Light" charset="0"/>
              </a:endParaRPr>
            </a:p>
          </p:txBody>
        </p:sp>
      </p:grpSp>
      <p:sp>
        <p:nvSpPr>
          <p:cNvPr id="79" name="TextBox 78"/>
          <p:cNvSpPr txBox="1"/>
          <p:nvPr/>
        </p:nvSpPr>
        <p:spPr>
          <a:xfrm>
            <a:off x="2668282" y="760411"/>
            <a:ext cx="3807436" cy="660110"/>
          </a:xfrm>
          <a:prstGeom prst="rect">
            <a:avLst/>
          </a:prstGeom>
          <a:noFill/>
        </p:spPr>
        <p:txBody>
          <a:bodyPr wrap="square" lIns="19678" tIns="9871" rIns="19678" bIns="9871" rtlCol="0">
            <a:spAutoFit/>
          </a:bodyPr>
          <a:lstStyle/>
          <a:p>
            <a:pPr algn="ctr" defTabSz="756464" latinLnBrk="0">
              <a:lnSpc>
                <a:spcPct val="80000"/>
              </a:lnSpc>
            </a:pPr>
            <a:r>
              <a:rPr lang="en-US" sz="5200" dirty="0">
                <a:solidFill>
                  <a:srgbClr val="313232"/>
                </a:solidFill>
                <a:latin typeface="Impact" charset="0"/>
                <a:ea typeface="Impact" charset="0"/>
                <a:cs typeface="Impact" charset="0"/>
              </a:rPr>
              <a:t>CONTENTS</a:t>
            </a:r>
          </a:p>
        </p:txBody>
      </p:sp>
    </p:spTree>
    <p:extLst>
      <p:ext uri="{BB962C8B-B14F-4D97-AF65-F5344CB8AC3E}">
        <p14:creationId xmlns:p14="http://schemas.microsoft.com/office/powerpoint/2010/main" val="2464083972"/>
      </p:ext>
    </p:extLst>
  </p:cSld>
  <p:clrMapOvr>
    <a:masterClrMapping/>
  </p:clrMapOvr>
  <mc:AlternateContent xmlns:mc="http://schemas.openxmlformats.org/markup-compatibility/2006" xmlns:p14="http://schemas.microsoft.com/office/powerpoint/2010/main">
    <mc:Choice Requires="p14">
      <p:transition spd="med" p14:dur="700" advTm="686">
        <p:fade/>
      </p:transition>
    </mc:Choice>
    <mc:Fallback xmlns="">
      <p:transition spd="med" advTm="686">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2" name="Slide Number Placeholder 1"/>
          <p:cNvSpPr>
            <a:spLocks noGrp="1"/>
          </p:cNvSpPr>
          <p:nvPr>
            <p:ph type="sldNum" sz="quarter" idx="12"/>
          </p:nvPr>
        </p:nvSpPr>
        <p:spPr/>
        <p:txBody>
          <a:bodyPr/>
          <a:lstStyle/>
          <a:p>
            <a:fld id="{B5C01996-2D0B-4E1B-998A-4107E0F8DE91}" type="slidenum">
              <a:rPr>
                <a:solidFill>
                  <a:prstClr val="black">
                    <a:lumMod val="50000"/>
                    <a:lumOff val="50000"/>
                  </a:prstClr>
                </a:solidFill>
              </a:rPr>
              <a:pPr/>
              <a:t>4</a:t>
            </a:fld>
            <a:endParaRPr>
              <a:solidFill>
                <a:prstClr val="black">
                  <a:lumMod val="50000"/>
                  <a:lumOff val="50000"/>
                </a:prstClr>
              </a:solidFill>
            </a:endParaRPr>
          </a:p>
        </p:txBody>
      </p:sp>
      <p:sp>
        <p:nvSpPr>
          <p:cNvPr id="10" name="AutoShape 3"/>
          <p:cNvSpPr>
            <a:spLocks/>
          </p:cNvSpPr>
          <p:nvPr/>
        </p:nvSpPr>
        <p:spPr bwMode="auto">
          <a:xfrm>
            <a:off x="1137966" y="1717377"/>
            <a:ext cx="2139777" cy="160072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9525">
            <a:noFill/>
            <a:miter lim="800000"/>
            <a:headEnd/>
            <a:tailEnd/>
          </a:ln>
        </p:spPr>
        <p:txBody>
          <a:bodyPr lIns="0" tIns="0" rIns="0" bIns="0"/>
          <a:lstStyle/>
          <a:p>
            <a:pPr defTabSz="757710" latinLnBrk="0"/>
            <a:r>
              <a:rPr lang="es-ES" sz="3000" b="1" dirty="0">
                <a:solidFill>
                  <a:prstClr val="white"/>
                </a:solidFill>
                <a:latin typeface="Impact" charset="0"/>
                <a:ea typeface="Impact" charset="0"/>
                <a:cs typeface="Impact" charset="0"/>
                <a:sym typeface="Lato Black" pitchFamily="34" charset="0"/>
              </a:rPr>
              <a:t>H</a:t>
            </a:r>
            <a:r>
              <a:rPr lang="id-ID" sz="3000" b="1" dirty="0">
                <a:solidFill>
                  <a:prstClr val="white"/>
                </a:solidFill>
                <a:latin typeface="Impact" charset="0"/>
                <a:ea typeface="Impact" charset="0"/>
                <a:cs typeface="Impact" charset="0"/>
                <a:sym typeface="Lato Black" pitchFamily="34" charset="0"/>
              </a:rPr>
              <a:t>ello World.</a:t>
            </a:r>
            <a:endParaRPr lang="id-ID" sz="3000" dirty="0">
              <a:solidFill>
                <a:prstClr val="white"/>
              </a:solidFill>
              <a:latin typeface="Impact" charset="0"/>
              <a:ea typeface="Impact" charset="0"/>
              <a:cs typeface="Impact" charset="0"/>
              <a:sym typeface="Lato Light" pitchFamily="34" charset="0"/>
            </a:endParaRPr>
          </a:p>
          <a:p>
            <a:pPr defTabSz="757710" latinLnBrk="0"/>
            <a:endParaRPr lang="es-ES" dirty="0">
              <a:solidFill>
                <a:prstClr val="white"/>
              </a:solidFill>
              <a:latin typeface="Calibri Light" charset="0"/>
              <a:ea typeface="Calibri Light" charset="0"/>
              <a:cs typeface="Calibri Light" charset="0"/>
            </a:endParaRPr>
          </a:p>
          <a:p>
            <a:pPr defTabSz="757710" latinLnBrk="0"/>
            <a:r>
              <a:rPr lang="id-ID" sz="1200" dirty="0">
                <a:solidFill>
                  <a:prstClr val="white"/>
                </a:solidFill>
                <a:latin typeface="Calibri Light" charset="0"/>
                <a:ea typeface="Calibri Light" charset="0"/>
                <a:cs typeface="Calibri Light" charset="0"/>
              </a:rPr>
              <a:t>Anda bisa menghubungi kami melalui kontak coustemer services kami. jangan ragu untuk meminta pertolongan kepada kami melalui coustemer yang sudah kami sediakan. Selalu ucapkan kata yang baik sesama karyawan agar tercipta lingkungan yang komunikatif sehingga pekerjaan akan terasa sangat menyenangkan. </a:t>
            </a:r>
          </a:p>
        </p:txBody>
      </p:sp>
      <p:sp>
        <p:nvSpPr>
          <p:cNvPr id="11" name="Content Placeholder 2"/>
          <p:cNvSpPr txBox="1">
            <a:spLocks/>
          </p:cNvSpPr>
          <p:nvPr/>
        </p:nvSpPr>
        <p:spPr>
          <a:xfrm>
            <a:off x="1389514" y="5041449"/>
            <a:ext cx="7218730" cy="1267871"/>
          </a:xfrm>
          <a:prstGeom prst="rect">
            <a:avLst/>
          </a:prstGeom>
        </p:spPr>
        <p:txBody>
          <a:bodyPr vert="horz" lIns="19713" tIns="9885" rIns="19713" bIns="9885"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ko-KR" altLang="en-US" sz="2000" dirty="0" smtClean="0">
                <a:solidFill>
                  <a:srgbClr val="4B4D4D"/>
                </a:solidFill>
                <a:latin typeface="HY견고딕" pitchFamily="18" charset="-127"/>
                <a:ea typeface="HY견고딕" pitchFamily="18" charset="-127"/>
                <a:cs typeface="Calibri Light" charset="0"/>
              </a:rPr>
              <a:t>목적 </a:t>
            </a:r>
            <a:r>
              <a:rPr lang="en-US" altLang="ko-KR" sz="2000" dirty="0">
                <a:solidFill>
                  <a:srgbClr val="4B4D4D"/>
                </a:solidFill>
                <a:latin typeface="HY견고딕" pitchFamily="18" charset="-127"/>
                <a:ea typeface="HY견고딕" pitchFamily="18" charset="-127"/>
                <a:cs typeface="Calibri Light" charset="0"/>
              </a:rPr>
              <a:t> </a:t>
            </a:r>
            <a:r>
              <a:rPr lang="en-US" altLang="ko-KR" sz="2000" dirty="0" smtClean="0">
                <a:solidFill>
                  <a:srgbClr val="4B4D4D"/>
                </a:solidFill>
                <a:latin typeface="HY견고딕" pitchFamily="18" charset="-127"/>
                <a:ea typeface="HY견고딕" pitchFamily="18" charset="-127"/>
                <a:cs typeface="Calibri Light" charset="0"/>
              </a:rPr>
              <a:t>:  </a:t>
            </a:r>
            <a:r>
              <a:rPr lang="ko-KR" altLang="en-US" sz="2000" dirty="0" smtClean="0">
                <a:solidFill>
                  <a:srgbClr val="4B4D4D"/>
                </a:solidFill>
                <a:latin typeface="HY견고딕" pitchFamily="18" charset="-127"/>
                <a:ea typeface="HY견고딕" pitchFamily="18" charset="-127"/>
                <a:cs typeface="Calibri Light" charset="0"/>
              </a:rPr>
              <a:t>뉴스  카테고리 분류해주는 프로그램구현</a:t>
            </a:r>
            <a:endParaRPr lang="en-US" altLang="ko-KR" sz="2000" dirty="0" smtClean="0">
              <a:solidFill>
                <a:srgbClr val="4B4D4D"/>
              </a:solidFill>
              <a:latin typeface="HY견고딕" pitchFamily="18" charset="-127"/>
              <a:ea typeface="HY견고딕" pitchFamily="18" charset="-127"/>
              <a:cs typeface="Calibri Light" charset="0"/>
            </a:endParaRPr>
          </a:p>
          <a:p>
            <a:pPr marL="228600" indent="-228600">
              <a:buAutoNum type="arabicPeriod"/>
            </a:pPr>
            <a:endParaRPr lang="en-US" altLang="ko-KR" sz="2000" dirty="0" smtClean="0">
              <a:solidFill>
                <a:srgbClr val="4B4D4D"/>
              </a:solidFill>
              <a:latin typeface="HY견고딕" pitchFamily="18" charset="-127"/>
              <a:ea typeface="HY견고딕" pitchFamily="18" charset="-127"/>
              <a:cs typeface="Calibri Light" charset="0"/>
            </a:endParaRPr>
          </a:p>
          <a:p>
            <a:pPr marL="0" indent="0">
              <a:buNone/>
            </a:pPr>
            <a:r>
              <a:rPr lang="en-US" altLang="ko-KR" sz="2000" dirty="0" smtClean="0">
                <a:solidFill>
                  <a:srgbClr val="4B4D4D"/>
                </a:solidFill>
                <a:latin typeface="HY견고딕" pitchFamily="18" charset="-127"/>
                <a:ea typeface="HY견고딕" pitchFamily="18" charset="-127"/>
                <a:cs typeface="Calibri Light" charset="0"/>
              </a:rPr>
              <a:t>      </a:t>
            </a:r>
            <a:r>
              <a:rPr lang="ko-KR" altLang="en-US" sz="2000" dirty="0" smtClean="0">
                <a:solidFill>
                  <a:srgbClr val="4B4D4D"/>
                </a:solidFill>
                <a:latin typeface="HY견고딕" pitchFamily="18" charset="-127"/>
                <a:ea typeface="HY견고딕" pitchFamily="18" charset="-127"/>
                <a:cs typeface="Calibri Light" charset="0"/>
              </a:rPr>
              <a:t>가장 밀접한 관련이 있는 카테고리를 알려준다</a:t>
            </a:r>
            <a:r>
              <a:rPr lang="en-US" altLang="ko-KR" sz="2000" dirty="0" smtClean="0">
                <a:solidFill>
                  <a:srgbClr val="4B4D4D"/>
                </a:solidFill>
                <a:latin typeface="HY견고딕" pitchFamily="18" charset="-127"/>
                <a:ea typeface="HY견고딕" pitchFamily="18" charset="-127"/>
                <a:cs typeface="Calibri Light" charset="0"/>
              </a:rPr>
              <a:t>.</a:t>
            </a:r>
            <a:endParaRPr lang="en-US" altLang="ko-KR" sz="2000" dirty="0">
              <a:solidFill>
                <a:srgbClr val="4B4D4D"/>
              </a:solidFill>
              <a:latin typeface="HY견고딕" pitchFamily="18" charset="-127"/>
              <a:ea typeface="HY견고딕" pitchFamily="18" charset="-127"/>
              <a:cs typeface="Calibri Light" charset="0"/>
            </a:endParaRPr>
          </a:p>
          <a:p>
            <a:pPr marL="0" indent="0">
              <a:buNone/>
            </a:pPr>
            <a:r>
              <a:rPr lang="ko-KR" altLang="en-US" sz="1200" dirty="0">
                <a:solidFill>
                  <a:srgbClr val="4B4D4D"/>
                </a:solidFill>
                <a:latin typeface="Calibri Light" charset="0"/>
                <a:ea typeface="Calibri Light" charset="0"/>
                <a:cs typeface="Calibri Light" charset="0"/>
              </a:rPr>
              <a:t> </a:t>
            </a:r>
            <a:endParaRPr lang="id-ID" sz="1200" dirty="0">
              <a:solidFill>
                <a:srgbClr val="4B4D4D"/>
              </a:solidFill>
              <a:latin typeface="Calibri Light" charset="0"/>
              <a:ea typeface="Calibri Light" charset="0"/>
              <a:cs typeface="Calibri Light" charset="0"/>
            </a:endParaRPr>
          </a:p>
        </p:txBody>
      </p:sp>
      <p:grpSp>
        <p:nvGrpSpPr>
          <p:cNvPr id="17" name="Group 16"/>
          <p:cNvGrpSpPr/>
          <p:nvPr/>
        </p:nvGrpSpPr>
        <p:grpSpPr>
          <a:xfrm>
            <a:off x="690832" y="5287945"/>
            <a:ext cx="447274" cy="596351"/>
            <a:chOff x="5305425" y="1528762"/>
            <a:chExt cx="242888" cy="242887"/>
          </a:xfrm>
        </p:grpSpPr>
        <p:sp>
          <p:nvSpPr>
            <p:cNvPr id="18" name="Rectangle 158"/>
            <p:cNvSpPr>
              <a:spLocks noChangeArrowheads="1"/>
            </p:cNvSpPr>
            <p:nvPr/>
          </p:nvSpPr>
          <p:spPr bwMode="auto">
            <a:xfrm>
              <a:off x="5305425" y="1528762"/>
              <a:ext cx="242888" cy="242887"/>
            </a:xfrm>
            <a:prstGeom prst="rect">
              <a:avLst/>
            </a:prstGeom>
            <a:noFill/>
            <a:ln w="19050" cap="flat">
              <a:solidFill>
                <a:srgbClr val="4B4D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757710" latinLnBrk="0"/>
              <a:endParaRPr lang="en-US" sz="1500">
                <a:solidFill>
                  <a:prstClr val="black"/>
                </a:solidFill>
              </a:endParaRPr>
            </a:p>
          </p:txBody>
        </p:sp>
        <p:sp>
          <p:nvSpPr>
            <p:cNvPr id="19" name="Line 159"/>
            <p:cNvSpPr>
              <a:spLocks noChangeShapeType="1"/>
            </p:cNvSpPr>
            <p:nvPr/>
          </p:nvSpPr>
          <p:spPr bwMode="auto">
            <a:xfrm>
              <a:off x="5353050" y="1649412"/>
              <a:ext cx="142875" cy="0"/>
            </a:xfrm>
            <a:prstGeom prst="line">
              <a:avLst/>
            </a:prstGeom>
            <a:noFill/>
            <a:ln w="19050" cap="rnd">
              <a:solidFill>
                <a:srgbClr val="4B4D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757710" latinLnBrk="0"/>
              <a:endParaRPr lang="en-US" sz="1500">
                <a:solidFill>
                  <a:prstClr val="black"/>
                </a:solidFill>
              </a:endParaRPr>
            </a:p>
          </p:txBody>
        </p:sp>
        <p:sp>
          <p:nvSpPr>
            <p:cNvPr id="20" name="Freeform 160"/>
            <p:cNvSpPr>
              <a:spLocks/>
            </p:cNvSpPr>
            <p:nvPr/>
          </p:nvSpPr>
          <p:spPr bwMode="auto">
            <a:xfrm>
              <a:off x="5441950" y="1604962"/>
              <a:ext cx="53975" cy="88900"/>
            </a:xfrm>
            <a:custGeom>
              <a:avLst/>
              <a:gdLst>
                <a:gd name="T0" fmla="*/ 0 w 34"/>
                <a:gd name="T1" fmla="*/ 0 h 56"/>
                <a:gd name="T2" fmla="*/ 34 w 34"/>
                <a:gd name="T3" fmla="*/ 28 h 56"/>
                <a:gd name="T4" fmla="*/ 1 w 34"/>
                <a:gd name="T5" fmla="*/ 56 h 56"/>
              </a:gdLst>
              <a:ahLst/>
              <a:cxnLst>
                <a:cxn ang="0">
                  <a:pos x="T0" y="T1"/>
                </a:cxn>
                <a:cxn ang="0">
                  <a:pos x="T2" y="T3"/>
                </a:cxn>
                <a:cxn ang="0">
                  <a:pos x="T4" y="T5"/>
                </a:cxn>
              </a:cxnLst>
              <a:rect l="0" t="0" r="r" b="b"/>
              <a:pathLst>
                <a:path w="34" h="56">
                  <a:moveTo>
                    <a:pt x="0" y="0"/>
                  </a:moveTo>
                  <a:lnTo>
                    <a:pt x="34" y="28"/>
                  </a:lnTo>
                  <a:lnTo>
                    <a:pt x="1" y="56"/>
                  </a:lnTo>
                </a:path>
              </a:pathLst>
            </a:custGeom>
            <a:noFill/>
            <a:ln w="19050" cap="rnd">
              <a:solidFill>
                <a:srgbClr val="4B4D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757710" latinLnBrk="0"/>
              <a:endParaRPr lang="en-US" sz="1500">
                <a:solidFill>
                  <a:prstClr val="black"/>
                </a:solidFill>
              </a:endParaRPr>
            </a:p>
          </p:txBody>
        </p:sp>
      </p:gr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052736"/>
            <a:ext cx="857250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Pentagon 57"/>
          <p:cNvSpPr/>
          <p:nvPr/>
        </p:nvSpPr>
        <p:spPr>
          <a:xfrm>
            <a:off x="-12494" y="0"/>
            <a:ext cx="9144001" cy="568467"/>
          </a:xfrm>
          <a:prstGeom prst="homePlate">
            <a:avLst/>
          </a:prstGeom>
          <a:solidFill>
            <a:srgbClr val="4B4D4D"/>
          </a:solidFill>
          <a:ln w="38100" cap="rnd" cmpd="sng" algn="ctr">
            <a:noFill/>
            <a:prstDash val="solid"/>
          </a:ln>
          <a:effectLst/>
        </p:spPr>
        <p:txBody>
          <a:bodyPr rtlCol="0" anchor="ctr"/>
          <a:lstStyle/>
          <a:p>
            <a:pPr algn="ctr" defTabSz="457200"/>
            <a:endParaRPr lang="en-US" sz="6600" kern="0" dirty="0">
              <a:solidFill>
                <a:prstClr val="white"/>
              </a:solidFill>
              <a:latin typeface="Century Gothic" panose="020B0502020202020204"/>
            </a:endParaRPr>
          </a:p>
        </p:txBody>
      </p:sp>
      <p:sp>
        <p:nvSpPr>
          <p:cNvPr id="6" name="TextBox 5"/>
          <p:cNvSpPr txBox="1"/>
          <p:nvPr/>
        </p:nvSpPr>
        <p:spPr>
          <a:xfrm>
            <a:off x="233942" y="-1825"/>
            <a:ext cx="8136904" cy="552754"/>
          </a:xfrm>
          <a:prstGeom prst="rect">
            <a:avLst/>
          </a:prstGeom>
          <a:noFill/>
        </p:spPr>
        <p:txBody>
          <a:bodyPr wrap="square" lIns="90264" tIns="45104" rIns="90264" bIns="45104" rtlCol="0">
            <a:spAutoFit/>
          </a:bodyPr>
          <a:lstStyle/>
          <a:p>
            <a:r>
              <a:rPr lang="ko-KR" altLang="en-US" sz="3000" dirty="0" smtClean="0">
                <a:solidFill>
                  <a:schemeClr val="bg1"/>
                </a:solidFill>
                <a:latin typeface="HY견고딕" pitchFamily="18" charset="-127"/>
                <a:ea typeface="HY견고딕" pitchFamily="18" charset="-127"/>
              </a:rPr>
              <a:t>주제 선정</a:t>
            </a:r>
            <a:endParaRPr lang="ko-KR" altLang="en-US" sz="3000" dirty="0">
              <a:solidFill>
                <a:schemeClr val="bg1"/>
              </a:solidFill>
              <a:latin typeface="HY견고딕" pitchFamily="18" charset="-127"/>
              <a:ea typeface="HY견고딕" pitchFamily="18" charset="-127"/>
            </a:endParaRPr>
          </a:p>
        </p:txBody>
      </p:sp>
    </p:spTree>
    <p:extLst>
      <p:ext uri="{BB962C8B-B14F-4D97-AF65-F5344CB8AC3E}">
        <p14:creationId xmlns:p14="http://schemas.microsoft.com/office/powerpoint/2010/main" val="2351984802"/>
      </p:ext>
    </p:extLst>
  </p:cSld>
  <p:clrMapOvr>
    <a:masterClrMapping/>
  </p:clrMapOvr>
  <mc:AlternateContent xmlns:mc="http://schemas.openxmlformats.org/markup-compatibility/2006" xmlns:p14="http://schemas.microsoft.com/office/powerpoint/2010/main">
    <mc:Choice Requires="p14">
      <p:transition spd="med" p14:dur="700" advTm="3758">
        <p:fade/>
      </p:transition>
    </mc:Choice>
    <mc:Fallback xmlns="">
      <p:transition spd="med" advTm="3758">
        <p:fade/>
      </p:transition>
    </mc:Fallback>
  </mc:AlternateContent>
  <p:timing>
    <p:tnLst>
      <p:par>
        <p:cTn id="1" dur="indefinite" restart="never" nodeType="tmRoot"/>
      </p:par>
    </p:tnLst>
  </p:timing>
  <p:extLst mod="1">
    <p:ext uri="{E180D4A7-C9FB-4DFB-919C-405C955672EB}">
      <p14:showEvtLst xmlns:p14="http://schemas.microsoft.com/office/powerpoint/2010/main">
        <p14:playEvt time="1" objId="14"/>
        <p14:stopEvt time="3758" objId="14"/>
      </p14:showEvt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421294" y="4372773"/>
            <a:ext cx="2320409" cy="140261"/>
          </a:xfrm>
        </p:spPr>
        <p:txBody>
          <a:bodyPr/>
          <a:lstStyle/>
          <a:p>
            <a:r>
              <a:rPr dirty="0">
                <a:solidFill>
                  <a:prstClr val="black">
                    <a:lumMod val="50000"/>
                    <a:lumOff val="50000"/>
                  </a:prstClr>
                </a:solidFill>
              </a:rPr>
              <a:t>© Vizualus. All Rights Reserved.</a:t>
            </a:r>
            <a:endParaRPr dirty="0">
              <a:solidFill>
                <a:prstClr val="black">
                  <a:lumMod val="50000"/>
                  <a:lumOff val="50000"/>
                </a:prstClr>
              </a:solidFill>
            </a:endParaRPr>
          </a:p>
        </p:txBody>
      </p:sp>
      <p:sp>
        <p:nvSpPr>
          <p:cNvPr id="3" name="Slide Number Placeholder 2"/>
          <p:cNvSpPr>
            <a:spLocks noGrp="1"/>
          </p:cNvSpPr>
          <p:nvPr>
            <p:ph type="sldNum" sz="quarter" idx="12"/>
          </p:nvPr>
        </p:nvSpPr>
        <p:spPr/>
        <p:txBody>
          <a:bodyPr/>
          <a:lstStyle/>
          <a:p>
            <a:fld id="{B5C01996-2D0B-4E1B-998A-4107E0F8DE91}" type="slidenum">
              <a:rPr>
                <a:solidFill>
                  <a:prstClr val="black">
                    <a:lumMod val="50000"/>
                    <a:lumOff val="50000"/>
                  </a:prstClr>
                </a:solidFill>
              </a:rPr>
              <a:pPr/>
              <a:t>5</a:t>
            </a:fld>
            <a:endParaRPr>
              <a:solidFill>
                <a:prstClr val="black">
                  <a:lumMod val="50000"/>
                  <a:lumOff val="50000"/>
                </a:prstClr>
              </a:solidFill>
            </a:endParaRPr>
          </a:p>
        </p:txBody>
      </p:sp>
      <p:sp>
        <p:nvSpPr>
          <p:cNvPr id="10" name="Rectangle 9"/>
          <p:cNvSpPr/>
          <p:nvPr/>
        </p:nvSpPr>
        <p:spPr>
          <a:xfrm>
            <a:off x="6294836" y="2953400"/>
            <a:ext cx="2649343" cy="748081"/>
          </a:xfrm>
          <a:prstGeom prst="rect">
            <a:avLst/>
          </a:prstGeom>
          <a:noFill/>
        </p:spPr>
        <p:txBody>
          <a:bodyPr wrap="square" lIns="19993" tIns="9997" rIns="19993" bIns="9997" rtlCol="0">
            <a:spAutoFit/>
          </a:bodyPr>
          <a:lstStyle/>
          <a:p>
            <a:pPr defTabSz="199932" latinLnBrk="0">
              <a:lnSpc>
                <a:spcPct val="110000"/>
              </a:lnSpc>
            </a:pPr>
            <a:r>
              <a:rPr lang="en-US" sz="1300">
                <a:solidFill>
                  <a:srgbClr val="FFFFFF"/>
                </a:solidFill>
                <a:latin typeface="Calibri Light" charset="0"/>
                <a:ea typeface="Calibri Light" charset="0"/>
                <a:cs typeface="Calibri Light" charset="0"/>
              </a:rPr>
              <a:t>IN ELEIFEND CURSUS</a:t>
            </a:r>
            <a:r>
              <a:rPr lang="en-US" sz="1200">
                <a:solidFill>
                  <a:srgbClr val="FFFFFF"/>
                </a:solidFill>
                <a:latin typeface="Calibri Light" charset="0"/>
                <a:ea typeface="Calibri Light" charset="0"/>
                <a:cs typeface="Calibri Light" charset="0"/>
              </a:rPr>
              <a:t/>
            </a:r>
            <a:br>
              <a:rPr lang="en-US" sz="1200">
                <a:solidFill>
                  <a:srgbClr val="FFFFFF"/>
                </a:solidFill>
                <a:latin typeface="Calibri Light" charset="0"/>
                <a:ea typeface="Calibri Light" charset="0"/>
                <a:cs typeface="Calibri Light" charset="0"/>
              </a:rPr>
            </a:br>
            <a:r>
              <a:rPr lang="en-US" sz="1000">
                <a:solidFill>
                  <a:srgbClr val="FFFFFF"/>
                </a:solidFill>
                <a:latin typeface="Calibri Light" charset="0"/>
                <a:ea typeface="Calibri Light" charset="0"/>
                <a:cs typeface="Calibri Light" charset="0"/>
              </a:rPr>
              <a:t>Duis rhoncus a tortor non interdum. Aliquam felis sapien, congue vitae elementum in, sodales ut lectus. Nunc faucibus tellus sit amet dolor mollis</a:t>
            </a:r>
          </a:p>
        </p:txBody>
      </p:sp>
      <p:sp>
        <p:nvSpPr>
          <p:cNvPr id="12" name="Rectangle 11"/>
          <p:cNvSpPr/>
          <p:nvPr/>
        </p:nvSpPr>
        <p:spPr>
          <a:xfrm>
            <a:off x="3245840" y="2983380"/>
            <a:ext cx="2649343" cy="748081"/>
          </a:xfrm>
          <a:prstGeom prst="rect">
            <a:avLst/>
          </a:prstGeom>
          <a:noFill/>
        </p:spPr>
        <p:txBody>
          <a:bodyPr wrap="square" lIns="19993" tIns="9997" rIns="19993" bIns="9997" rtlCol="0">
            <a:spAutoFit/>
          </a:bodyPr>
          <a:lstStyle/>
          <a:p>
            <a:pPr defTabSz="199932" latinLnBrk="0">
              <a:lnSpc>
                <a:spcPct val="110000"/>
              </a:lnSpc>
            </a:pPr>
            <a:r>
              <a:rPr lang="en-US" sz="1300">
                <a:solidFill>
                  <a:srgbClr val="FFFFFF"/>
                </a:solidFill>
                <a:latin typeface="Calibri Light" charset="0"/>
                <a:ea typeface="Calibri Light" charset="0"/>
                <a:cs typeface="Calibri Light" charset="0"/>
              </a:rPr>
              <a:t>IN ELEIFEND CURSUS</a:t>
            </a:r>
            <a:r>
              <a:rPr lang="en-US" sz="1200">
                <a:solidFill>
                  <a:srgbClr val="FFFFFF"/>
                </a:solidFill>
                <a:latin typeface="Calibri Light" charset="0"/>
                <a:ea typeface="Calibri Light" charset="0"/>
                <a:cs typeface="Calibri Light" charset="0"/>
              </a:rPr>
              <a:t/>
            </a:r>
            <a:br>
              <a:rPr lang="en-US" sz="1200">
                <a:solidFill>
                  <a:srgbClr val="FFFFFF"/>
                </a:solidFill>
                <a:latin typeface="Calibri Light" charset="0"/>
                <a:ea typeface="Calibri Light" charset="0"/>
                <a:cs typeface="Calibri Light" charset="0"/>
              </a:rPr>
            </a:br>
            <a:r>
              <a:rPr lang="en-US" sz="1000">
                <a:solidFill>
                  <a:srgbClr val="FFFFFF"/>
                </a:solidFill>
                <a:latin typeface="Calibri Light" charset="0"/>
                <a:ea typeface="Calibri Light" charset="0"/>
                <a:cs typeface="Calibri Light" charset="0"/>
              </a:rPr>
              <a:t>Duis rhoncus a tortor non interdum. Aliquam felis sapien, congue vitae elementum in, sodales ut lectus. Nunc faucibus tellus sit amet dolor mollis</a:t>
            </a:r>
          </a:p>
        </p:txBody>
      </p:sp>
      <p:pic>
        <p:nvPicPr>
          <p:cNvPr id="21" name="그림 개체 틀 20"/>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25315" r="25315"/>
          <a:stretch>
            <a:fillRect/>
          </a:stretch>
        </p:blipFill>
        <p:spPr>
          <a:xfrm>
            <a:off x="6065302" y="2852936"/>
            <a:ext cx="2833495" cy="3757988"/>
          </a:xfrm>
        </p:spPr>
      </p:pic>
      <p:pic>
        <p:nvPicPr>
          <p:cNvPr id="17" name="그림 개체 틀 16"/>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l="23899" r="23899"/>
          <a:stretch>
            <a:fillRect/>
          </a:stretch>
        </p:blipFill>
        <p:spPr>
          <a:xfrm>
            <a:off x="183084" y="2953400"/>
            <a:ext cx="2605247" cy="3456396"/>
          </a:xfrm>
          <a:prstGeom prst="rect">
            <a:avLst/>
          </a:prstGeom>
          <a:noFill/>
          <a:ln>
            <a:noFill/>
          </a:ln>
        </p:spPr>
      </p:pic>
      <p:pic>
        <p:nvPicPr>
          <p:cNvPr id="20" name="그림 개체 틀 19"/>
          <p:cNvPicPr>
            <a:picLocks noGrp="1" noChangeAspect="1"/>
          </p:cNvPicPr>
          <p:nvPr>
            <p:ph type="pic" sz="quarter" idx="14"/>
          </p:nvPr>
        </p:nvPicPr>
        <p:blipFill>
          <a:blip r:embed="rId5">
            <a:extLst>
              <a:ext uri="{28A0092B-C50C-407E-A947-70E740481C1C}">
                <a14:useLocalDpi xmlns:a14="http://schemas.microsoft.com/office/drawing/2010/main" val="0"/>
              </a:ext>
            </a:extLst>
          </a:blip>
          <a:srcRect l="18693" r="18693"/>
          <a:stretch>
            <a:fillRect/>
          </a:stretch>
        </p:blipFill>
        <p:spPr>
          <a:xfrm>
            <a:off x="3130541" y="2816391"/>
            <a:ext cx="2565052" cy="3403069"/>
          </a:xfrm>
          <a:prstGeom prst="rect">
            <a:avLst/>
          </a:prstGeom>
          <a:noFill/>
          <a:ln>
            <a:noFill/>
          </a:ln>
        </p:spPr>
      </p:pic>
      <p:sp>
        <p:nvSpPr>
          <p:cNvPr id="28" name="Rounded Rectangle 27"/>
          <p:cNvSpPr/>
          <p:nvPr/>
        </p:nvSpPr>
        <p:spPr>
          <a:xfrm>
            <a:off x="3600400" y="971721"/>
            <a:ext cx="1940227" cy="1728748"/>
          </a:xfrm>
          <a:prstGeom prst="roundRect">
            <a:avLst>
              <a:gd name="adj" fmla="val 4785"/>
            </a:avLst>
          </a:prstGeom>
          <a:solidFill>
            <a:srgbClr val="4B4D4D">
              <a:alpha val="87000"/>
            </a:srgbClr>
          </a:solidFill>
          <a:ln w="38100" cap="rnd" cmpd="sng" algn="ctr">
            <a:noFill/>
            <a:prstDash val="solid"/>
          </a:ln>
          <a:effectLst/>
        </p:spPr>
        <p:txBody>
          <a:bodyPr lIns="19888" tIns="9955" rIns="19888" bIns="9955" rtlCol="0" anchor="ctr"/>
          <a:lstStyle/>
          <a:p>
            <a:pPr algn="ctr" defTabSz="99479" latinLnBrk="0"/>
            <a:endParaRPr lang="id-ID" sz="1400" kern="0">
              <a:solidFill>
                <a:prstClr val="white"/>
              </a:solidFill>
              <a:latin typeface="Century Gothic" panose="020B0502020202020204"/>
            </a:endParaRPr>
          </a:p>
        </p:txBody>
      </p:sp>
      <p:sp>
        <p:nvSpPr>
          <p:cNvPr id="29" name="Round Same Side Corner Rectangle 28"/>
          <p:cNvSpPr/>
          <p:nvPr/>
        </p:nvSpPr>
        <p:spPr>
          <a:xfrm>
            <a:off x="3600400" y="971742"/>
            <a:ext cx="1940227" cy="780995"/>
          </a:xfrm>
          <a:prstGeom prst="round2SameRect">
            <a:avLst>
              <a:gd name="adj1" fmla="val 13509"/>
              <a:gd name="adj2" fmla="val 0"/>
            </a:avLst>
          </a:prstGeom>
          <a:solidFill>
            <a:srgbClr val="05B0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9888" tIns="9955" rIns="19888" bIns="9955" rtlCol="0" anchor="ctr"/>
          <a:lstStyle/>
          <a:p>
            <a:pPr algn="ctr" defTabSz="763961" latinLnBrk="0"/>
            <a:endParaRPr lang="id-ID" sz="1500" dirty="0">
              <a:solidFill>
                <a:prstClr val="white"/>
              </a:solidFill>
            </a:endParaRPr>
          </a:p>
        </p:txBody>
      </p:sp>
      <p:sp>
        <p:nvSpPr>
          <p:cNvPr id="32" name="Freeform 23"/>
          <p:cNvSpPr>
            <a:spLocks noEditPoints="1"/>
          </p:cNvSpPr>
          <p:nvPr/>
        </p:nvSpPr>
        <p:spPr bwMode="auto">
          <a:xfrm>
            <a:off x="1114823" y="997220"/>
            <a:ext cx="484842" cy="460841"/>
          </a:xfrm>
          <a:custGeom>
            <a:avLst/>
            <a:gdLst>
              <a:gd name="T0" fmla="*/ 247 w 256"/>
              <a:gd name="T1" fmla="*/ 45 h 182"/>
              <a:gd name="T2" fmla="*/ 230 w 256"/>
              <a:gd name="T3" fmla="*/ 35 h 182"/>
              <a:gd name="T4" fmla="*/ 212 w 256"/>
              <a:gd name="T5" fmla="*/ 48 h 182"/>
              <a:gd name="T6" fmla="*/ 220 w 256"/>
              <a:gd name="T7" fmla="*/ 61 h 182"/>
              <a:gd name="T8" fmla="*/ 120 w 256"/>
              <a:gd name="T9" fmla="*/ 16 h 182"/>
              <a:gd name="T10" fmla="*/ 40 w 256"/>
              <a:gd name="T11" fmla="*/ 1 h 182"/>
              <a:gd name="T12" fmla="*/ 26 w 256"/>
              <a:gd name="T13" fmla="*/ 66 h 182"/>
              <a:gd name="T14" fmla="*/ 0 w 256"/>
              <a:gd name="T15" fmla="*/ 79 h 182"/>
              <a:gd name="T16" fmla="*/ 31 w 256"/>
              <a:gd name="T17" fmla="*/ 120 h 182"/>
              <a:gd name="T18" fmla="*/ 50 w 256"/>
              <a:gd name="T19" fmla="*/ 174 h 182"/>
              <a:gd name="T20" fmla="*/ 83 w 256"/>
              <a:gd name="T21" fmla="*/ 182 h 182"/>
              <a:gd name="T22" fmla="*/ 95 w 256"/>
              <a:gd name="T23" fmla="*/ 160 h 182"/>
              <a:gd name="T24" fmla="*/ 149 w 256"/>
              <a:gd name="T25" fmla="*/ 159 h 182"/>
              <a:gd name="T26" fmla="*/ 151 w 256"/>
              <a:gd name="T27" fmla="*/ 182 h 182"/>
              <a:gd name="T28" fmla="*/ 184 w 256"/>
              <a:gd name="T29" fmla="*/ 178 h 182"/>
              <a:gd name="T30" fmla="*/ 217 w 256"/>
              <a:gd name="T31" fmla="*/ 89 h 182"/>
              <a:gd name="T32" fmla="*/ 224 w 256"/>
              <a:gd name="T33" fmla="*/ 69 h 182"/>
              <a:gd name="T34" fmla="*/ 255 w 256"/>
              <a:gd name="T35" fmla="*/ 50 h 182"/>
              <a:gd name="T36" fmla="*/ 62 w 256"/>
              <a:gd name="T37" fmla="*/ 67 h 182"/>
              <a:gd name="T38" fmla="*/ 62 w 256"/>
              <a:gd name="T39" fmla="*/ 51 h 182"/>
              <a:gd name="T40" fmla="*/ 62 w 256"/>
              <a:gd name="T41" fmla="*/ 67 h 182"/>
              <a:gd name="T42" fmla="*/ 138 w 256"/>
              <a:gd name="T43" fmla="*/ 72 h 182"/>
              <a:gd name="T44" fmla="*/ 120 w 256"/>
              <a:gd name="T45" fmla="*/ 73 h 182"/>
              <a:gd name="T46" fmla="*/ 148 w 256"/>
              <a:gd name="T47" fmla="*/ 102 h 182"/>
              <a:gd name="T48" fmla="*/ 134 w 256"/>
              <a:gd name="T49" fmla="*/ 123 h 182"/>
              <a:gd name="T50" fmla="*/ 122 w 256"/>
              <a:gd name="T51" fmla="*/ 123 h 182"/>
              <a:gd name="T52" fmla="*/ 106 w 256"/>
              <a:gd name="T53" fmla="*/ 106 h 182"/>
              <a:gd name="T54" fmla="*/ 118 w 256"/>
              <a:gd name="T55" fmla="*/ 102 h 182"/>
              <a:gd name="T56" fmla="*/ 136 w 256"/>
              <a:gd name="T57" fmla="*/ 101 h 182"/>
              <a:gd name="T58" fmla="*/ 108 w 256"/>
              <a:gd name="T59" fmla="*/ 71 h 182"/>
              <a:gd name="T60" fmla="*/ 122 w 256"/>
              <a:gd name="T61" fmla="*/ 51 h 182"/>
              <a:gd name="T62" fmla="*/ 134 w 256"/>
              <a:gd name="T63" fmla="*/ 51 h 182"/>
              <a:gd name="T64" fmla="*/ 150 w 256"/>
              <a:gd name="T65" fmla="*/ 68 h 182"/>
              <a:gd name="T66" fmla="*/ 220 w 256"/>
              <a:gd name="T67" fmla="*/ 44 h 182"/>
              <a:gd name="T68" fmla="*/ 221 w 256"/>
              <a:gd name="T69" fmla="*/ 40 h 182"/>
              <a:gd name="T70" fmla="*/ 228 w 256"/>
              <a:gd name="T71" fmla="*/ 50 h 182"/>
              <a:gd name="T72" fmla="*/ 220 w 256"/>
              <a:gd name="T73" fmla="*/ 4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6" h="182">
                <a:moveTo>
                  <a:pt x="254" y="44"/>
                </a:moveTo>
                <a:cubicBezTo>
                  <a:pt x="251" y="42"/>
                  <a:pt x="248" y="43"/>
                  <a:pt x="247" y="45"/>
                </a:cubicBezTo>
                <a:cubicBezTo>
                  <a:pt x="244" y="49"/>
                  <a:pt x="241" y="50"/>
                  <a:pt x="238" y="51"/>
                </a:cubicBezTo>
                <a:cubicBezTo>
                  <a:pt x="238" y="45"/>
                  <a:pt x="235" y="40"/>
                  <a:pt x="230" y="35"/>
                </a:cubicBezTo>
                <a:cubicBezTo>
                  <a:pt x="226" y="30"/>
                  <a:pt x="219" y="29"/>
                  <a:pt x="214" y="32"/>
                </a:cubicBezTo>
                <a:cubicBezTo>
                  <a:pt x="211" y="35"/>
                  <a:pt x="208" y="41"/>
                  <a:pt x="212" y="48"/>
                </a:cubicBezTo>
                <a:cubicBezTo>
                  <a:pt x="214" y="53"/>
                  <a:pt x="218" y="57"/>
                  <a:pt x="224" y="59"/>
                </a:cubicBezTo>
                <a:cubicBezTo>
                  <a:pt x="223" y="60"/>
                  <a:pt x="221" y="60"/>
                  <a:pt x="220" y="61"/>
                </a:cubicBezTo>
                <a:cubicBezTo>
                  <a:pt x="217" y="62"/>
                  <a:pt x="214" y="63"/>
                  <a:pt x="211" y="64"/>
                </a:cubicBezTo>
                <a:cubicBezTo>
                  <a:pt x="198" y="36"/>
                  <a:pt x="162" y="16"/>
                  <a:pt x="120" y="16"/>
                </a:cubicBezTo>
                <a:cubicBezTo>
                  <a:pt x="111" y="16"/>
                  <a:pt x="104" y="16"/>
                  <a:pt x="96" y="17"/>
                </a:cubicBezTo>
                <a:cubicBezTo>
                  <a:pt x="84" y="9"/>
                  <a:pt x="62" y="0"/>
                  <a:pt x="40" y="1"/>
                </a:cubicBezTo>
                <a:cubicBezTo>
                  <a:pt x="41" y="10"/>
                  <a:pt x="47" y="22"/>
                  <a:pt x="54" y="31"/>
                </a:cubicBezTo>
                <a:cubicBezTo>
                  <a:pt x="40" y="40"/>
                  <a:pt x="30" y="52"/>
                  <a:pt x="26" y="66"/>
                </a:cubicBezTo>
                <a:cubicBezTo>
                  <a:pt x="20" y="68"/>
                  <a:pt x="15" y="69"/>
                  <a:pt x="8" y="70"/>
                </a:cubicBezTo>
                <a:cubicBezTo>
                  <a:pt x="3" y="70"/>
                  <a:pt x="0" y="74"/>
                  <a:pt x="0" y="79"/>
                </a:cubicBezTo>
                <a:cubicBezTo>
                  <a:pt x="1" y="91"/>
                  <a:pt x="5" y="112"/>
                  <a:pt x="19" y="118"/>
                </a:cubicBezTo>
                <a:cubicBezTo>
                  <a:pt x="22" y="119"/>
                  <a:pt x="26" y="120"/>
                  <a:pt x="31" y="120"/>
                </a:cubicBezTo>
                <a:cubicBezTo>
                  <a:pt x="37" y="130"/>
                  <a:pt x="46" y="139"/>
                  <a:pt x="57" y="146"/>
                </a:cubicBezTo>
                <a:cubicBezTo>
                  <a:pt x="55" y="155"/>
                  <a:pt x="53" y="164"/>
                  <a:pt x="50" y="174"/>
                </a:cubicBezTo>
                <a:cubicBezTo>
                  <a:pt x="49" y="178"/>
                  <a:pt x="52" y="182"/>
                  <a:pt x="56" y="182"/>
                </a:cubicBezTo>
                <a:cubicBezTo>
                  <a:pt x="83" y="182"/>
                  <a:pt x="83" y="182"/>
                  <a:pt x="83" y="182"/>
                </a:cubicBezTo>
                <a:cubicBezTo>
                  <a:pt x="86" y="182"/>
                  <a:pt x="88" y="180"/>
                  <a:pt x="89" y="178"/>
                </a:cubicBezTo>
                <a:cubicBezTo>
                  <a:pt x="91" y="172"/>
                  <a:pt x="93" y="166"/>
                  <a:pt x="95" y="160"/>
                </a:cubicBezTo>
                <a:cubicBezTo>
                  <a:pt x="103" y="162"/>
                  <a:pt x="111" y="163"/>
                  <a:pt x="120" y="163"/>
                </a:cubicBezTo>
                <a:cubicBezTo>
                  <a:pt x="130" y="163"/>
                  <a:pt x="140" y="162"/>
                  <a:pt x="149" y="159"/>
                </a:cubicBezTo>
                <a:cubicBezTo>
                  <a:pt x="147" y="164"/>
                  <a:pt x="146" y="169"/>
                  <a:pt x="145" y="174"/>
                </a:cubicBezTo>
                <a:cubicBezTo>
                  <a:pt x="144" y="178"/>
                  <a:pt x="147" y="182"/>
                  <a:pt x="151" y="182"/>
                </a:cubicBezTo>
                <a:cubicBezTo>
                  <a:pt x="178" y="182"/>
                  <a:pt x="178" y="182"/>
                  <a:pt x="178" y="182"/>
                </a:cubicBezTo>
                <a:cubicBezTo>
                  <a:pt x="180" y="182"/>
                  <a:pt x="183" y="180"/>
                  <a:pt x="184" y="178"/>
                </a:cubicBezTo>
                <a:cubicBezTo>
                  <a:pt x="189" y="165"/>
                  <a:pt x="192" y="151"/>
                  <a:pt x="194" y="137"/>
                </a:cubicBezTo>
                <a:cubicBezTo>
                  <a:pt x="208" y="124"/>
                  <a:pt x="217" y="108"/>
                  <a:pt x="217" y="89"/>
                </a:cubicBezTo>
                <a:cubicBezTo>
                  <a:pt x="217" y="84"/>
                  <a:pt x="217" y="78"/>
                  <a:pt x="215" y="73"/>
                </a:cubicBezTo>
                <a:cubicBezTo>
                  <a:pt x="218" y="72"/>
                  <a:pt x="221" y="71"/>
                  <a:pt x="224" y="69"/>
                </a:cubicBezTo>
                <a:cubicBezTo>
                  <a:pt x="230" y="67"/>
                  <a:pt x="233" y="64"/>
                  <a:pt x="235" y="61"/>
                </a:cubicBezTo>
                <a:cubicBezTo>
                  <a:pt x="243" y="61"/>
                  <a:pt x="251" y="57"/>
                  <a:pt x="255" y="50"/>
                </a:cubicBezTo>
                <a:cubicBezTo>
                  <a:pt x="256" y="48"/>
                  <a:pt x="256" y="45"/>
                  <a:pt x="254" y="44"/>
                </a:cubicBezTo>
                <a:close/>
                <a:moveTo>
                  <a:pt x="62" y="67"/>
                </a:moveTo>
                <a:cubicBezTo>
                  <a:pt x="58" y="67"/>
                  <a:pt x="54" y="63"/>
                  <a:pt x="54" y="59"/>
                </a:cubicBezTo>
                <a:cubicBezTo>
                  <a:pt x="54" y="54"/>
                  <a:pt x="58" y="51"/>
                  <a:pt x="62" y="51"/>
                </a:cubicBezTo>
                <a:cubicBezTo>
                  <a:pt x="67" y="51"/>
                  <a:pt x="70" y="54"/>
                  <a:pt x="70" y="59"/>
                </a:cubicBezTo>
                <a:cubicBezTo>
                  <a:pt x="70" y="63"/>
                  <a:pt x="67" y="67"/>
                  <a:pt x="62" y="67"/>
                </a:cubicBezTo>
                <a:close/>
                <a:moveTo>
                  <a:pt x="146" y="76"/>
                </a:moveTo>
                <a:cubicBezTo>
                  <a:pt x="143" y="77"/>
                  <a:pt x="139" y="75"/>
                  <a:pt x="138" y="72"/>
                </a:cubicBezTo>
                <a:cubicBezTo>
                  <a:pt x="137" y="69"/>
                  <a:pt x="134" y="66"/>
                  <a:pt x="128" y="66"/>
                </a:cubicBezTo>
                <a:cubicBezTo>
                  <a:pt x="123" y="66"/>
                  <a:pt x="121" y="70"/>
                  <a:pt x="120" y="73"/>
                </a:cubicBezTo>
                <a:cubicBezTo>
                  <a:pt x="120" y="76"/>
                  <a:pt x="123" y="79"/>
                  <a:pt x="129" y="80"/>
                </a:cubicBezTo>
                <a:cubicBezTo>
                  <a:pt x="144" y="84"/>
                  <a:pt x="149" y="94"/>
                  <a:pt x="148" y="102"/>
                </a:cubicBezTo>
                <a:cubicBezTo>
                  <a:pt x="148" y="110"/>
                  <a:pt x="142" y="117"/>
                  <a:pt x="134" y="119"/>
                </a:cubicBezTo>
                <a:cubicBezTo>
                  <a:pt x="134" y="123"/>
                  <a:pt x="134" y="123"/>
                  <a:pt x="134" y="123"/>
                </a:cubicBezTo>
                <a:cubicBezTo>
                  <a:pt x="134" y="126"/>
                  <a:pt x="132" y="129"/>
                  <a:pt x="128" y="129"/>
                </a:cubicBezTo>
                <a:cubicBezTo>
                  <a:pt x="124" y="129"/>
                  <a:pt x="122" y="126"/>
                  <a:pt x="122" y="123"/>
                </a:cubicBezTo>
                <a:cubicBezTo>
                  <a:pt x="122" y="119"/>
                  <a:pt x="122" y="119"/>
                  <a:pt x="122" y="119"/>
                </a:cubicBezTo>
                <a:cubicBezTo>
                  <a:pt x="113" y="117"/>
                  <a:pt x="108" y="111"/>
                  <a:pt x="106" y="106"/>
                </a:cubicBezTo>
                <a:cubicBezTo>
                  <a:pt x="105" y="102"/>
                  <a:pt x="107" y="99"/>
                  <a:pt x="110" y="98"/>
                </a:cubicBezTo>
                <a:cubicBezTo>
                  <a:pt x="113" y="97"/>
                  <a:pt x="117" y="98"/>
                  <a:pt x="118" y="102"/>
                </a:cubicBezTo>
                <a:cubicBezTo>
                  <a:pt x="119" y="104"/>
                  <a:pt x="122" y="107"/>
                  <a:pt x="128" y="107"/>
                </a:cubicBezTo>
                <a:cubicBezTo>
                  <a:pt x="133" y="107"/>
                  <a:pt x="135" y="104"/>
                  <a:pt x="136" y="101"/>
                </a:cubicBezTo>
                <a:cubicBezTo>
                  <a:pt x="136" y="97"/>
                  <a:pt x="133" y="94"/>
                  <a:pt x="127" y="93"/>
                </a:cubicBezTo>
                <a:cubicBezTo>
                  <a:pt x="112" y="90"/>
                  <a:pt x="107" y="80"/>
                  <a:pt x="108" y="71"/>
                </a:cubicBezTo>
                <a:cubicBezTo>
                  <a:pt x="108" y="63"/>
                  <a:pt x="114" y="57"/>
                  <a:pt x="122" y="55"/>
                </a:cubicBezTo>
                <a:cubicBezTo>
                  <a:pt x="122" y="51"/>
                  <a:pt x="122" y="51"/>
                  <a:pt x="122" y="51"/>
                </a:cubicBezTo>
                <a:cubicBezTo>
                  <a:pt x="122" y="47"/>
                  <a:pt x="124" y="44"/>
                  <a:pt x="128" y="44"/>
                </a:cubicBezTo>
                <a:cubicBezTo>
                  <a:pt x="132" y="44"/>
                  <a:pt x="134" y="47"/>
                  <a:pt x="134" y="51"/>
                </a:cubicBezTo>
                <a:cubicBezTo>
                  <a:pt x="134" y="54"/>
                  <a:pt x="134" y="54"/>
                  <a:pt x="134" y="54"/>
                </a:cubicBezTo>
                <a:cubicBezTo>
                  <a:pt x="143" y="56"/>
                  <a:pt x="148" y="62"/>
                  <a:pt x="150" y="68"/>
                </a:cubicBezTo>
                <a:cubicBezTo>
                  <a:pt x="151" y="71"/>
                  <a:pt x="149" y="75"/>
                  <a:pt x="146" y="76"/>
                </a:cubicBezTo>
                <a:close/>
                <a:moveTo>
                  <a:pt x="220" y="44"/>
                </a:moveTo>
                <a:cubicBezTo>
                  <a:pt x="219" y="42"/>
                  <a:pt x="219" y="40"/>
                  <a:pt x="220" y="40"/>
                </a:cubicBezTo>
                <a:cubicBezTo>
                  <a:pt x="220" y="40"/>
                  <a:pt x="220" y="40"/>
                  <a:pt x="221" y="40"/>
                </a:cubicBezTo>
                <a:cubicBezTo>
                  <a:pt x="221" y="40"/>
                  <a:pt x="222" y="40"/>
                  <a:pt x="224" y="41"/>
                </a:cubicBezTo>
                <a:cubicBezTo>
                  <a:pt x="227" y="44"/>
                  <a:pt x="228" y="48"/>
                  <a:pt x="228" y="50"/>
                </a:cubicBezTo>
                <a:cubicBezTo>
                  <a:pt x="225" y="49"/>
                  <a:pt x="222" y="47"/>
                  <a:pt x="220" y="44"/>
                </a:cubicBezTo>
                <a:close/>
                <a:moveTo>
                  <a:pt x="220" y="44"/>
                </a:moveTo>
                <a:cubicBezTo>
                  <a:pt x="220" y="44"/>
                  <a:pt x="220" y="44"/>
                  <a:pt x="220" y="44"/>
                </a:cubicBezTo>
              </a:path>
            </a:pathLst>
          </a:custGeom>
          <a:solidFill>
            <a:schemeClr val="bg1"/>
          </a:solidFill>
          <a:ln>
            <a:noFill/>
          </a:ln>
        </p:spPr>
        <p:txBody>
          <a:bodyPr vert="horz" wrap="square" lIns="19888" tIns="9955" rIns="19888" bIns="9955" numCol="1" anchor="t" anchorCtr="0" compatLnSpc="1">
            <a:prstTxWarp prst="textNoShape">
              <a:avLst/>
            </a:prstTxWarp>
          </a:bodyPr>
          <a:lstStyle/>
          <a:p>
            <a:pPr defTabSz="763961" latinLnBrk="0"/>
            <a:endParaRPr lang="id-ID" sz="22500">
              <a:solidFill>
                <a:prstClr val="black"/>
              </a:solidFill>
            </a:endParaRPr>
          </a:p>
        </p:txBody>
      </p:sp>
      <p:sp>
        <p:nvSpPr>
          <p:cNvPr id="33" name="Rounded Rectangle 31"/>
          <p:cNvSpPr/>
          <p:nvPr/>
        </p:nvSpPr>
        <p:spPr>
          <a:xfrm>
            <a:off x="6720192" y="927949"/>
            <a:ext cx="1940227" cy="1772520"/>
          </a:xfrm>
          <a:prstGeom prst="roundRect">
            <a:avLst>
              <a:gd name="adj" fmla="val 4785"/>
            </a:avLst>
          </a:prstGeom>
          <a:solidFill>
            <a:srgbClr val="4B4D4D">
              <a:alpha val="87000"/>
            </a:srgbClr>
          </a:solidFill>
          <a:ln w="38100" cap="rnd" cmpd="sng" algn="ctr">
            <a:noFill/>
            <a:prstDash val="solid"/>
          </a:ln>
          <a:effectLst/>
        </p:spPr>
        <p:txBody>
          <a:bodyPr lIns="19888" tIns="9955" rIns="19888" bIns="9955" rtlCol="0" anchor="ctr"/>
          <a:lstStyle/>
          <a:p>
            <a:pPr algn="ctr" defTabSz="99479" latinLnBrk="0"/>
            <a:endParaRPr lang="id-ID" sz="1400" kern="0">
              <a:solidFill>
                <a:prstClr val="white"/>
              </a:solidFill>
              <a:latin typeface="Century Gothic" panose="020B0502020202020204"/>
            </a:endParaRPr>
          </a:p>
        </p:txBody>
      </p:sp>
      <p:sp>
        <p:nvSpPr>
          <p:cNvPr id="34" name="Round Same Side Corner Rectangle 32"/>
          <p:cNvSpPr/>
          <p:nvPr/>
        </p:nvSpPr>
        <p:spPr>
          <a:xfrm>
            <a:off x="6720192" y="927970"/>
            <a:ext cx="1940227" cy="780995"/>
          </a:xfrm>
          <a:prstGeom prst="round2SameRect">
            <a:avLst>
              <a:gd name="adj1" fmla="val 13509"/>
              <a:gd name="adj2" fmla="val 0"/>
            </a:avLst>
          </a:prstGeom>
          <a:solidFill>
            <a:srgbClr val="05B0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9888" tIns="9955" rIns="19888" bIns="9955" rtlCol="0" anchor="ctr"/>
          <a:lstStyle/>
          <a:p>
            <a:pPr algn="ctr" defTabSz="763961" latinLnBrk="0"/>
            <a:endParaRPr lang="id-ID" sz="1500" dirty="0">
              <a:solidFill>
                <a:prstClr val="white"/>
              </a:solidFill>
            </a:endParaRPr>
          </a:p>
        </p:txBody>
      </p:sp>
      <p:sp>
        <p:nvSpPr>
          <p:cNvPr id="36" name="Rectangle 35"/>
          <p:cNvSpPr/>
          <p:nvPr/>
        </p:nvSpPr>
        <p:spPr>
          <a:xfrm>
            <a:off x="6914424" y="2018650"/>
            <a:ext cx="1529750" cy="481769"/>
          </a:xfrm>
          <a:prstGeom prst="rect">
            <a:avLst/>
          </a:prstGeom>
          <a:ln>
            <a:noFill/>
          </a:ln>
        </p:spPr>
        <p:txBody>
          <a:bodyPr wrap="square" lIns="19888" tIns="9955" rIns="19888" bIns="9955">
            <a:spAutoFit/>
          </a:bodyPr>
          <a:lstStyle/>
          <a:p>
            <a:pPr algn="ctr" defTabSz="198940" latinLnBrk="0">
              <a:defRPr/>
            </a:pPr>
            <a:r>
              <a:rPr lang="ko-KR" altLang="en-US" sz="1500" kern="0" dirty="0" err="1" smtClean="0">
                <a:solidFill>
                  <a:prstClr val="white"/>
                </a:solidFill>
                <a:ea typeface="Roboto Lt" pitchFamily="2" charset="0"/>
                <a:cs typeface="Open Sans Light" pitchFamily="34" charset="0"/>
              </a:rPr>
              <a:t>네이버</a:t>
            </a:r>
            <a:r>
              <a:rPr lang="ko-KR" altLang="en-US" sz="1500" kern="0" dirty="0" smtClean="0">
                <a:solidFill>
                  <a:prstClr val="white"/>
                </a:solidFill>
                <a:ea typeface="Roboto Lt" pitchFamily="2" charset="0"/>
                <a:cs typeface="Open Sans Light" pitchFamily="34" charset="0"/>
              </a:rPr>
              <a:t> 연예</a:t>
            </a:r>
            <a:endParaRPr lang="en-US" altLang="ko-KR" sz="1500" kern="0" dirty="0">
              <a:solidFill>
                <a:prstClr val="white"/>
              </a:solidFill>
              <a:ea typeface="Roboto Lt" pitchFamily="2" charset="0"/>
              <a:cs typeface="Open Sans Light" pitchFamily="34" charset="0"/>
            </a:endParaRPr>
          </a:p>
          <a:p>
            <a:pPr algn="ctr" defTabSz="198940" latinLnBrk="0">
              <a:defRPr/>
            </a:pPr>
            <a:r>
              <a:rPr lang="ko-KR" altLang="en-US" sz="1500" kern="0" dirty="0" smtClean="0">
                <a:solidFill>
                  <a:prstClr val="white"/>
                </a:solidFill>
                <a:ea typeface="Roboto Lt" pitchFamily="2" charset="0"/>
              </a:rPr>
              <a:t>뉴스</a:t>
            </a:r>
            <a:endParaRPr lang="id-ID" sz="1500" kern="0" dirty="0">
              <a:solidFill>
                <a:prstClr val="white"/>
              </a:solidFill>
              <a:ea typeface="Roboto Lt" pitchFamily="2" charset="0"/>
            </a:endParaRPr>
          </a:p>
        </p:txBody>
      </p:sp>
      <p:sp>
        <p:nvSpPr>
          <p:cNvPr id="37" name="Freeform 39"/>
          <p:cNvSpPr>
            <a:spLocks noEditPoints="1"/>
          </p:cNvSpPr>
          <p:nvPr/>
        </p:nvSpPr>
        <p:spPr bwMode="auto">
          <a:xfrm>
            <a:off x="7492039" y="1043061"/>
            <a:ext cx="396535" cy="550772"/>
          </a:xfrm>
          <a:custGeom>
            <a:avLst/>
            <a:gdLst>
              <a:gd name="T0" fmla="*/ 60 w 230"/>
              <a:gd name="T1" fmla="*/ 0 h 240"/>
              <a:gd name="T2" fmla="*/ 60 w 230"/>
              <a:gd name="T3" fmla="*/ 54 h 240"/>
              <a:gd name="T4" fmla="*/ 115 w 230"/>
              <a:gd name="T5" fmla="*/ 85 h 240"/>
              <a:gd name="T6" fmla="*/ 78 w 230"/>
              <a:gd name="T7" fmla="*/ 64 h 240"/>
              <a:gd name="T8" fmla="*/ 64 w 230"/>
              <a:gd name="T9" fmla="*/ 77 h 240"/>
              <a:gd name="T10" fmla="*/ 57 w 230"/>
              <a:gd name="T11" fmla="*/ 77 h 240"/>
              <a:gd name="T12" fmla="*/ 55 w 230"/>
              <a:gd name="T13" fmla="*/ 91 h 240"/>
              <a:gd name="T14" fmla="*/ 24 w 230"/>
              <a:gd name="T15" fmla="*/ 66 h 240"/>
              <a:gd name="T16" fmla="*/ 0 w 230"/>
              <a:gd name="T17" fmla="*/ 153 h 240"/>
              <a:gd name="T18" fmla="*/ 22 w 230"/>
              <a:gd name="T19" fmla="*/ 107 h 240"/>
              <a:gd name="T20" fmla="*/ 24 w 230"/>
              <a:gd name="T21" fmla="*/ 169 h 240"/>
              <a:gd name="T22" fmla="*/ 28 w 230"/>
              <a:gd name="T23" fmla="*/ 240 h 240"/>
              <a:gd name="T24" fmla="*/ 57 w 230"/>
              <a:gd name="T25" fmla="*/ 169 h 240"/>
              <a:gd name="T26" fmla="*/ 65 w 230"/>
              <a:gd name="T27" fmla="*/ 240 h 240"/>
              <a:gd name="T28" fmla="*/ 90 w 230"/>
              <a:gd name="T29" fmla="*/ 169 h 240"/>
              <a:gd name="T30" fmla="*/ 94 w 230"/>
              <a:gd name="T31" fmla="*/ 138 h 240"/>
              <a:gd name="T32" fmla="*/ 102 w 230"/>
              <a:gd name="T33" fmla="*/ 153 h 240"/>
              <a:gd name="T34" fmla="*/ 115 w 230"/>
              <a:gd name="T35" fmla="*/ 85 h 240"/>
              <a:gd name="T36" fmla="*/ 55 w 230"/>
              <a:gd name="T37" fmla="*/ 72 h 240"/>
              <a:gd name="T38" fmla="*/ 65 w 230"/>
              <a:gd name="T39" fmla="*/ 72 h 240"/>
              <a:gd name="T40" fmla="*/ 60 w 230"/>
              <a:gd name="T41" fmla="*/ 61 h 240"/>
              <a:gd name="T42" fmla="*/ 180 w 230"/>
              <a:gd name="T43" fmla="*/ 115 h 240"/>
              <a:gd name="T44" fmla="*/ 162 w 230"/>
              <a:gd name="T45" fmla="*/ 95 h 240"/>
              <a:gd name="T46" fmla="*/ 148 w 230"/>
              <a:gd name="T47" fmla="*/ 95 h 240"/>
              <a:gd name="T48" fmla="*/ 132 w 230"/>
              <a:gd name="T49" fmla="*/ 119 h 240"/>
              <a:gd name="T50" fmla="*/ 164 w 230"/>
              <a:gd name="T51" fmla="*/ 153 h 240"/>
              <a:gd name="T52" fmla="*/ 144 w 230"/>
              <a:gd name="T53" fmla="*/ 153 h 240"/>
              <a:gd name="T54" fmla="*/ 130 w 230"/>
              <a:gd name="T55" fmla="*/ 158 h 240"/>
              <a:gd name="T56" fmla="*/ 148 w 230"/>
              <a:gd name="T57" fmla="*/ 177 h 240"/>
              <a:gd name="T58" fmla="*/ 162 w 230"/>
              <a:gd name="T59" fmla="*/ 177 h 240"/>
              <a:gd name="T60" fmla="*/ 178 w 230"/>
              <a:gd name="T61" fmla="*/ 154 h 240"/>
              <a:gd name="T62" fmla="*/ 146 w 230"/>
              <a:gd name="T63" fmla="*/ 120 h 240"/>
              <a:gd name="T64" fmla="*/ 166 w 230"/>
              <a:gd name="T65" fmla="*/ 119 h 240"/>
              <a:gd name="T66" fmla="*/ 180 w 230"/>
              <a:gd name="T67" fmla="*/ 115 h 240"/>
              <a:gd name="T68" fmla="*/ 117 w 230"/>
              <a:gd name="T69" fmla="*/ 68 h 240"/>
              <a:gd name="T70" fmla="*/ 154 w 230"/>
              <a:gd name="T71" fmla="*/ 71 h 240"/>
              <a:gd name="T72" fmla="*/ 154 w 230"/>
              <a:gd name="T73" fmla="*/ 199 h 240"/>
              <a:gd name="T74" fmla="*/ 107 w 230"/>
              <a:gd name="T75" fmla="*/ 179 h 240"/>
              <a:gd name="T76" fmla="*/ 154 w 230"/>
              <a:gd name="T77" fmla="*/ 212 h 240"/>
              <a:gd name="T78" fmla="*/ 154 w 230"/>
              <a:gd name="T79" fmla="*/ 58 h 240"/>
              <a:gd name="T80" fmla="*/ 154 w 230"/>
              <a:gd name="T81" fmla="*/ 5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0" h="240">
                <a:moveTo>
                  <a:pt x="33" y="27"/>
                </a:moveTo>
                <a:cubicBezTo>
                  <a:pt x="33" y="12"/>
                  <a:pt x="45" y="0"/>
                  <a:pt x="60" y="0"/>
                </a:cubicBezTo>
                <a:cubicBezTo>
                  <a:pt x="75" y="0"/>
                  <a:pt x="87" y="12"/>
                  <a:pt x="87" y="27"/>
                </a:cubicBezTo>
                <a:cubicBezTo>
                  <a:pt x="87" y="42"/>
                  <a:pt x="75" y="54"/>
                  <a:pt x="60" y="54"/>
                </a:cubicBezTo>
                <a:cubicBezTo>
                  <a:pt x="45" y="54"/>
                  <a:pt x="33" y="42"/>
                  <a:pt x="33" y="27"/>
                </a:cubicBezTo>
                <a:close/>
                <a:moveTo>
                  <a:pt x="115" y="85"/>
                </a:moveTo>
                <a:cubicBezTo>
                  <a:pt x="114" y="76"/>
                  <a:pt x="106" y="68"/>
                  <a:pt x="97" y="66"/>
                </a:cubicBezTo>
                <a:cubicBezTo>
                  <a:pt x="78" y="64"/>
                  <a:pt x="78" y="64"/>
                  <a:pt x="78" y="64"/>
                </a:cubicBezTo>
                <a:cubicBezTo>
                  <a:pt x="66" y="91"/>
                  <a:pt x="66" y="91"/>
                  <a:pt x="66" y="91"/>
                </a:cubicBezTo>
                <a:cubicBezTo>
                  <a:pt x="64" y="77"/>
                  <a:pt x="64" y="77"/>
                  <a:pt x="64" y="77"/>
                </a:cubicBezTo>
                <a:cubicBezTo>
                  <a:pt x="64" y="77"/>
                  <a:pt x="64" y="77"/>
                  <a:pt x="64" y="77"/>
                </a:cubicBezTo>
                <a:cubicBezTo>
                  <a:pt x="57" y="77"/>
                  <a:pt x="57" y="77"/>
                  <a:pt x="57" y="77"/>
                </a:cubicBezTo>
                <a:cubicBezTo>
                  <a:pt x="56" y="77"/>
                  <a:pt x="56" y="77"/>
                  <a:pt x="56" y="77"/>
                </a:cubicBezTo>
                <a:cubicBezTo>
                  <a:pt x="55" y="91"/>
                  <a:pt x="55" y="91"/>
                  <a:pt x="55" y="91"/>
                </a:cubicBezTo>
                <a:cubicBezTo>
                  <a:pt x="43" y="64"/>
                  <a:pt x="43" y="64"/>
                  <a:pt x="43" y="64"/>
                </a:cubicBezTo>
                <a:cubicBezTo>
                  <a:pt x="24" y="66"/>
                  <a:pt x="24" y="66"/>
                  <a:pt x="24" y="66"/>
                </a:cubicBezTo>
                <a:cubicBezTo>
                  <a:pt x="14" y="68"/>
                  <a:pt x="7" y="76"/>
                  <a:pt x="6" y="85"/>
                </a:cubicBezTo>
                <a:cubicBezTo>
                  <a:pt x="0" y="153"/>
                  <a:pt x="0" y="153"/>
                  <a:pt x="0" y="153"/>
                </a:cubicBezTo>
                <a:cubicBezTo>
                  <a:pt x="19" y="153"/>
                  <a:pt x="19" y="153"/>
                  <a:pt x="19" y="153"/>
                </a:cubicBezTo>
                <a:cubicBezTo>
                  <a:pt x="22" y="107"/>
                  <a:pt x="22" y="107"/>
                  <a:pt x="22" y="107"/>
                </a:cubicBezTo>
                <a:cubicBezTo>
                  <a:pt x="26" y="138"/>
                  <a:pt x="26" y="138"/>
                  <a:pt x="26" y="138"/>
                </a:cubicBezTo>
                <a:cubicBezTo>
                  <a:pt x="24" y="169"/>
                  <a:pt x="24" y="169"/>
                  <a:pt x="24" y="169"/>
                </a:cubicBezTo>
                <a:cubicBezTo>
                  <a:pt x="28" y="169"/>
                  <a:pt x="28" y="169"/>
                  <a:pt x="28" y="169"/>
                </a:cubicBezTo>
                <a:cubicBezTo>
                  <a:pt x="28" y="240"/>
                  <a:pt x="28" y="240"/>
                  <a:pt x="28" y="240"/>
                </a:cubicBezTo>
                <a:cubicBezTo>
                  <a:pt x="53" y="240"/>
                  <a:pt x="53" y="240"/>
                  <a:pt x="53" y="240"/>
                </a:cubicBezTo>
                <a:cubicBezTo>
                  <a:pt x="57" y="169"/>
                  <a:pt x="57" y="169"/>
                  <a:pt x="57" y="169"/>
                </a:cubicBezTo>
                <a:cubicBezTo>
                  <a:pt x="61" y="169"/>
                  <a:pt x="61" y="169"/>
                  <a:pt x="61" y="169"/>
                </a:cubicBezTo>
                <a:cubicBezTo>
                  <a:pt x="65" y="240"/>
                  <a:pt x="65" y="240"/>
                  <a:pt x="65" y="240"/>
                </a:cubicBezTo>
                <a:cubicBezTo>
                  <a:pt x="90" y="240"/>
                  <a:pt x="90" y="240"/>
                  <a:pt x="90" y="240"/>
                </a:cubicBezTo>
                <a:cubicBezTo>
                  <a:pt x="90" y="169"/>
                  <a:pt x="90" y="169"/>
                  <a:pt x="90" y="169"/>
                </a:cubicBezTo>
                <a:cubicBezTo>
                  <a:pt x="97" y="169"/>
                  <a:pt x="97" y="169"/>
                  <a:pt x="97" y="169"/>
                </a:cubicBezTo>
                <a:cubicBezTo>
                  <a:pt x="94" y="138"/>
                  <a:pt x="94" y="138"/>
                  <a:pt x="94" y="138"/>
                </a:cubicBezTo>
                <a:cubicBezTo>
                  <a:pt x="99" y="107"/>
                  <a:pt x="99" y="107"/>
                  <a:pt x="99" y="107"/>
                </a:cubicBezTo>
                <a:cubicBezTo>
                  <a:pt x="102" y="153"/>
                  <a:pt x="102" y="153"/>
                  <a:pt x="102" y="153"/>
                </a:cubicBezTo>
                <a:cubicBezTo>
                  <a:pt x="120" y="153"/>
                  <a:pt x="120" y="153"/>
                  <a:pt x="120" y="153"/>
                </a:cubicBezTo>
                <a:lnTo>
                  <a:pt x="115" y="85"/>
                </a:lnTo>
                <a:close/>
                <a:moveTo>
                  <a:pt x="52" y="65"/>
                </a:moveTo>
                <a:cubicBezTo>
                  <a:pt x="52" y="67"/>
                  <a:pt x="54" y="70"/>
                  <a:pt x="55" y="72"/>
                </a:cubicBezTo>
                <a:cubicBezTo>
                  <a:pt x="56" y="73"/>
                  <a:pt x="59" y="73"/>
                  <a:pt x="60" y="73"/>
                </a:cubicBezTo>
                <a:cubicBezTo>
                  <a:pt x="62" y="73"/>
                  <a:pt x="64" y="73"/>
                  <a:pt x="65" y="72"/>
                </a:cubicBezTo>
                <a:cubicBezTo>
                  <a:pt x="66" y="70"/>
                  <a:pt x="68" y="67"/>
                  <a:pt x="69" y="65"/>
                </a:cubicBezTo>
                <a:cubicBezTo>
                  <a:pt x="69" y="62"/>
                  <a:pt x="63" y="61"/>
                  <a:pt x="60" y="61"/>
                </a:cubicBezTo>
                <a:cubicBezTo>
                  <a:pt x="57" y="61"/>
                  <a:pt x="52" y="62"/>
                  <a:pt x="52" y="65"/>
                </a:cubicBezTo>
                <a:close/>
                <a:moveTo>
                  <a:pt x="180" y="115"/>
                </a:moveTo>
                <a:cubicBezTo>
                  <a:pt x="178" y="109"/>
                  <a:pt x="172" y="102"/>
                  <a:pt x="162" y="100"/>
                </a:cubicBezTo>
                <a:cubicBezTo>
                  <a:pt x="162" y="95"/>
                  <a:pt x="162" y="95"/>
                  <a:pt x="162" y="95"/>
                </a:cubicBezTo>
                <a:cubicBezTo>
                  <a:pt x="162" y="91"/>
                  <a:pt x="159" y="88"/>
                  <a:pt x="155" y="88"/>
                </a:cubicBezTo>
                <a:cubicBezTo>
                  <a:pt x="151" y="88"/>
                  <a:pt x="148" y="91"/>
                  <a:pt x="148" y="95"/>
                </a:cubicBezTo>
                <a:cubicBezTo>
                  <a:pt x="148" y="100"/>
                  <a:pt x="148" y="100"/>
                  <a:pt x="148" y="100"/>
                </a:cubicBezTo>
                <a:cubicBezTo>
                  <a:pt x="139" y="102"/>
                  <a:pt x="133" y="110"/>
                  <a:pt x="132" y="119"/>
                </a:cubicBezTo>
                <a:cubicBezTo>
                  <a:pt x="131" y="128"/>
                  <a:pt x="137" y="140"/>
                  <a:pt x="154" y="143"/>
                </a:cubicBezTo>
                <a:cubicBezTo>
                  <a:pt x="161" y="145"/>
                  <a:pt x="164" y="148"/>
                  <a:pt x="164" y="153"/>
                </a:cubicBezTo>
                <a:cubicBezTo>
                  <a:pt x="164" y="156"/>
                  <a:pt x="160" y="159"/>
                  <a:pt x="155" y="159"/>
                </a:cubicBezTo>
                <a:cubicBezTo>
                  <a:pt x="149" y="159"/>
                  <a:pt x="145" y="156"/>
                  <a:pt x="144" y="153"/>
                </a:cubicBezTo>
                <a:cubicBezTo>
                  <a:pt x="143" y="149"/>
                  <a:pt x="138" y="147"/>
                  <a:pt x="135" y="149"/>
                </a:cubicBezTo>
                <a:cubicBezTo>
                  <a:pt x="131" y="150"/>
                  <a:pt x="129" y="154"/>
                  <a:pt x="130" y="158"/>
                </a:cubicBezTo>
                <a:cubicBezTo>
                  <a:pt x="132" y="164"/>
                  <a:pt x="138" y="171"/>
                  <a:pt x="148" y="173"/>
                </a:cubicBezTo>
                <a:cubicBezTo>
                  <a:pt x="148" y="177"/>
                  <a:pt x="148" y="177"/>
                  <a:pt x="148" y="177"/>
                </a:cubicBezTo>
                <a:cubicBezTo>
                  <a:pt x="148" y="181"/>
                  <a:pt x="151" y="185"/>
                  <a:pt x="155" y="185"/>
                </a:cubicBezTo>
                <a:cubicBezTo>
                  <a:pt x="159" y="185"/>
                  <a:pt x="162" y="181"/>
                  <a:pt x="162" y="177"/>
                </a:cubicBezTo>
                <a:cubicBezTo>
                  <a:pt x="162" y="173"/>
                  <a:pt x="162" y="173"/>
                  <a:pt x="162" y="173"/>
                </a:cubicBezTo>
                <a:cubicBezTo>
                  <a:pt x="171" y="170"/>
                  <a:pt x="177" y="163"/>
                  <a:pt x="178" y="154"/>
                </a:cubicBezTo>
                <a:cubicBezTo>
                  <a:pt x="179" y="144"/>
                  <a:pt x="173" y="133"/>
                  <a:pt x="157" y="129"/>
                </a:cubicBezTo>
                <a:cubicBezTo>
                  <a:pt x="150" y="128"/>
                  <a:pt x="146" y="124"/>
                  <a:pt x="146" y="120"/>
                </a:cubicBezTo>
                <a:cubicBezTo>
                  <a:pt x="147" y="117"/>
                  <a:pt x="150" y="113"/>
                  <a:pt x="155" y="113"/>
                </a:cubicBezTo>
                <a:cubicBezTo>
                  <a:pt x="162" y="113"/>
                  <a:pt x="165" y="116"/>
                  <a:pt x="166" y="119"/>
                </a:cubicBezTo>
                <a:cubicBezTo>
                  <a:pt x="168" y="123"/>
                  <a:pt x="172" y="125"/>
                  <a:pt x="176" y="124"/>
                </a:cubicBezTo>
                <a:cubicBezTo>
                  <a:pt x="179" y="123"/>
                  <a:pt x="182" y="118"/>
                  <a:pt x="180" y="115"/>
                </a:cubicBezTo>
                <a:close/>
                <a:moveTo>
                  <a:pt x="154" y="58"/>
                </a:moveTo>
                <a:cubicBezTo>
                  <a:pt x="140" y="58"/>
                  <a:pt x="128" y="62"/>
                  <a:pt x="117" y="68"/>
                </a:cubicBezTo>
                <a:cubicBezTo>
                  <a:pt x="120" y="71"/>
                  <a:pt x="122" y="75"/>
                  <a:pt x="123" y="79"/>
                </a:cubicBezTo>
                <a:cubicBezTo>
                  <a:pt x="132" y="74"/>
                  <a:pt x="143" y="71"/>
                  <a:pt x="154" y="71"/>
                </a:cubicBezTo>
                <a:cubicBezTo>
                  <a:pt x="189" y="71"/>
                  <a:pt x="218" y="100"/>
                  <a:pt x="218" y="135"/>
                </a:cubicBezTo>
                <a:cubicBezTo>
                  <a:pt x="218" y="171"/>
                  <a:pt x="189" y="199"/>
                  <a:pt x="154" y="199"/>
                </a:cubicBezTo>
                <a:cubicBezTo>
                  <a:pt x="135" y="199"/>
                  <a:pt x="118" y="192"/>
                  <a:pt x="107" y="179"/>
                </a:cubicBezTo>
                <a:cubicBezTo>
                  <a:pt x="107" y="179"/>
                  <a:pt x="107" y="179"/>
                  <a:pt x="107" y="179"/>
                </a:cubicBezTo>
                <a:cubicBezTo>
                  <a:pt x="100" y="190"/>
                  <a:pt x="100" y="190"/>
                  <a:pt x="100" y="190"/>
                </a:cubicBezTo>
                <a:cubicBezTo>
                  <a:pt x="114" y="204"/>
                  <a:pt x="133" y="212"/>
                  <a:pt x="154" y="212"/>
                </a:cubicBezTo>
                <a:cubicBezTo>
                  <a:pt x="196" y="212"/>
                  <a:pt x="230" y="178"/>
                  <a:pt x="230" y="135"/>
                </a:cubicBezTo>
                <a:cubicBezTo>
                  <a:pt x="230" y="93"/>
                  <a:pt x="196" y="58"/>
                  <a:pt x="154" y="58"/>
                </a:cubicBezTo>
                <a:close/>
                <a:moveTo>
                  <a:pt x="154" y="58"/>
                </a:moveTo>
                <a:cubicBezTo>
                  <a:pt x="154" y="58"/>
                  <a:pt x="154" y="58"/>
                  <a:pt x="154" y="58"/>
                </a:cubicBezTo>
              </a:path>
            </a:pathLst>
          </a:custGeom>
          <a:solidFill>
            <a:schemeClr val="bg1"/>
          </a:solidFill>
          <a:ln>
            <a:noFill/>
          </a:ln>
        </p:spPr>
        <p:txBody>
          <a:bodyPr vert="horz" wrap="square" lIns="19888" tIns="9955" rIns="19888" bIns="9955" numCol="1" anchor="t" anchorCtr="0" compatLnSpc="1">
            <a:prstTxWarp prst="textNoShape">
              <a:avLst/>
            </a:prstTxWarp>
          </a:bodyPr>
          <a:lstStyle/>
          <a:p>
            <a:pPr defTabSz="763961" latinLnBrk="0"/>
            <a:endParaRPr lang="id-ID" sz="22500">
              <a:solidFill>
                <a:prstClr val="black"/>
              </a:solidFill>
            </a:endParaRPr>
          </a:p>
        </p:txBody>
      </p:sp>
      <p:sp>
        <p:nvSpPr>
          <p:cNvPr id="41" name="Pentagon 57"/>
          <p:cNvSpPr/>
          <p:nvPr/>
        </p:nvSpPr>
        <p:spPr>
          <a:xfrm>
            <a:off x="-12494" y="0"/>
            <a:ext cx="9144001" cy="568467"/>
          </a:xfrm>
          <a:prstGeom prst="homePlate">
            <a:avLst/>
          </a:prstGeom>
          <a:solidFill>
            <a:srgbClr val="4B4D4D"/>
          </a:solidFill>
          <a:ln w="38100" cap="rnd" cmpd="sng" algn="ctr">
            <a:noFill/>
            <a:prstDash val="solid"/>
          </a:ln>
          <a:effectLst/>
        </p:spPr>
        <p:txBody>
          <a:bodyPr rtlCol="0" anchor="ctr"/>
          <a:lstStyle/>
          <a:p>
            <a:pPr algn="ctr" defTabSz="457200"/>
            <a:endParaRPr lang="en-US" sz="6600" kern="0" dirty="0">
              <a:solidFill>
                <a:prstClr val="white"/>
              </a:solidFill>
              <a:latin typeface="Century Gothic" panose="020B0502020202020204"/>
            </a:endParaRPr>
          </a:p>
        </p:txBody>
      </p:sp>
      <p:sp>
        <p:nvSpPr>
          <p:cNvPr id="38" name="TextBox 37"/>
          <p:cNvSpPr txBox="1"/>
          <p:nvPr/>
        </p:nvSpPr>
        <p:spPr>
          <a:xfrm>
            <a:off x="183084" y="14469"/>
            <a:ext cx="5896673" cy="553998"/>
          </a:xfrm>
          <a:prstGeom prst="rect">
            <a:avLst/>
          </a:prstGeom>
          <a:noFill/>
        </p:spPr>
        <p:txBody>
          <a:bodyPr wrap="square" rtlCol="0">
            <a:spAutoFit/>
          </a:bodyPr>
          <a:lstStyle/>
          <a:p>
            <a:r>
              <a:rPr lang="ko-KR" altLang="en-US" sz="3000" dirty="0" smtClean="0">
                <a:solidFill>
                  <a:srgbClr val="FFFFFF"/>
                </a:solidFill>
                <a:latin typeface="HY견고딕" pitchFamily="18" charset="-127"/>
                <a:ea typeface="HY견고딕" pitchFamily="18" charset="-127"/>
              </a:rPr>
              <a:t>활용 데이터</a:t>
            </a:r>
            <a:endParaRPr lang="ko-KR" altLang="en-US" sz="3000" dirty="0">
              <a:solidFill>
                <a:srgbClr val="FFFFFF"/>
              </a:solidFill>
              <a:latin typeface="HY견고딕" pitchFamily="18" charset="-127"/>
              <a:ea typeface="HY견고딕" pitchFamily="18" charset="-127"/>
            </a:endParaRPr>
          </a:p>
        </p:txBody>
      </p:sp>
      <p:sp>
        <p:nvSpPr>
          <p:cNvPr id="42" name="Rounded Rectangle 27"/>
          <p:cNvSpPr/>
          <p:nvPr/>
        </p:nvSpPr>
        <p:spPr>
          <a:xfrm>
            <a:off x="539552" y="989521"/>
            <a:ext cx="1940227" cy="1728748"/>
          </a:xfrm>
          <a:prstGeom prst="roundRect">
            <a:avLst>
              <a:gd name="adj" fmla="val 4785"/>
            </a:avLst>
          </a:prstGeom>
          <a:solidFill>
            <a:srgbClr val="4B4D4D">
              <a:alpha val="87000"/>
            </a:srgbClr>
          </a:solidFill>
          <a:ln w="38100" cap="rnd" cmpd="sng" algn="ctr">
            <a:noFill/>
            <a:prstDash val="solid"/>
          </a:ln>
          <a:effectLst/>
        </p:spPr>
        <p:txBody>
          <a:bodyPr lIns="19888" tIns="9955" rIns="19888" bIns="9955" rtlCol="0" anchor="ctr"/>
          <a:lstStyle/>
          <a:p>
            <a:pPr algn="ctr" defTabSz="99479" latinLnBrk="0"/>
            <a:endParaRPr lang="id-ID" sz="1400" kern="0">
              <a:solidFill>
                <a:prstClr val="white"/>
              </a:solidFill>
              <a:latin typeface="Century Gothic" panose="020B0502020202020204"/>
            </a:endParaRPr>
          </a:p>
        </p:txBody>
      </p:sp>
      <p:sp>
        <p:nvSpPr>
          <p:cNvPr id="43" name="Round Same Side Corner Rectangle 28"/>
          <p:cNvSpPr/>
          <p:nvPr/>
        </p:nvSpPr>
        <p:spPr>
          <a:xfrm>
            <a:off x="539552" y="989542"/>
            <a:ext cx="1940227" cy="780995"/>
          </a:xfrm>
          <a:prstGeom prst="round2SameRect">
            <a:avLst>
              <a:gd name="adj1" fmla="val 13509"/>
              <a:gd name="adj2" fmla="val 0"/>
            </a:avLst>
          </a:prstGeom>
          <a:solidFill>
            <a:srgbClr val="05B0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9888" tIns="9955" rIns="19888" bIns="9955" rtlCol="0" anchor="ctr"/>
          <a:lstStyle/>
          <a:p>
            <a:pPr algn="ctr" defTabSz="763961" latinLnBrk="0"/>
            <a:endParaRPr lang="id-ID" sz="1500" dirty="0">
              <a:solidFill>
                <a:prstClr val="white"/>
              </a:solidFill>
            </a:endParaRPr>
          </a:p>
        </p:txBody>
      </p:sp>
      <p:sp>
        <p:nvSpPr>
          <p:cNvPr id="44" name="Rectangle 30"/>
          <p:cNvSpPr/>
          <p:nvPr/>
        </p:nvSpPr>
        <p:spPr>
          <a:xfrm>
            <a:off x="3794631" y="2019700"/>
            <a:ext cx="1529750" cy="481769"/>
          </a:xfrm>
          <a:prstGeom prst="rect">
            <a:avLst/>
          </a:prstGeom>
          <a:ln>
            <a:noFill/>
          </a:ln>
        </p:spPr>
        <p:txBody>
          <a:bodyPr wrap="square" lIns="19888" tIns="9955" rIns="19888" bIns="9955">
            <a:spAutoFit/>
          </a:bodyPr>
          <a:lstStyle/>
          <a:p>
            <a:pPr algn="ctr" defTabSz="198940" latinLnBrk="0">
              <a:defRPr/>
            </a:pPr>
            <a:r>
              <a:rPr lang="ko-KR" altLang="en-US" sz="1500" kern="0" dirty="0" err="1" smtClean="0">
                <a:solidFill>
                  <a:prstClr val="white"/>
                </a:solidFill>
                <a:ea typeface="Roboto Lt" pitchFamily="2" charset="0"/>
                <a:cs typeface="Open Sans Light" pitchFamily="34" charset="0"/>
              </a:rPr>
              <a:t>네이버</a:t>
            </a:r>
            <a:r>
              <a:rPr lang="ko-KR" altLang="en-US" sz="1500" kern="0" dirty="0" smtClean="0">
                <a:solidFill>
                  <a:prstClr val="white"/>
                </a:solidFill>
                <a:ea typeface="Roboto Lt" pitchFamily="2" charset="0"/>
                <a:cs typeface="Open Sans Light" pitchFamily="34" charset="0"/>
              </a:rPr>
              <a:t> 경제</a:t>
            </a:r>
            <a:endParaRPr lang="en-US" altLang="ko-KR" sz="1500" kern="0" dirty="0">
              <a:solidFill>
                <a:prstClr val="white"/>
              </a:solidFill>
              <a:ea typeface="Roboto Lt" pitchFamily="2" charset="0"/>
              <a:cs typeface="Open Sans Light" pitchFamily="34" charset="0"/>
            </a:endParaRPr>
          </a:p>
          <a:p>
            <a:pPr algn="ctr" defTabSz="198940" latinLnBrk="0">
              <a:defRPr/>
            </a:pPr>
            <a:r>
              <a:rPr lang="ko-KR" altLang="en-US" sz="1500" kern="0" dirty="0" smtClean="0">
                <a:solidFill>
                  <a:prstClr val="white"/>
                </a:solidFill>
                <a:ea typeface="Roboto Lt" pitchFamily="2" charset="0"/>
                <a:cs typeface="Open Sans Light" pitchFamily="34" charset="0"/>
              </a:rPr>
              <a:t>뉴스</a:t>
            </a:r>
            <a:endParaRPr lang="en-US" altLang="ko-KR" sz="1500" kern="0" dirty="0">
              <a:solidFill>
                <a:prstClr val="white"/>
              </a:solidFill>
              <a:ea typeface="Roboto Lt" pitchFamily="2" charset="0"/>
              <a:cs typeface="Open Sans Light" pitchFamily="34" charset="0"/>
            </a:endParaRPr>
          </a:p>
        </p:txBody>
      </p:sp>
      <p:sp>
        <p:nvSpPr>
          <p:cNvPr id="45" name="Freeform 23"/>
          <p:cNvSpPr>
            <a:spLocks noEditPoints="1"/>
          </p:cNvSpPr>
          <p:nvPr/>
        </p:nvSpPr>
        <p:spPr bwMode="auto">
          <a:xfrm>
            <a:off x="4328090" y="1149620"/>
            <a:ext cx="484842" cy="460841"/>
          </a:xfrm>
          <a:custGeom>
            <a:avLst/>
            <a:gdLst>
              <a:gd name="T0" fmla="*/ 247 w 256"/>
              <a:gd name="T1" fmla="*/ 45 h 182"/>
              <a:gd name="T2" fmla="*/ 230 w 256"/>
              <a:gd name="T3" fmla="*/ 35 h 182"/>
              <a:gd name="T4" fmla="*/ 212 w 256"/>
              <a:gd name="T5" fmla="*/ 48 h 182"/>
              <a:gd name="T6" fmla="*/ 220 w 256"/>
              <a:gd name="T7" fmla="*/ 61 h 182"/>
              <a:gd name="T8" fmla="*/ 120 w 256"/>
              <a:gd name="T9" fmla="*/ 16 h 182"/>
              <a:gd name="T10" fmla="*/ 40 w 256"/>
              <a:gd name="T11" fmla="*/ 1 h 182"/>
              <a:gd name="T12" fmla="*/ 26 w 256"/>
              <a:gd name="T13" fmla="*/ 66 h 182"/>
              <a:gd name="T14" fmla="*/ 0 w 256"/>
              <a:gd name="T15" fmla="*/ 79 h 182"/>
              <a:gd name="T16" fmla="*/ 31 w 256"/>
              <a:gd name="T17" fmla="*/ 120 h 182"/>
              <a:gd name="T18" fmla="*/ 50 w 256"/>
              <a:gd name="T19" fmla="*/ 174 h 182"/>
              <a:gd name="T20" fmla="*/ 83 w 256"/>
              <a:gd name="T21" fmla="*/ 182 h 182"/>
              <a:gd name="T22" fmla="*/ 95 w 256"/>
              <a:gd name="T23" fmla="*/ 160 h 182"/>
              <a:gd name="T24" fmla="*/ 149 w 256"/>
              <a:gd name="T25" fmla="*/ 159 h 182"/>
              <a:gd name="T26" fmla="*/ 151 w 256"/>
              <a:gd name="T27" fmla="*/ 182 h 182"/>
              <a:gd name="T28" fmla="*/ 184 w 256"/>
              <a:gd name="T29" fmla="*/ 178 h 182"/>
              <a:gd name="T30" fmla="*/ 217 w 256"/>
              <a:gd name="T31" fmla="*/ 89 h 182"/>
              <a:gd name="T32" fmla="*/ 224 w 256"/>
              <a:gd name="T33" fmla="*/ 69 h 182"/>
              <a:gd name="T34" fmla="*/ 255 w 256"/>
              <a:gd name="T35" fmla="*/ 50 h 182"/>
              <a:gd name="T36" fmla="*/ 62 w 256"/>
              <a:gd name="T37" fmla="*/ 67 h 182"/>
              <a:gd name="T38" fmla="*/ 62 w 256"/>
              <a:gd name="T39" fmla="*/ 51 h 182"/>
              <a:gd name="T40" fmla="*/ 62 w 256"/>
              <a:gd name="T41" fmla="*/ 67 h 182"/>
              <a:gd name="T42" fmla="*/ 138 w 256"/>
              <a:gd name="T43" fmla="*/ 72 h 182"/>
              <a:gd name="T44" fmla="*/ 120 w 256"/>
              <a:gd name="T45" fmla="*/ 73 h 182"/>
              <a:gd name="T46" fmla="*/ 148 w 256"/>
              <a:gd name="T47" fmla="*/ 102 h 182"/>
              <a:gd name="T48" fmla="*/ 134 w 256"/>
              <a:gd name="T49" fmla="*/ 123 h 182"/>
              <a:gd name="T50" fmla="*/ 122 w 256"/>
              <a:gd name="T51" fmla="*/ 123 h 182"/>
              <a:gd name="T52" fmla="*/ 106 w 256"/>
              <a:gd name="T53" fmla="*/ 106 h 182"/>
              <a:gd name="T54" fmla="*/ 118 w 256"/>
              <a:gd name="T55" fmla="*/ 102 h 182"/>
              <a:gd name="T56" fmla="*/ 136 w 256"/>
              <a:gd name="T57" fmla="*/ 101 h 182"/>
              <a:gd name="T58" fmla="*/ 108 w 256"/>
              <a:gd name="T59" fmla="*/ 71 h 182"/>
              <a:gd name="T60" fmla="*/ 122 w 256"/>
              <a:gd name="T61" fmla="*/ 51 h 182"/>
              <a:gd name="T62" fmla="*/ 134 w 256"/>
              <a:gd name="T63" fmla="*/ 51 h 182"/>
              <a:gd name="T64" fmla="*/ 150 w 256"/>
              <a:gd name="T65" fmla="*/ 68 h 182"/>
              <a:gd name="T66" fmla="*/ 220 w 256"/>
              <a:gd name="T67" fmla="*/ 44 h 182"/>
              <a:gd name="T68" fmla="*/ 221 w 256"/>
              <a:gd name="T69" fmla="*/ 40 h 182"/>
              <a:gd name="T70" fmla="*/ 228 w 256"/>
              <a:gd name="T71" fmla="*/ 50 h 182"/>
              <a:gd name="T72" fmla="*/ 220 w 256"/>
              <a:gd name="T73" fmla="*/ 4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6" h="182">
                <a:moveTo>
                  <a:pt x="254" y="44"/>
                </a:moveTo>
                <a:cubicBezTo>
                  <a:pt x="251" y="42"/>
                  <a:pt x="248" y="43"/>
                  <a:pt x="247" y="45"/>
                </a:cubicBezTo>
                <a:cubicBezTo>
                  <a:pt x="244" y="49"/>
                  <a:pt x="241" y="50"/>
                  <a:pt x="238" y="51"/>
                </a:cubicBezTo>
                <a:cubicBezTo>
                  <a:pt x="238" y="45"/>
                  <a:pt x="235" y="40"/>
                  <a:pt x="230" y="35"/>
                </a:cubicBezTo>
                <a:cubicBezTo>
                  <a:pt x="226" y="30"/>
                  <a:pt x="219" y="29"/>
                  <a:pt x="214" y="32"/>
                </a:cubicBezTo>
                <a:cubicBezTo>
                  <a:pt x="211" y="35"/>
                  <a:pt x="208" y="41"/>
                  <a:pt x="212" y="48"/>
                </a:cubicBezTo>
                <a:cubicBezTo>
                  <a:pt x="214" y="53"/>
                  <a:pt x="218" y="57"/>
                  <a:pt x="224" y="59"/>
                </a:cubicBezTo>
                <a:cubicBezTo>
                  <a:pt x="223" y="60"/>
                  <a:pt x="221" y="60"/>
                  <a:pt x="220" y="61"/>
                </a:cubicBezTo>
                <a:cubicBezTo>
                  <a:pt x="217" y="62"/>
                  <a:pt x="214" y="63"/>
                  <a:pt x="211" y="64"/>
                </a:cubicBezTo>
                <a:cubicBezTo>
                  <a:pt x="198" y="36"/>
                  <a:pt x="162" y="16"/>
                  <a:pt x="120" y="16"/>
                </a:cubicBezTo>
                <a:cubicBezTo>
                  <a:pt x="111" y="16"/>
                  <a:pt x="104" y="16"/>
                  <a:pt x="96" y="17"/>
                </a:cubicBezTo>
                <a:cubicBezTo>
                  <a:pt x="84" y="9"/>
                  <a:pt x="62" y="0"/>
                  <a:pt x="40" y="1"/>
                </a:cubicBezTo>
                <a:cubicBezTo>
                  <a:pt x="41" y="10"/>
                  <a:pt x="47" y="22"/>
                  <a:pt x="54" y="31"/>
                </a:cubicBezTo>
                <a:cubicBezTo>
                  <a:pt x="40" y="40"/>
                  <a:pt x="30" y="52"/>
                  <a:pt x="26" y="66"/>
                </a:cubicBezTo>
                <a:cubicBezTo>
                  <a:pt x="20" y="68"/>
                  <a:pt x="15" y="69"/>
                  <a:pt x="8" y="70"/>
                </a:cubicBezTo>
                <a:cubicBezTo>
                  <a:pt x="3" y="70"/>
                  <a:pt x="0" y="74"/>
                  <a:pt x="0" y="79"/>
                </a:cubicBezTo>
                <a:cubicBezTo>
                  <a:pt x="1" y="91"/>
                  <a:pt x="5" y="112"/>
                  <a:pt x="19" y="118"/>
                </a:cubicBezTo>
                <a:cubicBezTo>
                  <a:pt x="22" y="119"/>
                  <a:pt x="26" y="120"/>
                  <a:pt x="31" y="120"/>
                </a:cubicBezTo>
                <a:cubicBezTo>
                  <a:pt x="37" y="130"/>
                  <a:pt x="46" y="139"/>
                  <a:pt x="57" y="146"/>
                </a:cubicBezTo>
                <a:cubicBezTo>
                  <a:pt x="55" y="155"/>
                  <a:pt x="53" y="164"/>
                  <a:pt x="50" y="174"/>
                </a:cubicBezTo>
                <a:cubicBezTo>
                  <a:pt x="49" y="178"/>
                  <a:pt x="52" y="182"/>
                  <a:pt x="56" y="182"/>
                </a:cubicBezTo>
                <a:cubicBezTo>
                  <a:pt x="83" y="182"/>
                  <a:pt x="83" y="182"/>
                  <a:pt x="83" y="182"/>
                </a:cubicBezTo>
                <a:cubicBezTo>
                  <a:pt x="86" y="182"/>
                  <a:pt x="88" y="180"/>
                  <a:pt x="89" y="178"/>
                </a:cubicBezTo>
                <a:cubicBezTo>
                  <a:pt x="91" y="172"/>
                  <a:pt x="93" y="166"/>
                  <a:pt x="95" y="160"/>
                </a:cubicBezTo>
                <a:cubicBezTo>
                  <a:pt x="103" y="162"/>
                  <a:pt x="111" y="163"/>
                  <a:pt x="120" y="163"/>
                </a:cubicBezTo>
                <a:cubicBezTo>
                  <a:pt x="130" y="163"/>
                  <a:pt x="140" y="162"/>
                  <a:pt x="149" y="159"/>
                </a:cubicBezTo>
                <a:cubicBezTo>
                  <a:pt x="147" y="164"/>
                  <a:pt x="146" y="169"/>
                  <a:pt x="145" y="174"/>
                </a:cubicBezTo>
                <a:cubicBezTo>
                  <a:pt x="144" y="178"/>
                  <a:pt x="147" y="182"/>
                  <a:pt x="151" y="182"/>
                </a:cubicBezTo>
                <a:cubicBezTo>
                  <a:pt x="178" y="182"/>
                  <a:pt x="178" y="182"/>
                  <a:pt x="178" y="182"/>
                </a:cubicBezTo>
                <a:cubicBezTo>
                  <a:pt x="180" y="182"/>
                  <a:pt x="183" y="180"/>
                  <a:pt x="184" y="178"/>
                </a:cubicBezTo>
                <a:cubicBezTo>
                  <a:pt x="189" y="165"/>
                  <a:pt x="192" y="151"/>
                  <a:pt x="194" y="137"/>
                </a:cubicBezTo>
                <a:cubicBezTo>
                  <a:pt x="208" y="124"/>
                  <a:pt x="217" y="108"/>
                  <a:pt x="217" y="89"/>
                </a:cubicBezTo>
                <a:cubicBezTo>
                  <a:pt x="217" y="84"/>
                  <a:pt x="217" y="78"/>
                  <a:pt x="215" y="73"/>
                </a:cubicBezTo>
                <a:cubicBezTo>
                  <a:pt x="218" y="72"/>
                  <a:pt x="221" y="71"/>
                  <a:pt x="224" y="69"/>
                </a:cubicBezTo>
                <a:cubicBezTo>
                  <a:pt x="230" y="67"/>
                  <a:pt x="233" y="64"/>
                  <a:pt x="235" y="61"/>
                </a:cubicBezTo>
                <a:cubicBezTo>
                  <a:pt x="243" y="61"/>
                  <a:pt x="251" y="57"/>
                  <a:pt x="255" y="50"/>
                </a:cubicBezTo>
                <a:cubicBezTo>
                  <a:pt x="256" y="48"/>
                  <a:pt x="256" y="45"/>
                  <a:pt x="254" y="44"/>
                </a:cubicBezTo>
                <a:close/>
                <a:moveTo>
                  <a:pt x="62" y="67"/>
                </a:moveTo>
                <a:cubicBezTo>
                  <a:pt x="58" y="67"/>
                  <a:pt x="54" y="63"/>
                  <a:pt x="54" y="59"/>
                </a:cubicBezTo>
                <a:cubicBezTo>
                  <a:pt x="54" y="54"/>
                  <a:pt x="58" y="51"/>
                  <a:pt x="62" y="51"/>
                </a:cubicBezTo>
                <a:cubicBezTo>
                  <a:pt x="67" y="51"/>
                  <a:pt x="70" y="54"/>
                  <a:pt x="70" y="59"/>
                </a:cubicBezTo>
                <a:cubicBezTo>
                  <a:pt x="70" y="63"/>
                  <a:pt x="67" y="67"/>
                  <a:pt x="62" y="67"/>
                </a:cubicBezTo>
                <a:close/>
                <a:moveTo>
                  <a:pt x="146" y="76"/>
                </a:moveTo>
                <a:cubicBezTo>
                  <a:pt x="143" y="77"/>
                  <a:pt x="139" y="75"/>
                  <a:pt x="138" y="72"/>
                </a:cubicBezTo>
                <a:cubicBezTo>
                  <a:pt x="137" y="69"/>
                  <a:pt x="134" y="66"/>
                  <a:pt x="128" y="66"/>
                </a:cubicBezTo>
                <a:cubicBezTo>
                  <a:pt x="123" y="66"/>
                  <a:pt x="121" y="70"/>
                  <a:pt x="120" y="73"/>
                </a:cubicBezTo>
                <a:cubicBezTo>
                  <a:pt x="120" y="76"/>
                  <a:pt x="123" y="79"/>
                  <a:pt x="129" y="80"/>
                </a:cubicBezTo>
                <a:cubicBezTo>
                  <a:pt x="144" y="84"/>
                  <a:pt x="149" y="94"/>
                  <a:pt x="148" y="102"/>
                </a:cubicBezTo>
                <a:cubicBezTo>
                  <a:pt x="148" y="110"/>
                  <a:pt x="142" y="117"/>
                  <a:pt x="134" y="119"/>
                </a:cubicBezTo>
                <a:cubicBezTo>
                  <a:pt x="134" y="123"/>
                  <a:pt x="134" y="123"/>
                  <a:pt x="134" y="123"/>
                </a:cubicBezTo>
                <a:cubicBezTo>
                  <a:pt x="134" y="126"/>
                  <a:pt x="132" y="129"/>
                  <a:pt x="128" y="129"/>
                </a:cubicBezTo>
                <a:cubicBezTo>
                  <a:pt x="124" y="129"/>
                  <a:pt x="122" y="126"/>
                  <a:pt x="122" y="123"/>
                </a:cubicBezTo>
                <a:cubicBezTo>
                  <a:pt x="122" y="119"/>
                  <a:pt x="122" y="119"/>
                  <a:pt x="122" y="119"/>
                </a:cubicBezTo>
                <a:cubicBezTo>
                  <a:pt x="113" y="117"/>
                  <a:pt x="108" y="111"/>
                  <a:pt x="106" y="106"/>
                </a:cubicBezTo>
                <a:cubicBezTo>
                  <a:pt x="105" y="102"/>
                  <a:pt x="107" y="99"/>
                  <a:pt x="110" y="98"/>
                </a:cubicBezTo>
                <a:cubicBezTo>
                  <a:pt x="113" y="97"/>
                  <a:pt x="117" y="98"/>
                  <a:pt x="118" y="102"/>
                </a:cubicBezTo>
                <a:cubicBezTo>
                  <a:pt x="119" y="104"/>
                  <a:pt x="122" y="107"/>
                  <a:pt x="128" y="107"/>
                </a:cubicBezTo>
                <a:cubicBezTo>
                  <a:pt x="133" y="107"/>
                  <a:pt x="135" y="104"/>
                  <a:pt x="136" y="101"/>
                </a:cubicBezTo>
                <a:cubicBezTo>
                  <a:pt x="136" y="97"/>
                  <a:pt x="133" y="94"/>
                  <a:pt x="127" y="93"/>
                </a:cubicBezTo>
                <a:cubicBezTo>
                  <a:pt x="112" y="90"/>
                  <a:pt x="107" y="80"/>
                  <a:pt x="108" y="71"/>
                </a:cubicBezTo>
                <a:cubicBezTo>
                  <a:pt x="108" y="63"/>
                  <a:pt x="114" y="57"/>
                  <a:pt x="122" y="55"/>
                </a:cubicBezTo>
                <a:cubicBezTo>
                  <a:pt x="122" y="51"/>
                  <a:pt x="122" y="51"/>
                  <a:pt x="122" y="51"/>
                </a:cubicBezTo>
                <a:cubicBezTo>
                  <a:pt x="122" y="47"/>
                  <a:pt x="124" y="44"/>
                  <a:pt x="128" y="44"/>
                </a:cubicBezTo>
                <a:cubicBezTo>
                  <a:pt x="132" y="44"/>
                  <a:pt x="134" y="47"/>
                  <a:pt x="134" y="51"/>
                </a:cubicBezTo>
                <a:cubicBezTo>
                  <a:pt x="134" y="54"/>
                  <a:pt x="134" y="54"/>
                  <a:pt x="134" y="54"/>
                </a:cubicBezTo>
                <a:cubicBezTo>
                  <a:pt x="143" y="56"/>
                  <a:pt x="148" y="62"/>
                  <a:pt x="150" y="68"/>
                </a:cubicBezTo>
                <a:cubicBezTo>
                  <a:pt x="151" y="71"/>
                  <a:pt x="149" y="75"/>
                  <a:pt x="146" y="76"/>
                </a:cubicBezTo>
                <a:close/>
                <a:moveTo>
                  <a:pt x="220" y="44"/>
                </a:moveTo>
                <a:cubicBezTo>
                  <a:pt x="219" y="42"/>
                  <a:pt x="219" y="40"/>
                  <a:pt x="220" y="40"/>
                </a:cubicBezTo>
                <a:cubicBezTo>
                  <a:pt x="220" y="40"/>
                  <a:pt x="220" y="40"/>
                  <a:pt x="221" y="40"/>
                </a:cubicBezTo>
                <a:cubicBezTo>
                  <a:pt x="221" y="40"/>
                  <a:pt x="222" y="40"/>
                  <a:pt x="224" y="41"/>
                </a:cubicBezTo>
                <a:cubicBezTo>
                  <a:pt x="227" y="44"/>
                  <a:pt x="228" y="48"/>
                  <a:pt x="228" y="50"/>
                </a:cubicBezTo>
                <a:cubicBezTo>
                  <a:pt x="225" y="49"/>
                  <a:pt x="222" y="47"/>
                  <a:pt x="220" y="44"/>
                </a:cubicBezTo>
                <a:close/>
                <a:moveTo>
                  <a:pt x="220" y="44"/>
                </a:moveTo>
                <a:cubicBezTo>
                  <a:pt x="220" y="44"/>
                  <a:pt x="220" y="44"/>
                  <a:pt x="220" y="44"/>
                </a:cubicBezTo>
              </a:path>
            </a:pathLst>
          </a:custGeom>
          <a:solidFill>
            <a:schemeClr val="bg1"/>
          </a:solidFill>
          <a:ln>
            <a:noFill/>
          </a:ln>
        </p:spPr>
        <p:txBody>
          <a:bodyPr vert="horz" wrap="square" lIns="19888" tIns="9955" rIns="19888" bIns="9955" numCol="1" anchor="t" anchorCtr="0" compatLnSpc="1">
            <a:prstTxWarp prst="textNoShape">
              <a:avLst/>
            </a:prstTxWarp>
          </a:bodyPr>
          <a:lstStyle/>
          <a:p>
            <a:pPr defTabSz="763961" latinLnBrk="0"/>
            <a:endParaRPr lang="id-ID" sz="22500">
              <a:solidFill>
                <a:prstClr val="black"/>
              </a:solidFill>
            </a:endParaRPr>
          </a:p>
        </p:txBody>
      </p:sp>
      <p:pic>
        <p:nvPicPr>
          <p:cNvPr id="46"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74048" y="1158481"/>
            <a:ext cx="421218" cy="492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34082" y="1087879"/>
            <a:ext cx="510802" cy="27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le 30"/>
          <p:cNvSpPr/>
          <p:nvPr/>
        </p:nvSpPr>
        <p:spPr>
          <a:xfrm>
            <a:off x="724608" y="2018649"/>
            <a:ext cx="1529750" cy="481769"/>
          </a:xfrm>
          <a:prstGeom prst="rect">
            <a:avLst/>
          </a:prstGeom>
          <a:ln>
            <a:noFill/>
          </a:ln>
        </p:spPr>
        <p:txBody>
          <a:bodyPr wrap="square" lIns="19888" tIns="9955" rIns="19888" bIns="9955">
            <a:spAutoFit/>
          </a:bodyPr>
          <a:lstStyle/>
          <a:p>
            <a:pPr algn="ctr" defTabSz="198940" latinLnBrk="0">
              <a:defRPr/>
            </a:pPr>
            <a:r>
              <a:rPr lang="ko-KR" altLang="en-US" sz="1500" kern="0" dirty="0" err="1" smtClean="0">
                <a:solidFill>
                  <a:prstClr val="white"/>
                </a:solidFill>
                <a:ea typeface="Roboto Lt" pitchFamily="2" charset="0"/>
                <a:cs typeface="Open Sans Light" pitchFamily="34" charset="0"/>
              </a:rPr>
              <a:t>네이버</a:t>
            </a:r>
            <a:r>
              <a:rPr lang="ko-KR" altLang="en-US" sz="1500" kern="0" dirty="0" smtClean="0">
                <a:solidFill>
                  <a:prstClr val="white"/>
                </a:solidFill>
                <a:ea typeface="Roboto Lt" pitchFamily="2" charset="0"/>
                <a:cs typeface="Open Sans Light" pitchFamily="34" charset="0"/>
              </a:rPr>
              <a:t> 부동산</a:t>
            </a:r>
            <a:endParaRPr lang="en-US" altLang="ko-KR" sz="1500" kern="0" dirty="0">
              <a:solidFill>
                <a:prstClr val="white"/>
              </a:solidFill>
              <a:ea typeface="Roboto Lt" pitchFamily="2" charset="0"/>
              <a:cs typeface="Open Sans Light" pitchFamily="34" charset="0"/>
            </a:endParaRPr>
          </a:p>
          <a:p>
            <a:pPr algn="ctr" defTabSz="198940" latinLnBrk="0">
              <a:defRPr/>
            </a:pPr>
            <a:r>
              <a:rPr lang="ko-KR" altLang="en-US" sz="1500" kern="0" dirty="0" smtClean="0">
                <a:solidFill>
                  <a:prstClr val="white"/>
                </a:solidFill>
                <a:ea typeface="Roboto Lt" pitchFamily="2" charset="0"/>
                <a:cs typeface="Open Sans Light" pitchFamily="34" charset="0"/>
              </a:rPr>
              <a:t>뉴스</a:t>
            </a:r>
            <a:endParaRPr lang="en-US" altLang="ko-KR" sz="1500" kern="0" dirty="0">
              <a:solidFill>
                <a:prstClr val="white"/>
              </a:solidFill>
              <a:ea typeface="Roboto Lt" pitchFamily="2" charset="0"/>
              <a:cs typeface="Open Sans Light" pitchFamily="34" charset="0"/>
            </a:endParaRPr>
          </a:p>
        </p:txBody>
      </p:sp>
    </p:spTree>
    <p:extLst>
      <p:ext uri="{BB962C8B-B14F-4D97-AF65-F5344CB8AC3E}">
        <p14:creationId xmlns:p14="http://schemas.microsoft.com/office/powerpoint/2010/main" val="607098392"/>
      </p:ext>
    </p:extLst>
  </p:cSld>
  <p:clrMapOvr>
    <a:masterClrMapping/>
  </p:clrMapOvr>
  <mc:AlternateContent xmlns:mc="http://schemas.openxmlformats.org/markup-compatibility/2006" xmlns:p14="http://schemas.microsoft.com/office/powerpoint/2010/main">
    <mc:Choice Requires="p14">
      <p:transition spd="med" p14:dur="700" advTm="2090">
        <p:fade/>
      </p:transition>
    </mc:Choice>
    <mc:Fallback xmlns="">
      <p:transition spd="med" advTm="209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a:solidFill>
                  <a:prstClr val="black">
                    <a:lumMod val="50000"/>
                    <a:lumOff val="50000"/>
                  </a:prstClr>
                </a:solidFill>
              </a:rPr>
              <a:t>© Vizualus. All Rights Reserved.</a:t>
            </a:r>
            <a:endParaRPr dirty="0">
              <a:solidFill>
                <a:prstClr val="black">
                  <a:lumMod val="50000"/>
                  <a:lumOff val="50000"/>
                </a:prstClr>
              </a:solidFill>
            </a:endParaRPr>
          </a:p>
        </p:txBody>
      </p:sp>
      <p:sp>
        <p:nvSpPr>
          <p:cNvPr id="3" name="Slide Number Placeholder 2"/>
          <p:cNvSpPr>
            <a:spLocks noGrp="1"/>
          </p:cNvSpPr>
          <p:nvPr>
            <p:ph type="sldNum" sz="quarter" idx="12"/>
          </p:nvPr>
        </p:nvSpPr>
        <p:spPr/>
        <p:txBody>
          <a:bodyPr/>
          <a:lstStyle/>
          <a:p>
            <a:fld id="{B5C01996-2D0B-4E1B-998A-4107E0F8DE91}" type="slidenum">
              <a:rPr>
                <a:solidFill>
                  <a:prstClr val="black">
                    <a:lumMod val="50000"/>
                    <a:lumOff val="50000"/>
                  </a:prstClr>
                </a:solidFill>
              </a:rPr>
              <a:pPr/>
              <a:t>6</a:t>
            </a:fld>
            <a:endParaRPr>
              <a:solidFill>
                <a:prstClr val="black">
                  <a:lumMod val="50000"/>
                  <a:lumOff val="50000"/>
                </a:prstClr>
              </a:solidFill>
            </a:endParaRPr>
          </a:p>
        </p:txBody>
      </p:sp>
      <p:sp>
        <p:nvSpPr>
          <p:cNvPr id="5" name="Rectangle 4"/>
          <p:cNvSpPr/>
          <p:nvPr/>
        </p:nvSpPr>
        <p:spPr>
          <a:xfrm>
            <a:off x="7778962" y="4020485"/>
            <a:ext cx="792888" cy="230342"/>
          </a:xfrm>
          <a:prstGeom prst="rect">
            <a:avLst/>
          </a:prstGeom>
          <a:noFill/>
        </p:spPr>
        <p:txBody>
          <a:bodyPr wrap="none" lIns="14785" tIns="7377" rIns="14785" bIns="7377">
            <a:spAutoFit/>
          </a:bodyPr>
          <a:lstStyle/>
          <a:p>
            <a:pPr defTabSz="756998" latinLnBrk="0"/>
            <a:r>
              <a:rPr lang="en-US" sz="1400" dirty="0">
                <a:solidFill>
                  <a:srgbClr val="4B4D4D"/>
                </a:solidFill>
                <a:latin typeface="Cambria Math" pitchFamily="18" charset="0"/>
                <a:ea typeface="Cambria Math" pitchFamily="18" charset="0"/>
                <a:cs typeface="Calibri Light" charset="0"/>
              </a:rPr>
              <a:t>Final Goal</a:t>
            </a:r>
          </a:p>
        </p:txBody>
      </p:sp>
      <p:grpSp>
        <p:nvGrpSpPr>
          <p:cNvPr id="6" name="Group 71"/>
          <p:cNvGrpSpPr/>
          <p:nvPr/>
        </p:nvGrpSpPr>
        <p:grpSpPr>
          <a:xfrm>
            <a:off x="2788933" y="4135932"/>
            <a:ext cx="1822062" cy="942234"/>
            <a:chOff x="5034996" y="4220590"/>
            <a:chExt cx="2177785" cy="1042994"/>
          </a:xfrm>
          <a:solidFill>
            <a:schemeClr val="bg2"/>
          </a:solidFill>
        </p:grpSpPr>
        <p:grpSp>
          <p:nvGrpSpPr>
            <p:cNvPr id="7" name="Group 72"/>
            <p:cNvGrpSpPr/>
            <p:nvPr/>
          </p:nvGrpSpPr>
          <p:grpSpPr>
            <a:xfrm>
              <a:off x="5034996" y="4236643"/>
              <a:ext cx="1146641" cy="1026941"/>
              <a:chOff x="2886936" y="2332283"/>
              <a:chExt cx="1146641" cy="1026941"/>
            </a:xfrm>
            <a:grpFill/>
          </p:grpSpPr>
          <p:sp>
            <p:nvSpPr>
              <p:cNvPr id="11" name="Block Arc 10"/>
              <p:cNvSpPr/>
              <p:nvPr/>
            </p:nvSpPr>
            <p:spPr>
              <a:xfrm>
                <a:off x="3006636" y="2332283"/>
                <a:ext cx="1026941" cy="1026941"/>
              </a:xfrm>
              <a:prstGeom prst="blockArc">
                <a:avLst>
                  <a:gd name="adj1" fmla="val 16202709"/>
                  <a:gd name="adj2" fmla="val 144899"/>
                  <a:gd name="adj3" fmla="val 137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6998" latinLnBrk="0"/>
                <a:endParaRPr lang="en-US" sz="1400">
                  <a:solidFill>
                    <a:prstClr val="white"/>
                  </a:solidFill>
                  <a:latin typeface="Cambria Math" pitchFamily="18" charset="0"/>
                  <a:ea typeface="Cambria Math" pitchFamily="18" charset="0"/>
                  <a:cs typeface="Calibri Light" charset="0"/>
                </a:endParaRPr>
              </a:p>
            </p:txBody>
          </p:sp>
          <p:sp>
            <p:nvSpPr>
              <p:cNvPr id="12" name="Rectangle 11"/>
              <p:cNvSpPr/>
              <p:nvPr/>
            </p:nvSpPr>
            <p:spPr>
              <a:xfrm>
                <a:off x="2886936" y="2332283"/>
                <a:ext cx="65474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6998" latinLnBrk="0"/>
                <a:endParaRPr lang="en-US" sz="1400">
                  <a:solidFill>
                    <a:prstClr val="white"/>
                  </a:solidFill>
                  <a:latin typeface="Cambria Math" pitchFamily="18" charset="0"/>
                  <a:ea typeface="Cambria Math" pitchFamily="18" charset="0"/>
                  <a:cs typeface="Calibri Light" charset="0"/>
                </a:endParaRPr>
              </a:p>
            </p:txBody>
          </p:sp>
        </p:grpSp>
        <p:grpSp>
          <p:nvGrpSpPr>
            <p:cNvPr id="8" name="Group 75"/>
            <p:cNvGrpSpPr/>
            <p:nvPr/>
          </p:nvGrpSpPr>
          <p:grpSpPr>
            <a:xfrm>
              <a:off x="6039393" y="4220590"/>
              <a:ext cx="1173388" cy="1026941"/>
              <a:chOff x="6550938" y="3997627"/>
              <a:chExt cx="1173388" cy="1026941"/>
            </a:xfrm>
            <a:grpFill/>
          </p:grpSpPr>
          <p:sp>
            <p:nvSpPr>
              <p:cNvPr id="9" name="Block Arc 8"/>
              <p:cNvSpPr/>
              <p:nvPr/>
            </p:nvSpPr>
            <p:spPr>
              <a:xfrm rot="10800000">
                <a:off x="6550938" y="3997627"/>
                <a:ext cx="1026941" cy="1026941"/>
              </a:xfrm>
              <a:prstGeom prst="blockArc">
                <a:avLst>
                  <a:gd name="adj1" fmla="val 1597244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6998" latinLnBrk="0"/>
                <a:endParaRPr lang="en-US" sz="1400">
                  <a:solidFill>
                    <a:prstClr val="white"/>
                  </a:solidFill>
                  <a:latin typeface="Cambria Math" pitchFamily="18" charset="0"/>
                  <a:ea typeface="Cambria Math" pitchFamily="18" charset="0"/>
                  <a:cs typeface="Calibri Light" charset="0"/>
                </a:endParaRPr>
              </a:p>
            </p:txBody>
          </p:sp>
          <p:sp>
            <p:nvSpPr>
              <p:cNvPr id="10" name="Rectangle 9"/>
              <p:cNvSpPr/>
              <p:nvPr/>
            </p:nvSpPr>
            <p:spPr>
              <a:xfrm rot="10800000">
                <a:off x="7069579" y="4881844"/>
                <a:ext cx="65474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6998" latinLnBrk="0"/>
                <a:endParaRPr lang="en-US" sz="1400">
                  <a:solidFill>
                    <a:prstClr val="white"/>
                  </a:solidFill>
                  <a:latin typeface="Cambria Math" pitchFamily="18" charset="0"/>
                  <a:ea typeface="Cambria Math" pitchFamily="18" charset="0"/>
                  <a:cs typeface="Calibri Light" charset="0"/>
                </a:endParaRPr>
              </a:p>
            </p:txBody>
          </p:sp>
        </p:grpSp>
      </p:grpSp>
      <p:grpSp>
        <p:nvGrpSpPr>
          <p:cNvPr id="13" name="Group 37"/>
          <p:cNvGrpSpPr/>
          <p:nvPr/>
        </p:nvGrpSpPr>
        <p:grpSpPr>
          <a:xfrm>
            <a:off x="6746231" y="3002158"/>
            <a:ext cx="873107" cy="1404789"/>
            <a:chOff x="9019242" y="3239883"/>
            <a:chExt cx="1288611" cy="1168157"/>
          </a:xfrm>
          <a:solidFill>
            <a:schemeClr val="bg2"/>
          </a:solidFill>
        </p:grpSpPr>
        <p:sp>
          <p:nvSpPr>
            <p:cNvPr id="14" name="Chevron 13"/>
            <p:cNvSpPr/>
            <p:nvPr/>
          </p:nvSpPr>
          <p:spPr>
            <a:xfrm>
              <a:off x="10008643" y="3982882"/>
              <a:ext cx="299210" cy="425158"/>
            </a:xfrm>
            <a:prstGeom prst="chevron">
              <a:avLst>
                <a:gd name="adj" fmla="val 413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6998" latinLnBrk="0"/>
              <a:endParaRPr lang="en-US" sz="1400">
                <a:solidFill>
                  <a:prstClr val="white"/>
                </a:solidFill>
                <a:latin typeface="Cambria Math" pitchFamily="18" charset="0"/>
                <a:ea typeface="Cambria Math" pitchFamily="18" charset="0"/>
                <a:cs typeface="Calibri Light" charset="0"/>
              </a:endParaRPr>
            </a:p>
          </p:txBody>
        </p:sp>
        <p:grpSp>
          <p:nvGrpSpPr>
            <p:cNvPr id="15" name="Group 41"/>
            <p:cNvGrpSpPr/>
            <p:nvPr/>
          </p:nvGrpSpPr>
          <p:grpSpPr>
            <a:xfrm rot="10800000">
              <a:off x="9019242" y="3239883"/>
              <a:ext cx="1163337" cy="1026942"/>
              <a:chOff x="2877129" y="2332282"/>
              <a:chExt cx="1163337" cy="1026942"/>
            </a:xfrm>
            <a:grpFill/>
          </p:grpSpPr>
          <p:sp>
            <p:nvSpPr>
              <p:cNvPr id="16" name="Block Arc 15"/>
              <p:cNvSpPr/>
              <p:nvPr/>
            </p:nvSpPr>
            <p:spPr>
              <a:xfrm>
                <a:off x="3013524" y="2332283"/>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6998" latinLnBrk="0"/>
                <a:endParaRPr lang="en-US" sz="1400">
                  <a:solidFill>
                    <a:prstClr val="white"/>
                  </a:solidFill>
                  <a:latin typeface="Cambria Math" pitchFamily="18" charset="0"/>
                  <a:ea typeface="Cambria Math" pitchFamily="18" charset="0"/>
                  <a:cs typeface="Calibri Light" charset="0"/>
                </a:endParaRPr>
              </a:p>
            </p:txBody>
          </p:sp>
          <p:sp>
            <p:nvSpPr>
              <p:cNvPr id="17" name="Rectangle 16"/>
              <p:cNvSpPr/>
              <p:nvPr/>
            </p:nvSpPr>
            <p:spPr>
              <a:xfrm>
                <a:off x="2877129" y="2332282"/>
                <a:ext cx="654746"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6998" latinLnBrk="0"/>
                <a:endParaRPr lang="en-US" sz="1400">
                  <a:solidFill>
                    <a:prstClr val="white"/>
                  </a:solidFill>
                  <a:latin typeface="Cambria Math" pitchFamily="18" charset="0"/>
                  <a:ea typeface="Cambria Math" pitchFamily="18" charset="0"/>
                  <a:cs typeface="Calibri Light" charset="0"/>
                </a:endParaRPr>
              </a:p>
            </p:txBody>
          </p:sp>
          <p:sp>
            <p:nvSpPr>
              <p:cNvPr id="18" name="Rectangle 17"/>
              <p:cNvSpPr/>
              <p:nvPr/>
            </p:nvSpPr>
            <p:spPr>
              <a:xfrm rot="5400000">
                <a:off x="3738175" y="2995359"/>
                <a:ext cx="46185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6998" latinLnBrk="0"/>
                <a:endParaRPr lang="en-US" sz="1400">
                  <a:solidFill>
                    <a:prstClr val="white"/>
                  </a:solidFill>
                  <a:latin typeface="Cambria Math" pitchFamily="18" charset="0"/>
                  <a:ea typeface="Cambria Math" pitchFamily="18" charset="0"/>
                  <a:cs typeface="Calibri Light" charset="0"/>
                </a:endParaRPr>
              </a:p>
            </p:txBody>
          </p:sp>
        </p:grpSp>
      </p:grpSp>
      <p:sp>
        <p:nvSpPr>
          <p:cNvPr id="19" name="Block Arc 18"/>
          <p:cNvSpPr/>
          <p:nvPr/>
        </p:nvSpPr>
        <p:spPr>
          <a:xfrm rot="10800000" flipH="1">
            <a:off x="4144147" y="4169274"/>
            <a:ext cx="695811" cy="927731"/>
          </a:xfrm>
          <a:prstGeom prst="blockArc">
            <a:avLst>
              <a:gd name="adj1" fmla="val 16202709"/>
              <a:gd name="adj2" fmla="val 21553953"/>
              <a:gd name="adj3" fmla="val 137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9693" tIns="9877" rIns="19693" bIns="9877" rtlCol="0" anchor="ctr"/>
          <a:lstStyle/>
          <a:p>
            <a:pPr algn="ctr" defTabSz="756998" latinLnBrk="0"/>
            <a:endParaRPr lang="en-US" sz="1400">
              <a:solidFill>
                <a:prstClr val="white"/>
              </a:solidFill>
              <a:latin typeface="Cambria Math" pitchFamily="18" charset="0"/>
              <a:ea typeface="Cambria Math" pitchFamily="18" charset="0"/>
              <a:cs typeface="Calibri Light" charset="0"/>
            </a:endParaRPr>
          </a:p>
        </p:txBody>
      </p:sp>
      <p:sp>
        <p:nvSpPr>
          <p:cNvPr id="20" name="Rectangle 19"/>
          <p:cNvSpPr/>
          <p:nvPr/>
        </p:nvSpPr>
        <p:spPr>
          <a:xfrm rot="5400000">
            <a:off x="4331643" y="4138198"/>
            <a:ext cx="911195" cy="967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9693" tIns="9877" rIns="19693" bIns="9877" rtlCol="0" anchor="ctr"/>
          <a:lstStyle/>
          <a:p>
            <a:pPr algn="ctr" defTabSz="756998" latinLnBrk="0"/>
            <a:endParaRPr lang="en-US" sz="1400">
              <a:solidFill>
                <a:prstClr val="white"/>
              </a:solidFill>
              <a:latin typeface="Cambria Math" pitchFamily="18" charset="0"/>
              <a:ea typeface="Cambria Math" pitchFamily="18" charset="0"/>
              <a:cs typeface="Calibri Light" charset="0"/>
            </a:endParaRPr>
          </a:p>
        </p:txBody>
      </p:sp>
      <p:grpSp>
        <p:nvGrpSpPr>
          <p:cNvPr id="21" name="Group 63"/>
          <p:cNvGrpSpPr/>
          <p:nvPr/>
        </p:nvGrpSpPr>
        <p:grpSpPr>
          <a:xfrm>
            <a:off x="1282262" y="2544433"/>
            <a:ext cx="695812" cy="927731"/>
            <a:chOff x="3013524" y="2332283"/>
            <a:chExt cx="1026942" cy="1026941"/>
          </a:xfrm>
          <a:solidFill>
            <a:schemeClr val="bg2"/>
          </a:solidFill>
        </p:grpSpPr>
        <p:sp>
          <p:nvSpPr>
            <p:cNvPr id="22" name="Block Arc 21"/>
            <p:cNvSpPr/>
            <p:nvPr/>
          </p:nvSpPr>
          <p:spPr>
            <a:xfrm>
              <a:off x="3013524" y="2332283"/>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6998" latinLnBrk="0"/>
              <a:endParaRPr lang="en-US" sz="1400">
                <a:solidFill>
                  <a:prstClr val="white"/>
                </a:solidFill>
                <a:latin typeface="Cambria Math" pitchFamily="18" charset="0"/>
                <a:ea typeface="Cambria Math" pitchFamily="18" charset="0"/>
                <a:cs typeface="Calibri Light" charset="0"/>
              </a:endParaRPr>
            </a:p>
          </p:txBody>
        </p:sp>
        <p:sp>
          <p:nvSpPr>
            <p:cNvPr id="23" name="Rectangle 22"/>
            <p:cNvSpPr/>
            <p:nvPr/>
          </p:nvSpPr>
          <p:spPr>
            <a:xfrm>
              <a:off x="3276531" y="2332283"/>
              <a:ext cx="255346"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6998" latinLnBrk="0"/>
              <a:endParaRPr lang="en-US" sz="1400">
                <a:solidFill>
                  <a:prstClr val="white"/>
                </a:solidFill>
                <a:latin typeface="Cambria Math" pitchFamily="18" charset="0"/>
                <a:ea typeface="Cambria Math" pitchFamily="18" charset="0"/>
                <a:cs typeface="Calibri Light" charset="0"/>
              </a:endParaRPr>
            </a:p>
          </p:txBody>
        </p:sp>
        <p:sp>
          <p:nvSpPr>
            <p:cNvPr id="24" name="Rectangle 23"/>
            <p:cNvSpPr/>
            <p:nvPr/>
          </p:nvSpPr>
          <p:spPr>
            <a:xfrm rot="5400000">
              <a:off x="3738175" y="2998523"/>
              <a:ext cx="46185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6998" latinLnBrk="0"/>
              <a:endParaRPr lang="en-US" sz="1400">
                <a:solidFill>
                  <a:prstClr val="white"/>
                </a:solidFill>
                <a:latin typeface="Cambria Math" pitchFamily="18" charset="0"/>
                <a:ea typeface="Cambria Math" pitchFamily="18" charset="0"/>
                <a:cs typeface="Calibri Light" charset="0"/>
              </a:endParaRPr>
            </a:p>
          </p:txBody>
        </p:sp>
      </p:grpSp>
      <p:grpSp>
        <p:nvGrpSpPr>
          <p:cNvPr id="25" name="Group 68"/>
          <p:cNvGrpSpPr/>
          <p:nvPr/>
        </p:nvGrpSpPr>
        <p:grpSpPr>
          <a:xfrm rot="10800000">
            <a:off x="1863872" y="3351641"/>
            <a:ext cx="1149926" cy="927731"/>
            <a:chOff x="2877129" y="2332283"/>
            <a:chExt cx="1163337" cy="1026941"/>
          </a:xfrm>
          <a:solidFill>
            <a:schemeClr val="bg2"/>
          </a:solidFill>
        </p:grpSpPr>
        <p:sp>
          <p:nvSpPr>
            <p:cNvPr id="26" name="Block Arc 25"/>
            <p:cNvSpPr/>
            <p:nvPr/>
          </p:nvSpPr>
          <p:spPr>
            <a:xfrm>
              <a:off x="3013524" y="2332283"/>
              <a:ext cx="1026941" cy="1026941"/>
            </a:xfrm>
            <a:prstGeom prst="blockArc">
              <a:avLst>
                <a:gd name="adj1" fmla="val 15760418"/>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6998" latinLnBrk="0"/>
              <a:endParaRPr lang="en-US" sz="1400">
                <a:solidFill>
                  <a:prstClr val="white"/>
                </a:solidFill>
                <a:latin typeface="Cambria Math" pitchFamily="18" charset="0"/>
                <a:ea typeface="Cambria Math" pitchFamily="18" charset="0"/>
                <a:cs typeface="Calibri Light" charset="0"/>
              </a:endParaRPr>
            </a:p>
          </p:txBody>
        </p:sp>
        <p:sp>
          <p:nvSpPr>
            <p:cNvPr id="27" name="Rectangle 26"/>
            <p:cNvSpPr/>
            <p:nvPr/>
          </p:nvSpPr>
          <p:spPr>
            <a:xfrm>
              <a:off x="2877129" y="2332283"/>
              <a:ext cx="65474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6998" latinLnBrk="0"/>
              <a:endParaRPr lang="en-US" sz="1400">
                <a:solidFill>
                  <a:prstClr val="white"/>
                </a:solidFill>
                <a:latin typeface="Cambria Math" pitchFamily="18" charset="0"/>
                <a:ea typeface="Cambria Math" pitchFamily="18" charset="0"/>
                <a:cs typeface="Calibri Light" charset="0"/>
              </a:endParaRPr>
            </a:p>
          </p:txBody>
        </p:sp>
        <p:sp>
          <p:nvSpPr>
            <p:cNvPr id="28" name="Rectangle 27"/>
            <p:cNvSpPr/>
            <p:nvPr/>
          </p:nvSpPr>
          <p:spPr>
            <a:xfrm rot="5400000">
              <a:off x="3738175" y="2995359"/>
              <a:ext cx="46185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6998" latinLnBrk="0"/>
              <a:endParaRPr lang="en-US" sz="1400">
                <a:solidFill>
                  <a:prstClr val="white"/>
                </a:solidFill>
                <a:latin typeface="Cambria Math" pitchFamily="18" charset="0"/>
                <a:ea typeface="Cambria Math" pitchFamily="18" charset="0"/>
                <a:cs typeface="Calibri Light" charset="0"/>
              </a:endParaRPr>
            </a:p>
          </p:txBody>
        </p:sp>
      </p:grpSp>
      <p:grpSp>
        <p:nvGrpSpPr>
          <p:cNvPr id="29" name="Group 93"/>
          <p:cNvGrpSpPr/>
          <p:nvPr/>
        </p:nvGrpSpPr>
        <p:grpSpPr>
          <a:xfrm>
            <a:off x="4733886" y="2560758"/>
            <a:ext cx="695965" cy="1159516"/>
            <a:chOff x="6317783" y="2346350"/>
            <a:chExt cx="1027167" cy="1283513"/>
          </a:xfrm>
          <a:solidFill>
            <a:schemeClr val="bg2"/>
          </a:solidFill>
        </p:grpSpPr>
        <p:sp>
          <p:nvSpPr>
            <p:cNvPr id="30" name="Rectangle 29"/>
            <p:cNvSpPr/>
            <p:nvPr/>
          </p:nvSpPr>
          <p:spPr>
            <a:xfrm>
              <a:off x="6816164" y="2347294"/>
              <a:ext cx="528773"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6998" latinLnBrk="0"/>
              <a:endParaRPr lang="en-US" sz="1400">
                <a:solidFill>
                  <a:prstClr val="white"/>
                </a:solidFill>
                <a:latin typeface="Cambria Math" pitchFamily="18" charset="0"/>
                <a:ea typeface="Cambria Math" pitchFamily="18" charset="0"/>
                <a:cs typeface="Calibri Light" charset="0"/>
              </a:endParaRPr>
            </a:p>
          </p:txBody>
        </p:sp>
        <p:grpSp>
          <p:nvGrpSpPr>
            <p:cNvPr id="31" name="Group 95"/>
            <p:cNvGrpSpPr/>
            <p:nvPr/>
          </p:nvGrpSpPr>
          <p:grpSpPr>
            <a:xfrm>
              <a:off x="6317783" y="2346350"/>
              <a:ext cx="1027167" cy="1283513"/>
              <a:chOff x="2366311" y="2332283"/>
              <a:chExt cx="1027167" cy="1283513"/>
            </a:xfrm>
            <a:grpFill/>
          </p:grpSpPr>
          <p:sp>
            <p:nvSpPr>
              <p:cNvPr id="32" name="Block Arc 31"/>
              <p:cNvSpPr/>
              <p:nvPr/>
            </p:nvSpPr>
            <p:spPr>
              <a:xfrm flipH="1">
                <a:off x="2366537" y="2332283"/>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6998" latinLnBrk="0"/>
                <a:endParaRPr lang="en-US" sz="1400">
                  <a:solidFill>
                    <a:prstClr val="white"/>
                  </a:solidFill>
                  <a:latin typeface="Cambria Math" pitchFamily="18" charset="0"/>
                  <a:ea typeface="Cambria Math" pitchFamily="18" charset="0"/>
                  <a:cs typeface="Calibri Light" charset="0"/>
                </a:endParaRPr>
              </a:p>
            </p:txBody>
          </p:sp>
          <p:sp>
            <p:nvSpPr>
              <p:cNvPr id="33" name="Rectangle 32"/>
              <p:cNvSpPr/>
              <p:nvPr/>
            </p:nvSpPr>
            <p:spPr>
              <a:xfrm rot="5400000">
                <a:off x="2047490" y="3157776"/>
                <a:ext cx="776841" cy="139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6998" latinLnBrk="0"/>
                <a:endParaRPr lang="en-US" sz="1400">
                  <a:solidFill>
                    <a:prstClr val="white"/>
                  </a:solidFill>
                  <a:latin typeface="Cambria Math" pitchFamily="18" charset="0"/>
                  <a:ea typeface="Cambria Math" pitchFamily="18" charset="0"/>
                  <a:cs typeface="Calibri Light" charset="0"/>
                </a:endParaRPr>
              </a:p>
            </p:txBody>
          </p:sp>
        </p:grpSp>
      </p:grpSp>
      <p:grpSp>
        <p:nvGrpSpPr>
          <p:cNvPr id="34" name="Group 101"/>
          <p:cNvGrpSpPr/>
          <p:nvPr/>
        </p:nvGrpSpPr>
        <p:grpSpPr>
          <a:xfrm>
            <a:off x="5410028" y="2577091"/>
            <a:ext cx="1423397" cy="927731"/>
            <a:chOff x="7571935" y="2346350"/>
            <a:chExt cx="1588341" cy="1026941"/>
          </a:xfrm>
          <a:solidFill>
            <a:schemeClr val="bg2"/>
          </a:solidFill>
        </p:grpSpPr>
        <p:grpSp>
          <p:nvGrpSpPr>
            <p:cNvPr id="35" name="Group 102"/>
            <p:cNvGrpSpPr/>
            <p:nvPr/>
          </p:nvGrpSpPr>
          <p:grpSpPr>
            <a:xfrm>
              <a:off x="7571935" y="2346350"/>
              <a:ext cx="1588340" cy="1026941"/>
              <a:chOff x="7571935" y="2346350"/>
              <a:chExt cx="1588340" cy="1026941"/>
            </a:xfrm>
            <a:grpFill/>
          </p:grpSpPr>
          <p:sp>
            <p:nvSpPr>
              <p:cNvPr id="37" name="Rectangle 36"/>
              <p:cNvSpPr/>
              <p:nvPr/>
            </p:nvSpPr>
            <p:spPr>
              <a:xfrm>
                <a:off x="7571935" y="2346350"/>
                <a:ext cx="1116400"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6998" latinLnBrk="0"/>
                <a:endParaRPr lang="en-US" sz="1400">
                  <a:solidFill>
                    <a:prstClr val="white"/>
                  </a:solidFill>
                  <a:latin typeface="Cambria Math" pitchFamily="18" charset="0"/>
                  <a:ea typeface="Cambria Math" pitchFamily="18" charset="0"/>
                  <a:cs typeface="Calibri Light" charset="0"/>
                </a:endParaRPr>
              </a:p>
            </p:txBody>
          </p:sp>
          <p:sp>
            <p:nvSpPr>
              <p:cNvPr id="38" name="Block Arc 37"/>
              <p:cNvSpPr/>
              <p:nvPr/>
            </p:nvSpPr>
            <p:spPr>
              <a:xfrm>
                <a:off x="8133334" y="2346350"/>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6998" latinLnBrk="0"/>
                <a:endParaRPr lang="en-US" sz="1400">
                  <a:solidFill>
                    <a:prstClr val="white"/>
                  </a:solidFill>
                  <a:latin typeface="Cambria Math" pitchFamily="18" charset="0"/>
                  <a:ea typeface="Cambria Math" pitchFamily="18" charset="0"/>
                  <a:cs typeface="Calibri Light" charset="0"/>
                </a:endParaRPr>
              </a:p>
            </p:txBody>
          </p:sp>
        </p:grpSp>
        <p:sp>
          <p:nvSpPr>
            <p:cNvPr id="36" name="Rectangle 35"/>
            <p:cNvSpPr/>
            <p:nvPr/>
          </p:nvSpPr>
          <p:spPr>
            <a:xfrm rot="5400000">
              <a:off x="8857985" y="3012590"/>
              <a:ext cx="46185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6998" latinLnBrk="0"/>
              <a:endParaRPr lang="en-US" sz="1400">
                <a:solidFill>
                  <a:prstClr val="white"/>
                </a:solidFill>
                <a:latin typeface="Cambria Math" pitchFamily="18" charset="0"/>
                <a:ea typeface="Cambria Math" pitchFamily="18" charset="0"/>
                <a:cs typeface="Calibri Light" charset="0"/>
              </a:endParaRPr>
            </a:p>
          </p:txBody>
        </p:sp>
      </p:grpSp>
      <p:grpSp>
        <p:nvGrpSpPr>
          <p:cNvPr id="39" name="Group 131"/>
          <p:cNvGrpSpPr/>
          <p:nvPr/>
        </p:nvGrpSpPr>
        <p:grpSpPr>
          <a:xfrm>
            <a:off x="805010" y="2544491"/>
            <a:ext cx="734692" cy="1038609"/>
            <a:chOff x="1060437" y="2346350"/>
            <a:chExt cx="1084324" cy="1149676"/>
          </a:xfrm>
          <a:solidFill>
            <a:schemeClr val="bg2"/>
          </a:solidFill>
        </p:grpSpPr>
        <p:grpSp>
          <p:nvGrpSpPr>
            <p:cNvPr id="40" name="Group 133"/>
            <p:cNvGrpSpPr/>
            <p:nvPr/>
          </p:nvGrpSpPr>
          <p:grpSpPr>
            <a:xfrm>
              <a:off x="1117819" y="2346350"/>
              <a:ext cx="1026942" cy="1026941"/>
              <a:chOff x="2366533" y="2332283"/>
              <a:chExt cx="1026942" cy="1026941"/>
            </a:xfrm>
            <a:grpFill/>
          </p:grpSpPr>
          <p:sp>
            <p:nvSpPr>
              <p:cNvPr id="42" name="Block Arc 41"/>
              <p:cNvSpPr/>
              <p:nvPr/>
            </p:nvSpPr>
            <p:spPr>
              <a:xfrm flipH="1">
                <a:off x="2366534" y="2332283"/>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6998" latinLnBrk="0"/>
                <a:endParaRPr lang="en-US" sz="1400">
                  <a:solidFill>
                    <a:prstClr val="white"/>
                  </a:solidFill>
                  <a:latin typeface="Cambria Math" pitchFamily="18" charset="0"/>
                  <a:ea typeface="Cambria Math" pitchFamily="18" charset="0"/>
                  <a:cs typeface="Calibri Light" charset="0"/>
                </a:endParaRPr>
              </a:p>
            </p:txBody>
          </p:sp>
          <p:sp>
            <p:nvSpPr>
              <p:cNvPr id="43" name="Rectangle 42"/>
              <p:cNvSpPr/>
              <p:nvPr/>
            </p:nvSpPr>
            <p:spPr>
              <a:xfrm rot="5400000">
                <a:off x="2206966" y="2998522"/>
                <a:ext cx="46185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6998" latinLnBrk="0"/>
                <a:endParaRPr lang="en-US" sz="1400">
                  <a:solidFill>
                    <a:prstClr val="white"/>
                  </a:solidFill>
                  <a:latin typeface="Cambria Math" pitchFamily="18" charset="0"/>
                  <a:ea typeface="Cambria Math" pitchFamily="18" charset="0"/>
                  <a:cs typeface="Calibri Light" charset="0"/>
                </a:endParaRPr>
              </a:p>
            </p:txBody>
          </p:sp>
        </p:grpSp>
        <p:sp>
          <p:nvSpPr>
            <p:cNvPr id="41" name="Oval 40"/>
            <p:cNvSpPr/>
            <p:nvPr/>
          </p:nvSpPr>
          <p:spPr>
            <a:xfrm>
              <a:off x="1060437" y="3239882"/>
              <a:ext cx="256144" cy="2561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6998" latinLnBrk="0"/>
              <a:endParaRPr lang="en-US" sz="1400">
                <a:solidFill>
                  <a:prstClr val="white"/>
                </a:solidFill>
                <a:latin typeface="Cambria Math" pitchFamily="18" charset="0"/>
                <a:ea typeface="Cambria Math" pitchFamily="18" charset="0"/>
                <a:cs typeface="Calibri Light" charset="0"/>
              </a:endParaRPr>
            </a:p>
          </p:txBody>
        </p:sp>
      </p:grpSp>
      <p:sp>
        <p:nvSpPr>
          <p:cNvPr id="44" name="Oval 43"/>
          <p:cNvSpPr>
            <a:spLocks noChangeAspect="1"/>
          </p:cNvSpPr>
          <p:nvPr/>
        </p:nvSpPr>
        <p:spPr>
          <a:xfrm flipH="1">
            <a:off x="1181224" y="2313672"/>
            <a:ext cx="439057" cy="585398"/>
          </a:xfrm>
          <a:prstGeom prst="ellipse">
            <a:avLst/>
          </a:prstGeom>
          <a:solidFill>
            <a:srgbClr val="05B0D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785" tIns="7377" rIns="14785" bIns="7377" rtlCol="0" anchor="ctr"/>
          <a:lstStyle/>
          <a:p>
            <a:pPr algn="ctr" defTabSz="756998" latinLnBrk="0"/>
            <a:r>
              <a:rPr lang="id-ID" sz="1400" dirty="0">
                <a:solidFill>
                  <a:prstClr val="white"/>
                </a:solidFill>
                <a:latin typeface="Cambria Math" pitchFamily="18" charset="0"/>
                <a:ea typeface="Cambria Math" pitchFamily="18" charset="0"/>
                <a:cs typeface="Impact" charset="0"/>
              </a:rPr>
              <a:t>1</a:t>
            </a:r>
          </a:p>
        </p:txBody>
      </p:sp>
      <p:sp>
        <p:nvSpPr>
          <p:cNvPr id="45" name="Oval 44"/>
          <p:cNvSpPr>
            <a:spLocks noChangeAspect="1"/>
          </p:cNvSpPr>
          <p:nvPr/>
        </p:nvSpPr>
        <p:spPr>
          <a:xfrm flipH="1">
            <a:off x="1713562" y="3089318"/>
            <a:ext cx="439057" cy="585398"/>
          </a:xfrm>
          <a:prstGeom prst="ellipse">
            <a:avLst/>
          </a:prstGeom>
          <a:solidFill>
            <a:srgbClr val="05B0D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785" tIns="7377" rIns="14785" bIns="7377" rtlCol="0" anchor="ctr"/>
          <a:lstStyle/>
          <a:p>
            <a:pPr algn="ctr" defTabSz="756998" latinLnBrk="0"/>
            <a:r>
              <a:rPr lang="id-ID" sz="1400" dirty="0">
                <a:solidFill>
                  <a:prstClr val="white"/>
                </a:solidFill>
                <a:latin typeface="Cambria Math" pitchFamily="18" charset="0"/>
                <a:ea typeface="Cambria Math" pitchFamily="18" charset="0"/>
                <a:cs typeface="Impact" charset="0"/>
              </a:rPr>
              <a:t>2</a:t>
            </a:r>
          </a:p>
        </p:txBody>
      </p:sp>
      <p:sp>
        <p:nvSpPr>
          <p:cNvPr id="46" name="Oval 45"/>
          <p:cNvSpPr>
            <a:spLocks noChangeAspect="1"/>
          </p:cNvSpPr>
          <p:nvPr/>
        </p:nvSpPr>
        <p:spPr>
          <a:xfrm flipH="1">
            <a:off x="2850509" y="3905617"/>
            <a:ext cx="439057" cy="585398"/>
          </a:xfrm>
          <a:prstGeom prst="ellipse">
            <a:avLst/>
          </a:prstGeom>
          <a:solidFill>
            <a:srgbClr val="05B0D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785" tIns="7377" rIns="14785" bIns="7377" rtlCol="0" anchor="ctr"/>
          <a:lstStyle/>
          <a:p>
            <a:pPr algn="ctr" defTabSz="756998" latinLnBrk="0"/>
            <a:r>
              <a:rPr lang="id-ID" sz="1400" dirty="0">
                <a:solidFill>
                  <a:prstClr val="white"/>
                </a:solidFill>
                <a:latin typeface="Cambria Math" pitchFamily="18" charset="0"/>
                <a:ea typeface="Cambria Math" pitchFamily="18" charset="0"/>
                <a:cs typeface="Impact" charset="0"/>
              </a:rPr>
              <a:t>3</a:t>
            </a:r>
          </a:p>
        </p:txBody>
      </p:sp>
      <p:sp>
        <p:nvSpPr>
          <p:cNvPr id="47" name="Oval 46"/>
          <p:cNvSpPr>
            <a:spLocks noChangeAspect="1"/>
          </p:cNvSpPr>
          <p:nvPr/>
        </p:nvSpPr>
        <p:spPr>
          <a:xfrm flipH="1">
            <a:off x="4430337" y="4701804"/>
            <a:ext cx="439057" cy="585398"/>
          </a:xfrm>
          <a:prstGeom prst="ellipse">
            <a:avLst/>
          </a:prstGeom>
          <a:solidFill>
            <a:srgbClr val="05B0D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785" tIns="7377" rIns="14785" bIns="7377" rtlCol="0" anchor="ctr"/>
          <a:lstStyle/>
          <a:p>
            <a:pPr algn="ctr" defTabSz="756998" latinLnBrk="0"/>
            <a:r>
              <a:rPr lang="id-ID" sz="1400" dirty="0">
                <a:solidFill>
                  <a:prstClr val="white"/>
                </a:solidFill>
                <a:latin typeface="Cambria Math" pitchFamily="18" charset="0"/>
                <a:ea typeface="Cambria Math" pitchFamily="18" charset="0"/>
                <a:cs typeface="Impact" charset="0"/>
              </a:rPr>
              <a:t>4</a:t>
            </a:r>
          </a:p>
        </p:txBody>
      </p:sp>
      <p:sp>
        <p:nvSpPr>
          <p:cNvPr id="48" name="Oval 47"/>
          <p:cNvSpPr>
            <a:spLocks noChangeAspect="1"/>
          </p:cNvSpPr>
          <p:nvPr/>
        </p:nvSpPr>
        <p:spPr>
          <a:xfrm flipH="1">
            <a:off x="4570996" y="3414413"/>
            <a:ext cx="439057" cy="585398"/>
          </a:xfrm>
          <a:prstGeom prst="ellipse">
            <a:avLst/>
          </a:prstGeom>
          <a:solidFill>
            <a:srgbClr val="05B0D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785" tIns="7377" rIns="14785" bIns="7377" rtlCol="0" anchor="ctr"/>
          <a:lstStyle/>
          <a:p>
            <a:pPr algn="ctr" defTabSz="756998" latinLnBrk="0"/>
            <a:r>
              <a:rPr lang="id-ID" sz="1400" dirty="0">
                <a:solidFill>
                  <a:prstClr val="white"/>
                </a:solidFill>
                <a:latin typeface="Cambria Math" pitchFamily="18" charset="0"/>
                <a:ea typeface="Cambria Math" pitchFamily="18" charset="0"/>
                <a:cs typeface="Impact" charset="0"/>
              </a:rPr>
              <a:t>5</a:t>
            </a:r>
          </a:p>
        </p:txBody>
      </p:sp>
      <p:sp>
        <p:nvSpPr>
          <p:cNvPr id="49" name="Oval 48"/>
          <p:cNvSpPr>
            <a:spLocks noChangeAspect="1"/>
          </p:cNvSpPr>
          <p:nvPr/>
        </p:nvSpPr>
        <p:spPr>
          <a:xfrm flipH="1">
            <a:off x="5545424" y="2318674"/>
            <a:ext cx="439057" cy="585398"/>
          </a:xfrm>
          <a:prstGeom prst="ellipse">
            <a:avLst/>
          </a:prstGeom>
          <a:solidFill>
            <a:srgbClr val="05B0D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785" tIns="7377" rIns="14785" bIns="7377" rtlCol="0" anchor="ctr"/>
          <a:lstStyle/>
          <a:p>
            <a:pPr algn="ctr" defTabSz="756998" latinLnBrk="0"/>
            <a:r>
              <a:rPr lang="id-ID" sz="1400" dirty="0">
                <a:solidFill>
                  <a:prstClr val="white"/>
                </a:solidFill>
                <a:latin typeface="Cambria Math" pitchFamily="18" charset="0"/>
                <a:ea typeface="Cambria Math" pitchFamily="18" charset="0"/>
                <a:cs typeface="Impact" charset="0"/>
              </a:rPr>
              <a:t>6</a:t>
            </a:r>
          </a:p>
        </p:txBody>
      </p:sp>
      <p:sp>
        <p:nvSpPr>
          <p:cNvPr id="50" name="Oval 49"/>
          <p:cNvSpPr>
            <a:spLocks noChangeAspect="1"/>
          </p:cNvSpPr>
          <p:nvPr/>
        </p:nvSpPr>
        <p:spPr>
          <a:xfrm flipH="1">
            <a:off x="6548833" y="3101418"/>
            <a:ext cx="439057" cy="585398"/>
          </a:xfrm>
          <a:prstGeom prst="ellipse">
            <a:avLst/>
          </a:prstGeom>
          <a:solidFill>
            <a:srgbClr val="05B0D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785" tIns="7377" rIns="14785" bIns="7377" rtlCol="0" anchor="ctr"/>
          <a:lstStyle/>
          <a:p>
            <a:pPr algn="ctr" defTabSz="756998" latinLnBrk="0"/>
            <a:r>
              <a:rPr lang="id-ID" sz="1400" dirty="0">
                <a:solidFill>
                  <a:prstClr val="white"/>
                </a:solidFill>
                <a:latin typeface="Cambria Math" pitchFamily="18" charset="0"/>
                <a:ea typeface="Cambria Math" pitchFamily="18" charset="0"/>
                <a:cs typeface="Impact" charset="0"/>
              </a:rPr>
              <a:t>7</a:t>
            </a:r>
          </a:p>
        </p:txBody>
      </p:sp>
      <p:sp>
        <p:nvSpPr>
          <p:cNvPr id="51" name="Text Placeholder 32"/>
          <p:cNvSpPr txBox="1">
            <a:spLocks/>
          </p:cNvSpPr>
          <p:nvPr/>
        </p:nvSpPr>
        <p:spPr>
          <a:xfrm>
            <a:off x="1205009" y="1583472"/>
            <a:ext cx="1793731" cy="79747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400" dirty="0" err="1">
                <a:solidFill>
                  <a:srgbClr val="4B4D4D"/>
                </a:solidFill>
                <a:latin typeface="Cambria Math" pitchFamily="18" charset="0"/>
                <a:ea typeface="Cambria Math" pitchFamily="18" charset="0"/>
                <a:cs typeface="Calibri Light" charset="0"/>
              </a:rPr>
              <a:t>N</a:t>
            </a:r>
            <a:r>
              <a:rPr lang="en-AU" sz="1400" dirty="0">
                <a:solidFill>
                  <a:srgbClr val="4B4D4D"/>
                </a:solidFill>
                <a:latin typeface="Cambria Math" pitchFamily="18" charset="0"/>
                <a:ea typeface="Cambria Math" pitchFamily="18" charset="0"/>
                <a:cs typeface="Calibri Light" charset="0"/>
              </a:rPr>
              <a:t>aver. News </a:t>
            </a:r>
            <a:endParaRPr lang="id-ID" sz="1400" dirty="0">
              <a:solidFill>
                <a:srgbClr val="4B4D4D"/>
              </a:solidFill>
              <a:latin typeface="Cambria Math" pitchFamily="18" charset="0"/>
              <a:ea typeface="Cambria Math" pitchFamily="18" charset="0"/>
              <a:cs typeface="Calibri Light" charset="0"/>
            </a:endParaRPr>
          </a:p>
          <a:p>
            <a:pPr marL="0" indent="0">
              <a:buNone/>
            </a:pPr>
            <a:r>
              <a:rPr lang="ko-KR" altLang="en-US" sz="1400" dirty="0">
                <a:solidFill>
                  <a:srgbClr val="4B4D4D"/>
                </a:solidFill>
                <a:latin typeface="Cambria Math" pitchFamily="18" charset="0"/>
                <a:ea typeface="나눔고딕OTF" pitchFamily="34" charset="-127"/>
                <a:cs typeface="Calibri Light" charset="0"/>
              </a:rPr>
              <a:t>경제</a:t>
            </a:r>
            <a:r>
              <a:rPr lang="en-US" altLang="ko-KR" sz="1400" dirty="0">
                <a:solidFill>
                  <a:srgbClr val="4B4D4D"/>
                </a:solidFill>
                <a:latin typeface="Cambria Math" pitchFamily="18" charset="0"/>
                <a:ea typeface="Cambria Math" pitchFamily="18" charset="0"/>
                <a:cs typeface="Calibri Light" charset="0"/>
              </a:rPr>
              <a:t>, </a:t>
            </a:r>
            <a:r>
              <a:rPr lang="ko-KR" altLang="en-US" sz="1400" dirty="0">
                <a:solidFill>
                  <a:srgbClr val="4B4D4D"/>
                </a:solidFill>
                <a:latin typeface="Cambria Math" pitchFamily="18" charset="0"/>
                <a:ea typeface="나눔고딕OTF" pitchFamily="34" charset="-127"/>
                <a:cs typeface="Calibri Light" charset="0"/>
              </a:rPr>
              <a:t>연예</a:t>
            </a:r>
            <a:r>
              <a:rPr lang="en-US" altLang="ko-KR" sz="1400" dirty="0">
                <a:solidFill>
                  <a:srgbClr val="4B4D4D"/>
                </a:solidFill>
                <a:latin typeface="Cambria Math" pitchFamily="18" charset="0"/>
                <a:ea typeface="Cambria Math" pitchFamily="18" charset="0"/>
                <a:cs typeface="Calibri Light" charset="0"/>
              </a:rPr>
              <a:t>, </a:t>
            </a:r>
            <a:r>
              <a:rPr lang="ko-KR" altLang="en-US" sz="1400" dirty="0">
                <a:solidFill>
                  <a:srgbClr val="4B4D4D"/>
                </a:solidFill>
                <a:latin typeface="Cambria Math" pitchFamily="18" charset="0"/>
                <a:ea typeface="나눔고딕OTF" pitchFamily="34" charset="-127"/>
                <a:cs typeface="Calibri Light" charset="0"/>
              </a:rPr>
              <a:t>부동산 관련 기사 </a:t>
            </a:r>
            <a:r>
              <a:rPr lang="id-ID" sz="1400" dirty="0">
                <a:solidFill>
                  <a:srgbClr val="4B4D4D"/>
                </a:solidFill>
                <a:latin typeface="Cambria Math" pitchFamily="18" charset="0"/>
                <a:ea typeface="Cambria Math" pitchFamily="18" charset="0"/>
                <a:cs typeface="Calibri Light" charset="0"/>
              </a:rPr>
              <a:t>.</a:t>
            </a:r>
          </a:p>
        </p:txBody>
      </p:sp>
      <p:sp>
        <p:nvSpPr>
          <p:cNvPr id="52" name="Text Placeholder 32"/>
          <p:cNvSpPr txBox="1">
            <a:spLocks/>
          </p:cNvSpPr>
          <p:nvPr/>
        </p:nvSpPr>
        <p:spPr>
          <a:xfrm>
            <a:off x="2492073" y="4886867"/>
            <a:ext cx="1256207" cy="80066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400" dirty="0">
                <a:solidFill>
                  <a:srgbClr val="4B4D4D"/>
                </a:solidFill>
                <a:latin typeface="Cambria Math" pitchFamily="18" charset="0"/>
                <a:ea typeface="Cambria Math" pitchFamily="18" charset="0"/>
                <a:cs typeface="Calibri Light" charset="0"/>
              </a:rPr>
              <a:t>Preprocessing</a:t>
            </a:r>
          </a:p>
          <a:p>
            <a:pPr marL="0" indent="0">
              <a:buNone/>
            </a:pPr>
            <a:endParaRPr lang="id-ID" sz="1400" dirty="0">
              <a:solidFill>
                <a:srgbClr val="4B4D4D"/>
              </a:solidFill>
              <a:latin typeface="Cambria Math" pitchFamily="18" charset="0"/>
              <a:ea typeface="Cambria Math" pitchFamily="18" charset="0"/>
              <a:cs typeface="Calibri Light" charset="0"/>
            </a:endParaRPr>
          </a:p>
        </p:txBody>
      </p:sp>
      <p:sp>
        <p:nvSpPr>
          <p:cNvPr id="53" name="Text Placeholder 32"/>
          <p:cNvSpPr txBox="1">
            <a:spLocks/>
          </p:cNvSpPr>
          <p:nvPr/>
        </p:nvSpPr>
        <p:spPr>
          <a:xfrm>
            <a:off x="2304126" y="3023834"/>
            <a:ext cx="1256207" cy="80066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ko-KR" sz="1400" dirty="0" smtClean="0">
                <a:solidFill>
                  <a:srgbClr val="4B4D4D"/>
                </a:solidFill>
                <a:latin typeface="Cambria Math" pitchFamily="18" charset="0"/>
                <a:ea typeface="나눔고딕OTF" pitchFamily="34" charset="-127"/>
                <a:cs typeface="Calibri Light" charset="0"/>
              </a:rPr>
              <a:t>selenium</a:t>
            </a:r>
            <a:r>
              <a:rPr lang="ko-KR" altLang="en-US" sz="1400" dirty="0" smtClean="0">
                <a:solidFill>
                  <a:srgbClr val="4B4D4D"/>
                </a:solidFill>
                <a:latin typeface="Cambria Math" pitchFamily="18" charset="0"/>
                <a:ea typeface="나눔고딕OTF" pitchFamily="34" charset="-127"/>
                <a:cs typeface="Calibri Light" charset="0"/>
              </a:rPr>
              <a:t> </a:t>
            </a:r>
            <a:endParaRPr lang="en-US" altLang="ko-KR" sz="1400" dirty="0">
              <a:solidFill>
                <a:srgbClr val="4B4D4D"/>
              </a:solidFill>
              <a:latin typeface="Cambria Math" pitchFamily="18" charset="0"/>
              <a:ea typeface="Cambria Math" pitchFamily="18" charset="0"/>
              <a:cs typeface="Calibri Light" charset="0"/>
            </a:endParaRPr>
          </a:p>
          <a:p>
            <a:pPr marL="0" indent="0">
              <a:buNone/>
            </a:pPr>
            <a:r>
              <a:rPr lang="en-US" altLang="ko-KR" sz="1400" dirty="0" smtClean="0">
                <a:solidFill>
                  <a:srgbClr val="4B4D4D"/>
                </a:solidFill>
                <a:latin typeface="Cambria Math" pitchFamily="18" charset="0"/>
                <a:ea typeface="Cambria Math" pitchFamily="18" charset="0"/>
                <a:cs typeface="Calibri Light" charset="0"/>
              </a:rPr>
              <a:t>Beautiful Soup</a:t>
            </a:r>
            <a:endParaRPr lang="en-US" altLang="ko-KR" sz="1400" dirty="0">
              <a:solidFill>
                <a:srgbClr val="4B4D4D"/>
              </a:solidFill>
              <a:latin typeface="Cambria Math" pitchFamily="18" charset="0"/>
              <a:ea typeface="Cambria Math" pitchFamily="18" charset="0"/>
              <a:cs typeface="Calibri Light" charset="0"/>
            </a:endParaRPr>
          </a:p>
          <a:p>
            <a:pPr marL="0" indent="0">
              <a:buNone/>
            </a:pPr>
            <a:r>
              <a:rPr lang="en-US" sz="1400" dirty="0">
                <a:solidFill>
                  <a:srgbClr val="4B4D4D"/>
                </a:solidFill>
                <a:latin typeface="Cambria Math" pitchFamily="18" charset="0"/>
                <a:ea typeface="Cambria Math" pitchFamily="18" charset="0"/>
                <a:cs typeface="Calibri Light" charset="0"/>
              </a:rPr>
              <a:t>CRAWLING</a:t>
            </a:r>
            <a:endParaRPr lang="id-ID" sz="1400" dirty="0">
              <a:solidFill>
                <a:srgbClr val="4B4D4D"/>
              </a:solidFill>
              <a:latin typeface="Cambria Math" pitchFamily="18" charset="0"/>
              <a:ea typeface="Cambria Math" pitchFamily="18" charset="0"/>
              <a:cs typeface="Calibri Light" charset="0"/>
            </a:endParaRPr>
          </a:p>
        </p:txBody>
      </p:sp>
      <p:sp>
        <p:nvSpPr>
          <p:cNvPr id="54" name="Text Placeholder 32"/>
          <p:cNvSpPr txBox="1">
            <a:spLocks/>
          </p:cNvSpPr>
          <p:nvPr/>
        </p:nvSpPr>
        <p:spPr>
          <a:xfrm>
            <a:off x="4198227" y="5453310"/>
            <a:ext cx="1256207" cy="40033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ko-KR" altLang="en-US" sz="1400" dirty="0">
                <a:solidFill>
                  <a:srgbClr val="4B4D4D"/>
                </a:solidFill>
                <a:latin typeface="Cambria Math" pitchFamily="18" charset="0"/>
                <a:ea typeface="나눔고딕OTF" pitchFamily="34" charset="-127"/>
                <a:cs typeface="Calibri Light" charset="0"/>
              </a:rPr>
              <a:t>형태소 분석</a:t>
            </a:r>
            <a:endParaRPr lang="id-ID" sz="1400" dirty="0">
              <a:solidFill>
                <a:srgbClr val="4B4D4D"/>
              </a:solidFill>
              <a:latin typeface="Cambria Math" pitchFamily="18" charset="0"/>
              <a:ea typeface="Cambria Math" pitchFamily="18" charset="0"/>
              <a:cs typeface="Calibri Light" charset="0"/>
            </a:endParaRPr>
          </a:p>
        </p:txBody>
      </p:sp>
      <p:sp>
        <p:nvSpPr>
          <p:cNvPr id="55" name="Text Placeholder 32"/>
          <p:cNvSpPr txBox="1">
            <a:spLocks/>
          </p:cNvSpPr>
          <p:nvPr/>
        </p:nvSpPr>
        <p:spPr>
          <a:xfrm>
            <a:off x="5081945" y="3504822"/>
            <a:ext cx="1006608" cy="58986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400" dirty="0" smtClean="0">
                <a:solidFill>
                  <a:srgbClr val="4B4D4D"/>
                </a:solidFill>
                <a:latin typeface="Cambria Math" pitchFamily="18" charset="0"/>
                <a:ea typeface="Cambria Math" pitchFamily="18" charset="0"/>
                <a:cs typeface="Calibri Light" charset="0"/>
              </a:rPr>
              <a:t>One hot </a:t>
            </a:r>
            <a:r>
              <a:rPr lang="en-US" sz="1400" dirty="0">
                <a:solidFill>
                  <a:srgbClr val="4B4D4D"/>
                </a:solidFill>
                <a:latin typeface="Cambria Math" pitchFamily="18" charset="0"/>
                <a:ea typeface="Cambria Math" pitchFamily="18" charset="0"/>
                <a:cs typeface="Calibri Light" charset="0"/>
              </a:rPr>
              <a:t>encoding</a:t>
            </a:r>
            <a:endParaRPr lang="id-ID" sz="1400" dirty="0">
              <a:solidFill>
                <a:srgbClr val="4B4D4D"/>
              </a:solidFill>
              <a:latin typeface="Cambria Math" pitchFamily="18" charset="0"/>
              <a:ea typeface="Cambria Math" pitchFamily="18" charset="0"/>
              <a:cs typeface="Calibri Light" charset="0"/>
            </a:endParaRPr>
          </a:p>
        </p:txBody>
      </p:sp>
      <p:sp>
        <p:nvSpPr>
          <p:cNvPr id="56" name="Text Placeholder 32"/>
          <p:cNvSpPr txBox="1">
            <a:spLocks/>
          </p:cNvSpPr>
          <p:nvPr/>
        </p:nvSpPr>
        <p:spPr>
          <a:xfrm>
            <a:off x="5393612" y="1746962"/>
            <a:ext cx="1616664" cy="79747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ko-KR" altLang="en-US" sz="1400" dirty="0">
                <a:solidFill>
                  <a:srgbClr val="4B4D4D"/>
                </a:solidFill>
                <a:latin typeface="Cambria Math" pitchFamily="18" charset="0"/>
                <a:ea typeface="나눔고딕OTF" pitchFamily="34" charset="-127"/>
                <a:cs typeface="Calibri Light" charset="0"/>
              </a:rPr>
              <a:t>모델 구현</a:t>
            </a:r>
            <a:endParaRPr lang="en-US" altLang="ko-KR" sz="1400" dirty="0">
              <a:solidFill>
                <a:srgbClr val="4B4D4D"/>
              </a:solidFill>
              <a:latin typeface="Cambria Math" pitchFamily="18" charset="0"/>
              <a:ea typeface="Cambria Math" pitchFamily="18" charset="0"/>
              <a:cs typeface="Calibri Light" charset="0"/>
            </a:endParaRPr>
          </a:p>
          <a:p>
            <a:pPr marL="0" indent="0">
              <a:buNone/>
            </a:pPr>
            <a:endParaRPr lang="en-US" sz="1400" dirty="0">
              <a:solidFill>
                <a:srgbClr val="4B4D4D"/>
              </a:solidFill>
              <a:latin typeface="Cambria Math" pitchFamily="18" charset="0"/>
              <a:ea typeface="Cambria Math" pitchFamily="18" charset="0"/>
              <a:cs typeface="Calibri Light" charset="0"/>
            </a:endParaRPr>
          </a:p>
        </p:txBody>
      </p:sp>
      <p:sp>
        <p:nvSpPr>
          <p:cNvPr id="57" name="Text Placeholder 32"/>
          <p:cNvSpPr txBox="1">
            <a:spLocks/>
          </p:cNvSpPr>
          <p:nvPr/>
        </p:nvSpPr>
        <p:spPr>
          <a:xfrm>
            <a:off x="7129489" y="3020560"/>
            <a:ext cx="1256207" cy="80066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ko-KR" altLang="en-US" sz="1400" dirty="0">
                <a:solidFill>
                  <a:srgbClr val="4B4D4D"/>
                </a:solidFill>
                <a:latin typeface="Cambria Math" pitchFamily="18" charset="0"/>
                <a:ea typeface="나눔고딕OTF" pitchFamily="34" charset="-127"/>
                <a:cs typeface="Calibri Light" charset="0"/>
              </a:rPr>
              <a:t>평가</a:t>
            </a:r>
            <a:r>
              <a:rPr lang="en-US" altLang="ko-KR" sz="1400" dirty="0">
                <a:solidFill>
                  <a:srgbClr val="4B4D4D"/>
                </a:solidFill>
                <a:latin typeface="Cambria Math" pitchFamily="18" charset="0"/>
                <a:ea typeface="Cambria Math" pitchFamily="18" charset="0"/>
                <a:cs typeface="Calibri Light" charset="0"/>
              </a:rPr>
              <a:t>.</a:t>
            </a:r>
            <a:r>
              <a:rPr lang="ko-KR" altLang="en-US" sz="1400" dirty="0">
                <a:solidFill>
                  <a:srgbClr val="4B4D4D"/>
                </a:solidFill>
                <a:latin typeface="Cambria Math" pitchFamily="18" charset="0"/>
                <a:ea typeface="나눔고딕OTF" pitchFamily="34" charset="-127"/>
                <a:cs typeface="Calibri Light" charset="0"/>
              </a:rPr>
              <a:t>검증</a:t>
            </a:r>
            <a:endParaRPr lang="id-ID" sz="1400" dirty="0">
              <a:solidFill>
                <a:srgbClr val="4B4D4D"/>
              </a:solidFill>
              <a:latin typeface="Cambria Math" pitchFamily="18" charset="0"/>
              <a:ea typeface="Cambria Math" pitchFamily="18" charset="0"/>
              <a:cs typeface="Calibri Light" charset="0"/>
            </a:endParaRPr>
          </a:p>
        </p:txBody>
      </p:sp>
      <p:sp>
        <p:nvSpPr>
          <p:cNvPr id="61" name="Rectangle 60"/>
          <p:cNvSpPr/>
          <p:nvPr/>
        </p:nvSpPr>
        <p:spPr>
          <a:xfrm>
            <a:off x="5530232" y="5351000"/>
            <a:ext cx="3043832" cy="246221"/>
          </a:xfrm>
          <a:prstGeom prst="rect">
            <a:avLst/>
          </a:prstGeom>
          <a:noFill/>
        </p:spPr>
        <p:txBody>
          <a:bodyPr wrap="square" rtlCol="0">
            <a:spAutoFit/>
          </a:bodyPr>
          <a:lstStyle/>
          <a:p>
            <a:pPr defTabSz="756998" latinLnBrk="0"/>
            <a:endParaRPr lang="en-US" sz="1000" dirty="0">
              <a:solidFill>
                <a:srgbClr val="4B4D4D"/>
              </a:solidFill>
              <a:latin typeface="Calibri Light" charset="0"/>
              <a:ea typeface="Calibri Light" charset="0"/>
              <a:cs typeface="Calibri Light" charset="0"/>
            </a:endParaRPr>
          </a:p>
        </p:txBody>
      </p:sp>
      <p:sp>
        <p:nvSpPr>
          <p:cNvPr id="63" name="Pentagon 57"/>
          <p:cNvSpPr/>
          <p:nvPr/>
        </p:nvSpPr>
        <p:spPr>
          <a:xfrm>
            <a:off x="-12494" y="0"/>
            <a:ext cx="9144001" cy="568467"/>
          </a:xfrm>
          <a:prstGeom prst="homePlate">
            <a:avLst/>
          </a:prstGeom>
          <a:solidFill>
            <a:srgbClr val="4B4D4D"/>
          </a:solidFill>
          <a:ln w="38100" cap="rnd" cmpd="sng" algn="ctr">
            <a:noFill/>
            <a:prstDash val="solid"/>
          </a:ln>
          <a:effectLst/>
        </p:spPr>
        <p:txBody>
          <a:bodyPr rtlCol="0" anchor="ctr"/>
          <a:lstStyle/>
          <a:p>
            <a:pPr algn="ctr" defTabSz="457200"/>
            <a:endParaRPr lang="en-US" sz="6600" kern="0" dirty="0">
              <a:solidFill>
                <a:prstClr val="white"/>
              </a:solidFill>
              <a:latin typeface="Century Gothic" panose="020B0502020202020204"/>
            </a:endParaRPr>
          </a:p>
        </p:txBody>
      </p:sp>
      <p:sp>
        <p:nvSpPr>
          <p:cNvPr id="64" name="TextBox 63"/>
          <p:cNvSpPr txBox="1"/>
          <p:nvPr/>
        </p:nvSpPr>
        <p:spPr>
          <a:xfrm>
            <a:off x="233942" y="-1825"/>
            <a:ext cx="8136904" cy="552754"/>
          </a:xfrm>
          <a:prstGeom prst="rect">
            <a:avLst/>
          </a:prstGeom>
          <a:noFill/>
        </p:spPr>
        <p:txBody>
          <a:bodyPr wrap="square" lIns="90264" tIns="45104" rIns="90264" bIns="45104" rtlCol="0">
            <a:spAutoFit/>
          </a:bodyPr>
          <a:lstStyle/>
          <a:p>
            <a:r>
              <a:rPr lang="ko-KR" altLang="en-US" sz="3000" dirty="0" smtClean="0">
                <a:solidFill>
                  <a:schemeClr val="bg1"/>
                </a:solidFill>
                <a:latin typeface="HY견고딕" pitchFamily="18" charset="-127"/>
                <a:ea typeface="HY견고딕" pitchFamily="18" charset="-127"/>
              </a:rPr>
              <a:t>분석 기법</a:t>
            </a:r>
            <a:r>
              <a:rPr lang="en-US" altLang="ko-KR" sz="3000" dirty="0" smtClean="0">
                <a:solidFill>
                  <a:schemeClr val="bg1"/>
                </a:solidFill>
                <a:latin typeface="HY견고딕" pitchFamily="18" charset="-127"/>
                <a:ea typeface="HY견고딕" pitchFamily="18" charset="-127"/>
              </a:rPr>
              <a:t>.</a:t>
            </a:r>
            <a:r>
              <a:rPr lang="ko-KR" altLang="en-US" sz="3000" dirty="0" smtClean="0">
                <a:solidFill>
                  <a:schemeClr val="bg1"/>
                </a:solidFill>
                <a:latin typeface="HY견고딕" pitchFamily="18" charset="-127"/>
                <a:ea typeface="HY견고딕" pitchFamily="18" charset="-127"/>
              </a:rPr>
              <a:t>과정</a:t>
            </a:r>
            <a:endParaRPr lang="en-US" altLang="ko-KR" sz="3000" dirty="0" smtClean="0">
              <a:solidFill>
                <a:schemeClr val="bg1"/>
              </a:solidFill>
              <a:latin typeface="HY견고딕" pitchFamily="18" charset="-127"/>
              <a:ea typeface="HY견고딕" pitchFamily="18" charset="-127"/>
            </a:endParaRPr>
          </a:p>
        </p:txBody>
      </p:sp>
    </p:spTree>
    <p:extLst>
      <p:ext uri="{BB962C8B-B14F-4D97-AF65-F5344CB8AC3E}">
        <p14:creationId xmlns:p14="http://schemas.microsoft.com/office/powerpoint/2010/main" val="428458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2806242" cy="285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6242" y="89711"/>
            <a:ext cx="2952329" cy="2763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8571" y="89710"/>
            <a:ext cx="3318147" cy="2763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 y="3848100"/>
            <a:ext cx="908685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아래쪽 화살표 4"/>
          <p:cNvSpPr/>
          <p:nvPr/>
        </p:nvSpPr>
        <p:spPr>
          <a:xfrm>
            <a:off x="4168527" y="2996952"/>
            <a:ext cx="864096" cy="7200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067747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B5C01996-2D0B-4E1B-998A-4107E0F8DE91}" type="slidenum">
              <a:rPr lang="en-US" altLang="ko-KR" smtClean="0">
                <a:solidFill>
                  <a:prstClr val="black">
                    <a:lumMod val="50000"/>
                    <a:lumOff val="50000"/>
                  </a:prstClr>
                </a:solidFill>
              </a:rPr>
              <a:pPr/>
              <a:t>8</a:t>
            </a:fld>
            <a:endParaRPr lang="ko-KR" altLang="en-US">
              <a:solidFill>
                <a:prstClr val="black">
                  <a:lumMod val="50000"/>
                  <a:lumOff val="50000"/>
                </a:prstClr>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085"/>
            <a:ext cx="9144000" cy="575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29846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바닥글 개체 틀 1"/>
          <p:cNvSpPr>
            <a:spLocks noGrp="1"/>
          </p:cNvSpPr>
          <p:nvPr>
            <p:ph type="ftr" sz="quarter" idx="11"/>
          </p:nvPr>
        </p:nvSpPr>
        <p:spPr/>
        <p:txBody>
          <a:bodyPr/>
          <a:lstStyle/>
          <a:p>
            <a:r>
              <a:rPr lang="en-US" smtClean="0">
                <a:solidFill>
                  <a:prstClr val="black">
                    <a:lumMod val="50000"/>
                    <a:lumOff val="50000"/>
                  </a:prstClr>
                </a:solidFill>
              </a:rPr>
              <a:t>© Vizualus. All Rights Reserved.</a:t>
            </a:r>
            <a:endParaRPr lang="en-US" dirty="0">
              <a:solidFill>
                <a:prstClr val="black">
                  <a:lumMod val="50000"/>
                  <a:lumOff val="50000"/>
                </a:prstClr>
              </a:solidFill>
            </a:endParaRPr>
          </a:p>
        </p:txBody>
      </p:sp>
      <p:sp>
        <p:nvSpPr>
          <p:cNvPr id="3" name="슬라이드 번호 개체 틀 2"/>
          <p:cNvSpPr>
            <a:spLocks noGrp="1"/>
          </p:cNvSpPr>
          <p:nvPr>
            <p:ph type="sldNum" sz="quarter" idx="12"/>
          </p:nvPr>
        </p:nvSpPr>
        <p:spPr/>
        <p:txBody>
          <a:bodyPr/>
          <a:lstStyle/>
          <a:p>
            <a:fld id="{B5C01996-2D0B-4E1B-998A-4107E0F8DE91}" type="slidenum">
              <a:rPr lang="en-US" altLang="ko-KR" smtClean="0">
                <a:solidFill>
                  <a:prstClr val="black">
                    <a:lumMod val="50000"/>
                    <a:lumOff val="50000"/>
                  </a:prstClr>
                </a:solidFill>
              </a:rPr>
              <a:pPr/>
              <a:t>9</a:t>
            </a:fld>
            <a:endParaRPr lang="ko-KR" altLang="en-US">
              <a:solidFill>
                <a:prstClr val="black">
                  <a:lumMod val="50000"/>
                  <a:lumOff val="50000"/>
                </a:prstClr>
              </a:solidFill>
            </a:endParaRPr>
          </a:p>
        </p:txBody>
      </p:sp>
      <p:sp>
        <p:nvSpPr>
          <p:cNvPr id="4" name="그림 개체 틀 3"/>
          <p:cNvSpPr>
            <a:spLocks noGrp="1"/>
          </p:cNvSpPr>
          <p:nvPr>
            <p:ph type="pic" sz="quarter" idx="13"/>
          </p:nvPr>
        </p:nvSpPr>
        <p:spPr>
          <a:xfrm>
            <a:off x="0" y="0"/>
            <a:ext cx="9144000" cy="4509120"/>
          </a:xfrm>
        </p:spPr>
      </p:sp>
    </p:spTree>
    <p:extLst>
      <p:ext uri="{BB962C8B-B14F-4D97-AF65-F5344CB8AC3E}">
        <p14:creationId xmlns:p14="http://schemas.microsoft.com/office/powerpoint/2010/main" val="1648574351"/>
      </p:ext>
    </p:extLst>
  </p:cSld>
  <p:clrMapOvr>
    <a:masterClrMapping/>
  </p:clrMapOvr>
  <p:timing>
    <p:tnLst>
      <p:par>
        <p:cTn id="1" dur="indefinite" restart="never" nodeType="tmRoot"/>
      </p:par>
    </p:tnLst>
  </p:timing>
</p:sld>
</file>

<file path=ppt/theme/theme1.xml><?xml version="1.0" encoding="utf-8"?>
<a:theme xmlns:a="http://schemas.openxmlformats.org/drawingml/2006/main" name="Dark Background">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Ultimate Vizualus Template">
      <a:majorFont>
        <a:latin typeface="Roboto Th"/>
        <a:ea typeface=""/>
        <a:cs typeface=""/>
      </a:majorFont>
      <a:minorFont>
        <a:latin typeface="Roboto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0.xml><?xml version="1.0" encoding="utf-8"?>
<a:theme xmlns:a="http://schemas.openxmlformats.org/drawingml/2006/main" name="9_Dark Background">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Ultimate Vizualus Template">
      <a:majorFont>
        <a:latin typeface="Roboto Th"/>
        <a:ea typeface=""/>
        <a:cs typeface=""/>
      </a:majorFont>
      <a:minorFont>
        <a:latin typeface="Roboto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1.xml><?xml version="1.0" encoding="utf-8"?>
<a:theme xmlns:a="http://schemas.openxmlformats.org/drawingml/2006/main" name="10_Dark Background">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Ultimate Vizualus Template">
      <a:majorFont>
        <a:latin typeface="Roboto Th"/>
        <a:ea typeface=""/>
        <a:cs typeface=""/>
      </a:majorFont>
      <a:minorFont>
        <a:latin typeface="Roboto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Dark Background">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Ultimate Vizualus Template">
      <a:majorFont>
        <a:latin typeface="Roboto Th"/>
        <a:ea typeface=""/>
        <a:cs typeface=""/>
      </a:majorFont>
      <a:minorFont>
        <a:latin typeface="Roboto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Dark Background">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Ultimate Vizualus Template">
      <a:majorFont>
        <a:latin typeface="Roboto Th"/>
        <a:ea typeface=""/>
        <a:cs typeface=""/>
      </a:majorFont>
      <a:minorFont>
        <a:latin typeface="Roboto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3_Dark Background">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Ultimate Vizualus Template">
      <a:majorFont>
        <a:latin typeface="Roboto Th"/>
        <a:ea typeface=""/>
        <a:cs typeface=""/>
      </a:majorFont>
      <a:minorFont>
        <a:latin typeface="Roboto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4_Dark Background">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Ultimate Vizualus Template">
      <a:majorFont>
        <a:latin typeface="Roboto Th"/>
        <a:ea typeface=""/>
        <a:cs typeface=""/>
      </a:majorFont>
      <a:minorFont>
        <a:latin typeface="Roboto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5_Dark Background">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Ultimate Vizualus Template">
      <a:majorFont>
        <a:latin typeface="Roboto Th"/>
        <a:ea typeface=""/>
        <a:cs typeface=""/>
      </a:majorFont>
      <a:minorFont>
        <a:latin typeface="Roboto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6_Dark Background">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Ultimate Vizualus Template">
      <a:majorFont>
        <a:latin typeface="Roboto Th"/>
        <a:ea typeface=""/>
        <a:cs typeface=""/>
      </a:majorFont>
      <a:minorFont>
        <a:latin typeface="Roboto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8.xml><?xml version="1.0" encoding="utf-8"?>
<a:theme xmlns:a="http://schemas.openxmlformats.org/drawingml/2006/main" name="7_Dark Background">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Ultimate Vizualus Template">
      <a:majorFont>
        <a:latin typeface="Roboto Th"/>
        <a:ea typeface=""/>
        <a:cs typeface=""/>
      </a:majorFont>
      <a:minorFont>
        <a:latin typeface="Roboto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9.xml><?xml version="1.0" encoding="utf-8"?>
<a:theme xmlns:a="http://schemas.openxmlformats.org/drawingml/2006/main" name="8_Dark Background">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Ultimate Vizualus Template">
      <a:majorFont>
        <a:latin typeface="Roboto Th"/>
        <a:ea typeface=""/>
        <a:cs typeface=""/>
      </a:majorFont>
      <a:minorFont>
        <a:latin typeface="Roboto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276</Words>
  <Application>Microsoft Office PowerPoint</Application>
  <PresentationFormat>화면 슬라이드 쇼(4:3)</PresentationFormat>
  <Paragraphs>92</Paragraphs>
  <Slides>10</Slides>
  <Notes>1</Notes>
  <HiddenSlides>0</HiddenSlides>
  <MMClips>0</MMClips>
  <ScaleCrop>false</ScaleCrop>
  <HeadingPairs>
    <vt:vector size="4" baseType="variant">
      <vt:variant>
        <vt:lpstr>테마</vt:lpstr>
      </vt:variant>
      <vt:variant>
        <vt:i4>11</vt:i4>
      </vt:variant>
      <vt:variant>
        <vt:lpstr>슬라이드 제목</vt:lpstr>
      </vt:variant>
      <vt:variant>
        <vt:i4>10</vt:i4>
      </vt:variant>
    </vt:vector>
  </HeadingPairs>
  <TitlesOfParts>
    <vt:vector size="21" baseType="lpstr">
      <vt:lpstr>Dark Background</vt:lpstr>
      <vt:lpstr>1_Dark Background</vt:lpstr>
      <vt:lpstr>2_Dark Background</vt:lpstr>
      <vt:lpstr>3_Dark Background</vt:lpstr>
      <vt:lpstr>4_Dark Background</vt:lpstr>
      <vt:lpstr>5_Dark Background</vt:lpstr>
      <vt:lpstr>6_Dark Background</vt:lpstr>
      <vt:lpstr>7_Dark Background</vt:lpstr>
      <vt:lpstr>8_Dark Background</vt:lpstr>
      <vt:lpstr>9_Dark Background</vt:lpstr>
      <vt:lpstr>10_Dark Background</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user</cp:lastModifiedBy>
  <cp:revision>18</cp:revision>
  <dcterms:created xsi:type="dcterms:W3CDTF">2019-08-09T01:23:51Z</dcterms:created>
  <dcterms:modified xsi:type="dcterms:W3CDTF">2019-08-09T06:26:56Z</dcterms:modified>
</cp:coreProperties>
</file>