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Masters/slideMaster3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10.xml" ContentType="application/vnd.openxmlformats-officedocument.theme+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1.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12.xml" ContentType="application/vnd.openxmlformats-officedocument.theme+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theme/theme13.xml" ContentType="application/vnd.openxmlformats-officedocument.theme+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theme/theme14.xml" ContentType="application/vnd.openxmlformats-officedocument.theme+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theme/theme15.xml" ContentType="application/vnd.openxmlformats-officedocument.theme+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theme/theme16.xml" ContentType="application/vnd.openxmlformats-officedocument.theme+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theme/theme17.xml" ContentType="application/vnd.openxmlformats-officedocument.theme+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theme/theme18.xml" ContentType="application/vnd.openxmlformats-officedocument.theme+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theme/theme19.xml" ContentType="application/vnd.openxmlformats-officedocument.theme+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theme/theme20.xml" ContentType="application/vnd.openxmlformats-officedocument.theme+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theme/theme21.xml" ContentType="application/vnd.openxmlformats-officedocument.theme+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theme/theme22.xml" ContentType="application/vnd.openxmlformats-officedocument.theme+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theme/theme23.xml" ContentType="application/vnd.openxmlformats-officedocument.theme+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theme/theme24.xml" ContentType="application/vnd.openxmlformats-officedocument.theme+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theme/theme25.xml" ContentType="application/vnd.openxmlformats-officedocument.theme+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theme/theme26.xml" ContentType="application/vnd.openxmlformats-officedocument.theme+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slideLayouts/slideLayout320.xml" ContentType="application/vnd.openxmlformats-officedocument.presentationml.slideLayout+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slideLayouts/slideLayout323.xml" ContentType="application/vnd.openxmlformats-officedocument.presentationml.slideLayout+xml"/>
  <Override PartName="/ppt/slideLayouts/slideLayout324.xml" ContentType="application/vnd.openxmlformats-officedocument.presentationml.slideLayout+xml"/>
  <Override PartName="/ppt/theme/theme27.xml" ContentType="application/vnd.openxmlformats-officedocument.theme+xml"/>
  <Override PartName="/ppt/slideLayouts/slideLayout325.xml" ContentType="application/vnd.openxmlformats-officedocument.presentationml.slideLayout+xml"/>
  <Override PartName="/ppt/slideLayouts/slideLayout326.xml" ContentType="application/vnd.openxmlformats-officedocument.presentationml.slideLayout+xml"/>
  <Override PartName="/ppt/slideLayouts/slideLayout327.xml" ContentType="application/vnd.openxmlformats-officedocument.presentationml.slideLayout+xml"/>
  <Override PartName="/ppt/slideLayouts/slideLayout328.xml" ContentType="application/vnd.openxmlformats-officedocument.presentationml.slideLayout+xml"/>
  <Override PartName="/ppt/slideLayouts/slideLayout329.xml" ContentType="application/vnd.openxmlformats-officedocument.presentationml.slideLayout+xml"/>
  <Override PartName="/ppt/slideLayouts/slideLayout330.xml" ContentType="application/vnd.openxmlformats-officedocument.presentationml.slideLayout+xml"/>
  <Override PartName="/ppt/slideLayouts/slideLayout331.xml" ContentType="application/vnd.openxmlformats-officedocument.presentationml.slideLayout+xml"/>
  <Override PartName="/ppt/slideLayouts/slideLayout332.xml" ContentType="application/vnd.openxmlformats-officedocument.presentationml.slideLayout+xml"/>
  <Override PartName="/ppt/slideLayouts/slideLayout333.xml" ContentType="application/vnd.openxmlformats-officedocument.presentationml.slideLayout+xml"/>
  <Override PartName="/ppt/slideLayouts/slideLayout334.xml" ContentType="application/vnd.openxmlformats-officedocument.presentationml.slideLayout+xml"/>
  <Override PartName="/ppt/slideLayouts/slideLayout335.xml" ContentType="application/vnd.openxmlformats-officedocument.presentationml.slideLayout+xml"/>
  <Override PartName="/ppt/slideLayouts/slideLayout336.xml" ContentType="application/vnd.openxmlformats-officedocument.presentationml.slideLayout+xml"/>
  <Override PartName="/ppt/theme/theme28.xml" ContentType="application/vnd.openxmlformats-officedocument.theme+xml"/>
  <Override PartName="/ppt/slideLayouts/slideLayout337.xml" ContentType="application/vnd.openxmlformats-officedocument.presentationml.slideLayout+xml"/>
  <Override PartName="/ppt/slideLayouts/slideLayout338.xml" ContentType="application/vnd.openxmlformats-officedocument.presentationml.slideLayout+xml"/>
  <Override PartName="/ppt/slideLayouts/slideLayout339.xml" ContentType="application/vnd.openxmlformats-officedocument.presentationml.slideLayout+xml"/>
  <Override PartName="/ppt/slideLayouts/slideLayout340.xml" ContentType="application/vnd.openxmlformats-officedocument.presentationml.slideLayout+xml"/>
  <Override PartName="/ppt/slideLayouts/slideLayout341.xml" ContentType="application/vnd.openxmlformats-officedocument.presentationml.slideLayout+xml"/>
  <Override PartName="/ppt/slideLayouts/slideLayout342.xml" ContentType="application/vnd.openxmlformats-officedocument.presentationml.slideLayout+xml"/>
  <Override PartName="/ppt/slideLayouts/slideLayout343.xml" ContentType="application/vnd.openxmlformats-officedocument.presentationml.slideLayout+xml"/>
  <Override PartName="/ppt/slideLayouts/slideLayout344.xml" ContentType="application/vnd.openxmlformats-officedocument.presentationml.slideLayout+xml"/>
  <Override PartName="/ppt/slideLayouts/slideLayout345.xml" ContentType="application/vnd.openxmlformats-officedocument.presentationml.slideLayout+xml"/>
  <Override PartName="/ppt/slideLayouts/slideLayout346.xml" ContentType="application/vnd.openxmlformats-officedocument.presentationml.slideLayout+xml"/>
  <Override PartName="/ppt/slideLayouts/slideLayout347.xml" ContentType="application/vnd.openxmlformats-officedocument.presentationml.slideLayout+xml"/>
  <Override PartName="/ppt/slideLayouts/slideLayout348.xml" ContentType="application/vnd.openxmlformats-officedocument.presentationml.slideLayout+xml"/>
  <Override PartName="/ppt/theme/theme29.xml" ContentType="application/vnd.openxmlformats-officedocument.theme+xml"/>
  <Override PartName="/ppt/slideLayouts/slideLayout349.xml" ContentType="application/vnd.openxmlformats-officedocument.presentationml.slideLayout+xml"/>
  <Override PartName="/ppt/slideLayouts/slideLayout350.xml" ContentType="application/vnd.openxmlformats-officedocument.presentationml.slideLayout+xml"/>
  <Override PartName="/ppt/slideLayouts/slideLayout351.xml" ContentType="application/vnd.openxmlformats-officedocument.presentationml.slideLayout+xml"/>
  <Override PartName="/ppt/slideLayouts/slideLayout352.xml" ContentType="application/vnd.openxmlformats-officedocument.presentationml.slideLayout+xml"/>
  <Override PartName="/ppt/slideLayouts/slideLayout353.xml" ContentType="application/vnd.openxmlformats-officedocument.presentationml.slideLayout+xml"/>
  <Override PartName="/ppt/slideLayouts/slideLayout354.xml" ContentType="application/vnd.openxmlformats-officedocument.presentationml.slideLayout+xml"/>
  <Override PartName="/ppt/slideLayouts/slideLayout355.xml" ContentType="application/vnd.openxmlformats-officedocument.presentationml.slideLayout+xml"/>
  <Override PartName="/ppt/slideLayouts/slideLayout356.xml" ContentType="application/vnd.openxmlformats-officedocument.presentationml.slideLayout+xml"/>
  <Override PartName="/ppt/slideLayouts/slideLayout357.xml" ContentType="application/vnd.openxmlformats-officedocument.presentationml.slideLayout+xml"/>
  <Override PartName="/ppt/slideLayouts/slideLayout358.xml" ContentType="application/vnd.openxmlformats-officedocument.presentationml.slideLayout+xml"/>
  <Override PartName="/ppt/slideLayouts/slideLayout359.xml" ContentType="application/vnd.openxmlformats-officedocument.presentationml.slideLayout+xml"/>
  <Override PartName="/ppt/slideLayouts/slideLayout360.xml" ContentType="application/vnd.openxmlformats-officedocument.presentationml.slideLayout+xml"/>
  <Override PartName="/ppt/theme/theme30.xml" ContentType="application/vnd.openxmlformats-officedocument.theme+xml"/>
  <Override PartName="/ppt/slideLayouts/slideLayout361.xml" ContentType="application/vnd.openxmlformats-officedocument.presentationml.slideLayout+xml"/>
  <Override PartName="/ppt/slideLayouts/slideLayout362.xml" ContentType="application/vnd.openxmlformats-officedocument.presentationml.slideLayout+xml"/>
  <Override PartName="/ppt/slideLayouts/slideLayout363.xml" ContentType="application/vnd.openxmlformats-officedocument.presentationml.slideLayout+xml"/>
  <Override PartName="/ppt/slideLayouts/slideLayout364.xml" ContentType="application/vnd.openxmlformats-officedocument.presentationml.slideLayout+xml"/>
  <Override PartName="/ppt/slideLayouts/slideLayout365.xml" ContentType="application/vnd.openxmlformats-officedocument.presentationml.slideLayout+xml"/>
  <Override PartName="/ppt/slideLayouts/slideLayout366.xml" ContentType="application/vnd.openxmlformats-officedocument.presentationml.slideLayout+xml"/>
  <Override PartName="/ppt/slideLayouts/slideLayout367.xml" ContentType="application/vnd.openxmlformats-officedocument.presentationml.slideLayout+xml"/>
  <Override PartName="/ppt/slideLayouts/slideLayout368.xml" ContentType="application/vnd.openxmlformats-officedocument.presentationml.slideLayout+xml"/>
  <Override PartName="/ppt/slideLayouts/slideLayout369.xml" ContentType="application/vnd.openxmlformats-officedocument.presentationml.slideLayout+xml"/>
  <Override PartName="/ppt/slideLayouts/slideLayout370.xml" ContentType="application/vnd.openxmlformats-officedocument.presentationml.slideLayout+xml"/>
  <Override PartName="/ppt/slideLayouts/slideLayout371.xml" ContentType="application/vnd.openxmlformats-officedocument.presentationml.slideLayout+xml"/>
  <Override PartName="/ppt/slideLayouts/slideLayout372.xml" ContentType="application/vnd.openxmlformats-officedocument.presentationml.slideLayout+xml"/>
  <Override PartName="/ppt/theme/theme31.xml" ContentType="application/vnd.openxmlformats-officedocument.theme+xml"/>
  <Override PartName="/ppt/slideLayouts/slideLayout373.xml" ContentType="application/vnd.openxmlformats-officedocument.presentationml.slideLayout+xml"/>
  <Override PartName="/ppt/slideLayouts/slideLayout374.xml" ContentType="application/vnd.openxmlformats-officedocument.presentationml.slideLayout+xml"/>
  <Override PartName="/ppt/slideLayouts/slideLayout375.xml" ContentType="application/vnd.openxmlformats-officedocument.presentationml.slideLayout+xml"/>
  <Override PartName="/ppt/slideLayouts/slideLayout376.xml" ContentType="application/vnd.openxmlformats-officedocument.presentationml.slideLayout+xml"/>
  <Override PartName="/ppt/slideLayouts/slideLayout377.xml" ContentType="application/vnd.openxmlformats-officedocument.presentationml.slideLayout+xml"/>
  <Override PartName="/ppt/slideLayouts/slideLayout378.xml" ContentType="application/vnd.openxmlformats-officedocument.presentationml.slideLayout+xml"/>
  <Override PartName="/ppt/slideLayouts/slideLayout379.xml" ContentType="application/vnd.openxmlformats-officedocument.presentationml.slideLayout+xml"/>
  <Override PartName="/ppt/slideLayouts/slideLayout380.xml" ContentType="application/vnd.openxmlformats-officedocument.presentationml.slideLayout+xml"/>
  <Override PartName="/ppt/slideLayouts/slideLayout381.xml" ContentType="application/vnd.openxmlformats-officedocument.presentationml.slideLayout+xml"/>
  <Override PartName="/ppt/slideLayouts/slideLayout382.xml" ContentType="application/vnd.openxmlformats-officedocument.presentationml.slideLayout+xml"/>
  <Override PartName="/ppt/slideLayouts/slideLayout383.xml" ContentType="application/vnd.openxmlformats-officedocument.presentationml.slideLayout+xml"/>
  <Override PartName="/ppt/slideLayouts/slideLayout384.xml" ContentType="application/vnd.openxmlformats-officedocument.presentationml.slideLayout+xml"/>
  <Override PartName="/ppt/theme/theme32.xml" ContentType="application/vnd.openxmlformats-officedocument.theme+xml"/>
  <Override PartName="/ppt/slideLayouts/slideLayout385.xml" ContentType="application/vnd.openxmlformats-officedocument.presentationml.slideLayout+xml"/>
  <Override PartName="/ppt/slideLayouts/slideLayout386.xml" ContentType="application/vnd.openxmlformats-officedocument.presentationml.slideLayout+xml"/>
  <Override PartName="/ppt/slideLayouts/slideLayout387.xml" ContentType="application/vnd.openxmlformats-officedocument.presentationml.slideLayout+xml"/>
  <Override PartName="/ppt/slideLayouts/slideLayout388.xml" ContentType="application/vnd.openxmlformats-officedocument.presentationml.slideLayout+xml"/>
  <Override PartName="/ppt/slideLayouts/slideLayout389.xml" ContentType="application/vnd.openxmlformats-officedocument.presentationml.slideLayout+xml"/>
  <Override PartName="/ppt/slideLayouts/slideLayout390.xml" ContentType="application/vnd.openxmlformats-officedocument.presentationml.slideLayout+xml"/>
  <Override PartName="/ppt/slideLayouts/slideLayout391.xml" ContentType="application/vnd.openxmlformats-officedocument.presentationml.slideLayout+xml"/>
  <Override PartName="/ppt/slideLayouts/slideLayout392.xml" ContentType="application/vnd.openxmlformats-officedocument.presentationml.slideLayout+xml"/>
  <Override PartName="/ppt/slideLayouts/slideLayout393.xml" ContentType="application/vnd.openxmlformats-officedocument.presentationml.slideLayout+xml"/>
  <Override PartName="/ppt/slideLayouts/slideLayout394.xml" ContentType="application/vnd.openxmlformats-officedocument.presentationml.slideLayout+xml"/>
  <Override PartName="/ppt/slideLayouts/slideLayout395.xml" ContentType="application/vnd.openxmlformats-officedocument.presentationml.slideLayout+xml"/>
  <Override PartName="/ppt/slideLayouts/slideLayout396.xml" ContentType="application/vnd.openxmlformats-officedocument.presentationml.slideLayout+xml"/>
  <Override PartName="/ppt/theme/theme33.xml" ContentType="application/vnd.openxmlformats-officedocument.theme+xml"/>
  <Override PartName="/ppt/slideLayouts/slideLayout397.xml" ContentType="application/vnd.openxmlformats-officedocument.presentationml.slideLayout+xml"/>
  <Override PartName="/ppt/slideLayouts/slideLayout398.xml" ContentType="application/vnd.openxmlformats-officedocument.presentationml.slideLayout+xml"/>
  <Override PartName="/ppt/slideLayouts/slideLayout399.xml" ContentType="application/vnd.openxmlformats-officedocument.presentationml.slideLayout+xml"/>
  <Override PartName="/ppt/slideLayouts/slideLayout400.xml" ContentType="application/vnd.openxmlformats-officedocument.presentationml.slideLayout+xml"/>
  <Override PartName="/ppt/slideLayouts/slideLayout401.xml" ContentType="application/vnd.openxmlformats-officedocument.presentationml.slideLayout+xml"/>
  <Override PartName="/ppt/slideLayouts/slideLayout402.xml" ContentType="application/vnd.openxmlformats-officedocument.presentationml.slideLayout+xml"/>
  <Override PartName="/ppt/slideLayouts/slideLayout403.xml" ContentType="application/vnd.openxmlformats-officedocument.presentationml.slideLayout+xml"/>
  <Override PartName="/ppt/slideLayouts/slideLayout404.xml" ContentType="application/vnd.openxmlformats-officedocument.presentationml.slideLayout+xml"/>
  <Override PartName="/ppt/slideLayouts/slideLayout405.xml" ContentType="application/vnd.openxmlformats-officedocument.presentationml.slideLayout+xml"/>
  <Override PartName="/ppt/slideLayouts/slideLayout406.xml" ContentType="application/vnd.openxmlformats-officedocument.presentationml.slideLayout+xml"/>
  <Override PartName="/ppt/slideLayouts/slideLayout407.xml" ContentType="application/vnd.openxmlformats-officedocument.presentationml.slideLayout+xml"/>
  <Override PartName="/ppt/slideLayouts/slideLayout408.xml" ContentType="application/vnd.openxmlformats-officedocument.presentationml.slideLayout+xml"/>
  <Override PartName="/ppt/theme/theme34.xml" ContentType="application/vnd.openxmlformats-officedocument.theme+xml"/>
  <Override PartName="/ppt/theme/theme3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 id="2147483673" r:id="rId2"/>
    <p:sldMasterId id="2147483686" r:id="rId3"/>
    <p:sldMasterId id="2147483699" r:id="rId4"/>
    <p:sldMasterId id="2147483712" r:id="rId5"/>
    <p:sldMasterId id="2147483725" r:id="rId6"/>
    <p:sldMasterId id="2147483738" r:id="rId7"/>
    <p:sldMasterId id="2147483751" r:id="rId8"/>
    <p:sldMasterId id="2147483764" r:id="rId9"/>
    <p:sldMasterId id="2147483777" r:id="rId10"/>
    <p:sldMasterId id="2147483790" r:id="rId11"/>
    <p:sldMasterId id="2147483803" r:id="rId12"/>
    <p:sldMasterId id="2147483816" r:id="rId13"/>
    <p:sldMasterId id="2147483829" r:id="rId14"/>
    <p:sldMasterId id="2147483842" r:id="rId15"/>
    <p:sldMasterId id="2147483855" r:id="rId16"/>
    <p:sldMasterId id="2147483868" r:id="rId17"/>
    <p:sldMasterId id="2147483881" r:id="rId18"/>
    <p:sldMasterId id="2147483894" r:id="rId19"/>
    <p:sldMasterId id="2147483907" r:id="rId20"/>
    <p:sldMasterId id="2147483920" r:id="rId21"/>
    <p:sldMasterId id="2147483933" r:id="rId22"/>
    <p:sldMasterId id="2147483946" r:id="rId23"/>
    <p:sldMasterId id="2147483959" r:id="rId24"/>
    <p:sldMasterId id="2147483972" r:id="rId25"/>
    <p:sldMasterId id="2147483985" r:id="rId26"/>
    <p:sldMasterId id="2147483998" r:id="rId27"/>
    <p:sldMasterId id="2147484011" r:id="rId28"/>
    <p:sldMasterId id="2147484024" r:id="rId29"/>
    <p:sldMasterId id="2147484037" r:id="rId30"/>
    <p:sldMasterId id="2147484050" r:id="rId31"/>
    <p:sldMasterId id="2147484063" r:id="rId32"/>
    <p:sldMasterId id="2147484076" r:id="rId33"/>
    <p:sldMasterId id="2147484089" r:id="rId34"/>
  </p:sldMasterIdLst>
  <p:notesMasterIdLst>
    <p:notesMasterId r:id="rId70"/>
  </p:notesMasterIdLst>
  <p:sldIdLst>
    <p:sldId id="256" r:id="rId35"/>
    <p:sldId id="257" r:id="rId36"/>
    <p:sldId id="258" r:id="rId37"/>
    <p:sldId id="259" r:id="rId38"/>
    <p:sldId id="260" r:id="rId39"/>
    <p:sldId id="261" r:id="rId40"/>
    <p:sldId id="262" r:id="rId41"/>
    <p:sldId id="263" r:id="rId42"/>
    <p:sldId id="264" r:id="rId43"/>
    <p:sldId id="265" r:id="rId44"/>
    <p:sldId id="266" r:id="rId45"/>
    <p:sldId id="280" r:id="rId46"/>
    <p:sldId id="281" r:id="rId47"/>
    <p:sldId id="282" r:id="rId48"/>
    <p:sldId id="283" r:id="rId49"/>
    <p:sldId id="284" r:id="rId50"/>
    <p:sldId id="267" r:id="rId51"/>
    <p:sldId id="268" r:id="rId52"/>
    <p:sldId id="269" r:id="rId53"/>
    <p:sldId id="270" r:id="rId54"/>
    <p:sldId id="271" r:id="rId55"/>
    <p:sldId id="272" r:id="rId56"/>
    <p:sldId id="273" r:id="rId57"/>
    <p:sldId id="285" r:id="rId58"/>
    <p:sldId id="286" r:id="rId59"/>
    <p:sldId id="287" r:id="rId60"/>
    <p:sldId id="288" r:id="rId61"/>
    <p:sldId id="289" r:id="rId62"/>
    <p:sldId id="274" r:id="rId63"/>
    <p:sldId id="290" r:id="rId64"/>
    <p:sldId id="275" r:id="rId65"/>
    <p:sldId id="276" r:id="rId66"/>
    <p:sldId id="277" r:id="rId67"/>
    <p:sldId id="278" r:id="rId68"/>
    <p:sldId id="279" r:id="rId69"/>
  </p:sldIdLst>
  <p:sldSz cx="9144000" cy="6858000" type="screen4x3"/>
  <p:notesSz cx="6858000" cy="9144000"/>
  <p:embeddedFontLst>
    <p:embeddedFont>
      <p:font typeface="Verdana" panose="020B0604030504040204" pitchFamily="34" charset="0"/>
      <p:regular r:id="rId71"/>
      <p:bold r:id="rId72"/>
      <p:italic r:id="rId73"/>
      <p:boldItalic r:id="rId74"/>
    </p:embeddedFont>
    <p:embeddedFont>
      <p:font typeface="Segoe UI" panose="020B0502040204020203" pitchFamily="34" charset="0"/>
      <p:regular r:id="rId75"/>
      <p:bold r:id="rId76"/>
      <p:italic r:id="rId77"/>
      <p:boldItalic r:id="rId78"/>
    </p:embeddedFont>
    <p:embeddedFont>
      <p:font typeface="Calibri" panose="020F0502020204030204" pitchFamily="34" charset="0"/>
      <p:regular r:id="rId79"/>
      <p:bold r:id="rId80"/>
      <p:italic r:id="rId81"/>
      <p:boldItalic r:id="rId8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5620"/>
    <p:restoredTop sz="94660"/>
  </p:normalViewPr>
  <p:slideViewPr>
    <p:cSldViewPr snapToGrid="0">
      <p:cViewPr varScale="1">
        <p:scale>
          <a:sx n="86" d="100"/>
          <a:sy n="86" d="100"/>
        </p:scale>
        <p:origin x="1282" y="58"/>
      </p:cViewPr>
      <p:guideLst/>
    </p:cSldViewPr>
  </p:slideViewPr>
  <p:notesTextViewPr>
    <p:cViewPr>
      <p:scale>
        <a:sx n="1" d="1"/>
        <a:sy n="1" d="1"/>
      </p:scale>
      <p:origin x="0" y="0"/>
    </p:cViewPr>
  </p:notesTextViewPr>
  <p:notesViewPr>
    <p:cSldViewPr snapToGrid="0">
      <p:cViewPr>
        <p:scale>
          <a:sx n="66" d="100"/>
          <a:sy n="66" d="100"/>
        </p:scale>
        <p:origin x="3062" y="14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Master" Target="slideMasters/slideMaster26.xml"/><Relationship Id="rId39" Type="http://schemas.openxmlformats.org/officeDocument/2006/relationships/slide" Target="slides/slide5.xml"/><Relationship Id="rId21" Type="http://schemas.openxmlformats.org/officeDocument/2006/relationships/slideMaster" Target="slideMasters/slideMaster21.xml"/><Relationship Id="rId34" Type="http://schemas.openxmlformats.org/officeDocument/2006/relationships/slideMaster" Target="slideMasters/slideMaster34.xml"/><Relationship Id="rId42" Type="http://schemas.openxmlformats.org/officeDocument/2006/relationships/slide" Target="slides/slide8.xml"/><Relationship Id="rId47" Type="http://schemas.openxmlformats.org/officeDocument/2006/relationships/slide" Target="slides/slide13.xml"/><Relationship Id="rId50" Type="http://schemas.openxmlformats.org/officeDocument/2006/relationships/slide" Target="slides/slide16.xml"/><Relationship Id="rId55" Type="http://schemas.openxmlformats.org/officeDocument/2006/relationships/slide" Target="slides/slide21.xml"/><Relationship Id="rId63" Type="http://schemas.openxmlformats.org/officeDocument/2006/relationships/slide" Target="slides/slide29.xml"/><Relationship Id="rId68" Type="http://schemas.openxmlformats.org/officeDocument/2006/relationships/slide" Target="slides/slide34.xml"/><Relationship Id="rId76" Type="http://schemas.openxmlformats.org/officeDocument/2006/relationships/font" Target="fonts/font6.fntdata"/><Relationship Id="rId84" Type="http://schemas.openxmlformats.org/officeDocument/2006/relationships/viewProps" Target="viewProps.xml"/><Relationship Id="rId7" Type="http://schemas.openxmlformats.org/officeDocument/2006/relationships/slideMaster" Target="slideMasters/slideMaster7.xml"/><Relationship Id="rId71" Type="http://schemas.openxmlformats.org/officeDocument/2006/relationships/font" Target="fonts/font1.fntdata"/><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Master" Target="slideMasters/slideMaster29.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Master" Target="slideMasters/slideMaster32.xml"/><Relationship Id="rId37" Type="http://schemas.openxmlformats.org/officeDocument/2006/relationships/slide" Target="slides/slide3.xml"/><Relationship Id="rId40" Type="http://schemas.openxmlformats.org/officeDocument/2006/relationships/slide" Target="slides/slide6.xml"/><Relationship Id="rId45" Type="http://schemas.openxmlformats.org/officeDocument/2006/relationships/slide" Target="slides/slide11.xml"/><Relationship Id="rId53" Type="http://schemas.openxmlformats.org/officeDocument/2006/relationships/slide" Target="slides/slide19.xml"/><Relationship Id="rId58" Type="http://schemas.openxmlformats.org/officeDocument/2006/relationships/slide" Target="slides/slide24.xml"/><Relationship Id="rId66" Type="http://schemas.openxmlformats.org/officeDocument/2006/relationships/slide" Target="slides/slide32.xml"/><Relationship Id="rId74" Type="http://schemas.openxmlformats.org/officeDocument/2006/relationships/font" Target="fonts/font4.fntdata"/><Relationship Id="rId79" Type="http://schemas.openxmlformats.org/officeDocument/2006/relationships/font" Target="fonts/font9.fntdata"/><Relationship Id="rId5" Type="http://schemas.openxmlformats.org/officeDocument/2006/relationships/slideMaster" Target="slideMasters/slideMaster5.xml"/><Relationship Id="rId61" Type="http://schemas.openxmlformats.org/officeDocument/2006/relationships/slide" Target="slides/slide27.xml"/><Relationship Id="rId82" Type="http://schemas.openxmlformats.org/officeDocument/2006/relationships/font" Target="fonts/font12.fntdata"/><Relationship Id="rId19" Type="http://schemas.openxmlformats.org/officeDocument/2006/relationships/slideMaster" Target="slideMasters/slideMaster19.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Master" Target="slideMasters/slideMaster30.xml"/><Relationship Id="rId35" Type="http://schemas.openxmlformats.org/officeDocument/2006/relationships/slide" Target="slides/slide1.xml"/><Relationship Id="rId43" Type="http://schemas.openxmlformats.org/officeDocument/2006/relationships/slide" Target="slides/slide9.xml"/><Relationship Id="rId48" Type="http://schemas.openxmlformats.org/officeDocument/2006/relationships/slide" Target="slides/slide14.xml"/><Relationship Id="rId56" Type="http://schemas.openxmlformats.org/officeDocument/2006/relationships/slide" Target="slides/slide22.xml"/><Relationship Id="rId64" Type="http://schemas.openxmlformats.org/officeDocument/2006/relationships/slide" Target="slides/slide30.xml"/><Relationship Id="rId69" Type="http://schemas.openxmlformats.org/officeDocument/2006/relationships/slide" Target="slides/slide35.xml"/><Relationship Id="rId77" Type="http://schemas.openxmlformats.org/officeDocument/2006/relationships/font" Target="fonts/font7.fntdata"/><Relationship Id="rId8" Type="http://schemas.openxmlformats.org/officeDocument/2006/relationships/slideMaster" Target="slideMasters/slideMaster8.xml"/><Relationship Id="rId51" Type="http://schemas.openxmlformats.org/officeDocument/2006/relationships/slide" Target="slides/slide17.xml"/><Relationship Id="rId72" Type="http://schemas.openxmlformats.org/officeDocument/2006/relationships/font" Target="fonts/font2.fntdata"/><Relationship Id="rId80" Type="http://schemas.openxmlformats.org/officeDocument/2006/relationships/font" Target="fonts/font10.fntdata"/><Relationship Id="rId85"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Master" Target="slideMasters/slideMaster33.xml"/><Relationship Id="rId38" Type="http://schemas.openxmlformats.org/officeDocument/2006/relationships/slide" Target="slides/slide4.xml"/><Relationship Id="rId46" Type="http://schemas.openxmlformats.org/officeDocument/2006/relationships/slide" Target="slides/slide12.xml"/><Relationship Id="rId59" Type="http://schemas.openxmlformats.org/officeDocument/2006/relationships/slide" Target="slides/slide25.xml"/><Relationship Id="rId67" Type="http://schemas.openxmlformats.org/officeDocument/2006/relationships/slide" Target="slides/slide33.xml"/><Relationship Id="rId20" Type="http://schemas.openxmlformats.org/officeDocument/2006/relationships/slideMaster" Target="slideMasters/slideMaster20.xml"/><Relationship Id="rId41" Type="http://schemas.openxmlformats.org/officeDocument/2006/relationships/slide" Target="slides/slide7.xml"/><Relationship Id="rId54" Type="http://schemas.openxmlformats.org/officeDocument/2006/relationships/slide" Target="slides/slide20.xml"/><Relationship Id="rId62" Type="http://schemas.openxmlformats.org/officeDocument/2006/relationships/slide" Target="slides/slide28.xml"/><Relationship Id="rId70" Type="http://schemas.openxmlformats.org/officeDocument/2006/relationships/notesMaster" Target="notesMasters/notesMaster1.xml"/><Relationship Id="rId75" Type="http://schemas.openxmlformats.org/officeDocument/2006/relationships/font" Target="fonts/font5.fntdata"/><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 Target="slides/slide2.xml"/><Relationship Id="rId49" Type="http://schemas.openxmlformats.org/officeDocument/2006/relationships/slide" Target="slides/slide15.xml"/><Relationship Id="rId57" Type="http://schemas.openxmlformats.org/officeDocument/2006/relationships/slide" Target="slides/slide23.xml"/><Relationship Id="rId10" Type="http://schemas.openxmlformats.org/officeDocument/2006/relationships/slideMaster" Target="slideMasters/slideMaster10.xml"/><Relationship Id="rId31" Type="http://schemas.openxmlformats.org/officeDocument/2006/relationships/slideMaster" Target="slideMasters/slideMaster31.xml"/><Relationship Id="rId44" Type="http://schemas.openxmlformats.org/officeDocument/2006/relationships/slide" Target="slides/slide10.xml"/><Relationship Id="rId52" Type="http://schemas.openxmlformats.org/officeDocument/2006/relationships/slide" Target="slides/slide18.xml"/><Relationship Id="rId60" Type="http://schemas.openxmlformats.org/officeDocument/2006/relationships/slide" Target="slides/slide26.xml"/><Relationship Id="rId65" Type="http://schemas.openxmlformats.org/officeDocument/2006/relationships/slide" Target="slides/slide31.xml"/><Relationship Id="rId73" Type="http://schemas.openxmlformats.org/officeDocument/2006/relationships/font" Target="fonts/font3.fntdata"/><Relationship Id="rId78" Type="http://schemas.openxmlformats.org/officeDocument/2006/relationships/font" Target="fonts/font8.fntdata"/><Relationship Id="rId81" Type="http://schemas.openxmlformats.org/officeDocument/2006/relationships/font" Target="fonts/font11.fntdata"/><Relationship Id="rId86"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C444E7-34F4-4D2A-A8EA-F358F248D405}" type="datetimeFigureOut">
              <a:rPr lang="en-GB" smtClean="0"/>
              <a:t>25/05/2017</a:t>
            </a:fld>
            <a:endParaRPr lang="en-GB"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26681C-E629-4398-9B29-48D6269261E4}" type="slidenum">
              <a:rPr lang="en-GB" smtClean="0"/>
              <a:t>‹#›</a:t>
            </a:fld>
            <a:endParaRPr lang="en-GB" dirty="0"/>
          </a:p>
        </p:txBody>
      </p:sp>
    </p:spTree>
    <p:extLst>
      <p:ext uri="{BB962C8B-B14F-4D97-AF65-F5344CB8AC3E}">
        <p14:creationId xmlns:p14="http://schemas.microsoft.com/office/powerpoint/2010/main" val="47395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1463" y="8662063"/>
            <a:ext cx="2971800" cy="458787"/>
          </a:xfrm>
        </p:spPr>
        <p:txBody>
          <a:bodyPr/>
          <a:lstStyle/>
          <a:p>
            <a:fld id="{A426681C-E629-4398-9B29-48D6269261E4}" type="slidenum">
              <a:rPr lang="en-GB" smtClean="0"/>
              <a:t>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13: Using R services with Machine Learning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0445646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1463" y="8662063"/>
            <a:ext cx="2971800" cy="458787"/>
          </a:xfrm>
        </p:spPr>
        <p:txBody>
          <a:bodyPr/>
          <a:lstStyle/>
          <a:p>
            <a:fld id="{A426681C-E629-4398-9B29-48D6269261E4}" type="slidenum">
              <a:rPr lang="en-GB" smtClean="0"/>
              <a:t>10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13: Using R services with Machine Learning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8027017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Ensure that the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MT17B-WS2016-NAT</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20774A-LON-DC</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and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20774A-LON-DEV</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virtual machines are running, and that you are logged on to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20774A-LON-DEV</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as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ADATUM\AdatumAdmin</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Note that the Data Science virtual machine incurs costs, so you should check that your Azure Pass still has sufficient credits. The exercise specifies the A2 Standard size; this is because a lack of RAM can cause the database restore to fail.</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Deploy the Data Science virtual machine</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20774A-LON-DEV</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virtual machine, sign into the Azure Portal, and then in the left pane,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+NEW</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Compute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See all</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the images list,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Data Science Virtual Machine for Windows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Create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Basics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blade, enter the following information,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OK</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60000"/>
              </a:lnSpc>
              <a:spcAft>
                <a:spcPts val="995"/>
              </a:spcAft>
              <a:buFont typeface="+mj-lt"/>
              <a:buAutoNum type="alphaL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Name: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dsvm&lt;</a:t>
            </a:r>
            <a:r>
              <a:rPr lang="en-US" sz="1000" b="1" i="1" dirty="0" smtClean="0">
                <a:effectLst/>
                <a:latin typeface="Arial" panose="020B0604020202020204" pitchFamily="34" charset="0"/>
                <a:ea typeface="Times New Roman" panose="02020603050405020304" pitchFamily="18" charset="0"/>
                <a:cs typeface="Times New Roman" panose="02020603050405020304" pitchFamily="18" charset="0"/>
              </a:rPr>
              <a:t>date</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&gt; </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(this name cannot be longer than 15 characters)</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60000"/>
              </a:lnSpc>
              <a:spcAft>
                <a:spcPts val="995"/>
              </a:spcAft>
              <a:buFont typeface="+mj-lt"/>
              <a:buAutoNum type="alphaL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Virtual machine disk type: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HDD</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60000"/>
              </a:lnSpc>
              <a:spcAft>
                <a:spcPts val="995"/>
              </a:spcAft>
              <a:buFont typeface="+mj-lt"/>
              <a:buAutoNum type="alphaL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User name: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dsadmin</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60000"/>
              </a:lnSpc>
              <a:spcAft>
                <a:spcPts val="995"/>
              </a:spcAft>
              <a:buFont typeface="+mj-lt"/>
              <a:buAutoNum type="alphaL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Password: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Pa55w.rdPa55w.rd</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60000"/>
              </a:lnSpc>
              <a:spcAft>
                <a:spcPts val="995"/>
              </a:spcAft>
              <a:buFont typeface="+mj-lt"/>
              <a:buAutoNum type="alphaL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Confirm password: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Pa55w.rdPa55w.rd</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60000"/>
              </a:lnSpc>
              <a:spcAft>
                <a:spcPts val="995"/>
              </a:spcAft>
              <a:buFont typeface="+mj-lt"/>
              <a:buAutoNum type="alphaL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Subscription: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Azure Pass</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60000"/>
              </a:lnSpc>
              <a:spcAft>
                <a:spcPts val="995"/>
              </a:spcAft>
              <a:buFont typeface="+mj-lt"/>
              <a:buAutoNum type="alphaL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Resource group: (Create new)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dsvmrg</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60000"/>
              </a:lnSpc>
              <a:spcAft>
                <a:spcPts val="995"/>
              </a:spcAft>
              <a:buFont typeface="+mj-lt"/>
              <a:buAutoNum type="alphaL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Location: </a:t>
            </a:r>
            <a:r>
              <a:rPr lang="en-US" sz="1000" b="1" i="1" dirty="0" smtClean="0">
                <a:effectLst/>
                <a:latin typeface="Arial" panose="020B0604020202020204" pitchFamily="34" charset="0"/>
                <a:ea typeface="Times New Roman" panose="02020603050405020304" pitchFamily="18" charset="0"/>
                <a:cs typeface="Times New Roman" panose="02020603050405020304" pitchFamily="18" charset="0"/>
              </a:rPr>
              <a:t>Your location</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Choose a size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blade,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View all</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A2 Standard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Select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Settings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blade, leave all settings at their defaults,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OK</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7"/>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Summary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blade,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7"/>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Purchase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blade, select the permission check box,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Purchase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7"/>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Wait until the deployment has successfully completed before continuing with this exercise.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a:xfrm>
            <a:off x="3861463" y="8662063"/>
            <a:ext cx="2971800" cy="458787"/>
          </a:xfrm>
        </p:spPr>
        <p:txBody>
          <a:bodyPr/>
          <a:lstStyle/>
          <a:p>
            <a:fld id="{A426681C-E629-4398-9B29-48D6269261E4}" type="slidenum">
              <a:rPr lang="en-GB" smtClean="0"/>
              <a:t>11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13: Using R services with Machine Learning</a:t>
            </a:r>
            <a:endParaRPr lang="en-GB" sz="1200" b="1" dirty="0">
              <a:solidFill>
                <a:srgbClr val="336699"/>
              </a:solidFill>
              <a:latin typeface="Arial" panose="020B0604020202020204" pitchFamily="34" charset="0"/>
            </a:endParaRPr>
          </a:p>
        </p:txBody>
      </p:sp>
      <p:sp>
        <p:nvSpPr>
          <p:cNvPr id="7" name="TextBox 6"/>
          <p:cNvSpPr txBox="1"/>
          <p:nvPr/>
        </p:nvSpPr>
        <p:spPr>
          <a:xfrm>
            <a:off x="22302" y="8867698"/>
            <a:ext cx="1871025"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Tree>
    <p:extLst>
      <p:ext uri="{BB962C8B-B14F-4D97-AF65-F5344CB8AC3E}">
        <p14:creationId xmlns:p14="http://schemas.microsoft.com/office/powerpoint/2010/main" val="25307334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07000"/>
              </a:lnSpc>
              <a:spcAft>
                <a:spcPts val="800"/>
              </a:spcAft>
            </a:pPr>
            <a:r>
              <a:rPr lang="en-GB" sz="1000" b="1"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Configure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R Server</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After the Data Science virtual machine has been deployed,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Overview</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blade should be displayed in the Azure Portal. If you do not see this blade,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All resources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your Data Science virtual machine.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Overview</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blade,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Connect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in the dialog box,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Open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dialog box,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Remote Desktop Connection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select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Don’t ask me again for connections to this computer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check box,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Connect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Windows Security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More choices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Use a different account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Enter the following credentials,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60000"/>
              </a:lnSpc>
              <a:spcAft>
                <a:spcPts val="995"/>
              </a:spcAft>
              <a:buFont typeface="+mj-lt"/>
              <a:buAutoNum type="alphaL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User name: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dsadmin</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60000"/>
              </a:lnSpc>
              <a:spcAft>
                <a:spcPts val="995"/>
              </a:spcAft>
              <a:buFont typeface="+mj-lt"/>
              <a:buAutoNum type="alphaL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Password: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Pa55w.rdPa55w.rd</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Remote Desktop Connection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select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Don’t ask me again for connections to this computer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check box,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Yes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Data Science virtual machine, on the desktop, double-click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Microsoft-R-Admin-Util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Administrator Utility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command window,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1</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press Enter to select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Configure R Server for Operationalization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Administrator Utility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command window,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press Enter to select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One-box (web + compute nodes</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11"/>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Administrator Utility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command window, at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Set the admin password: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prompt,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Pa55w.rd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press Enter.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1"/>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Administrator Utility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command window, at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Confirm this password: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prompt,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Pa55w.rd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press Enter.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1"/>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The configuration process may take several minutes to complete.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1"/>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Administrator Utility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command window,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press Enter to select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Return to main menu</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a:xfrm>
            <a:off x="3861463" y="8662063"/>
            <a:ext cx="2971800" cy="458787"/>
          </a:xfrm>
        </p:spPr>
        <p:txBody>
          <a:bodyPr/>
          <a:lstStyle/>
          <a:p>
            <a:fld id="{A426681C-E629-4398-9B29-48D6269261E4}" type="slidenum">
              <a:rPr lang="en-GB" smtClean="0"/>
              <a:t>12</a:t>
            </a:fld>
            <a:endParaRPr lang="en-GB" dirty="0"/>
          </a:p>
        </p:txBody>
      </p:sp>
      <p:sp>
        <p:nvSpPr>
          <p:cNvPr id="5" name="TextBox 4"/>
          <p:cNvSpPr txBox="1"/>
          <p:nvPr/>
        </p:nvSpPr>
        <p:spPr>
          <a:xfrm>
            <a:off x="22302" y="8867698"/>
            <a:ext cx="1871025"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13: Using R services with Machine Learning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3206151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5"/>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In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Administrator Utility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command window,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6</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press Enter to select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 Diagnostic Tests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Administrator Utility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command window,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press Enter to select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Test configuration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Administrator Utility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command window, at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Username: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prompt,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admin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press Enter.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Administrator Utility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command window, at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Password: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prompt,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Pa55w.rd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press Enter.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Confirm that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Overall Health</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pass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Administrator Utility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command window,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press Enter to select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Return to main menu</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Administrator Utility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command window,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8</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press Enter to exit.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endParaRPr lang="en-GB" sz="1000" b="1" dirty="0" smtClean="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b="1"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Enable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remote access to R Server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Explain that R Server is running on the Data Science virtual machine and listening on port 12800, so you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need to configure the virtual machine to accept inbound requests on this port.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Azure Portal,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All resources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the network security group associated with the Data Science virtual machine; it will be named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dsvm&lt;</a:t>
            </a:r>
            <a:r>
              <a:rPr lang="en-US" sz="1000" b="1" i="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date</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&gt;-nsg</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named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dsvm&lt;</a:t>
            </a:r>
            <a:r>
              <a:rPr lang="en-US" sz="1000" b="1" i="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date</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&gt;-nsg</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blade,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Inbound security rules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Add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15000"/>
              </a:lnSpc>
              <a:spcAft>
                <a:spcPts val="995"/>
              </a:spcAft>
            </a:pPr>
            <a:endParaRPr lang="en-GB" dirty="0"/>
          </a:p>
        </p:txBody>
      </p:sp>
      <p:sp>
        <p:nvSpPr>
          <p:cNvPr id="4" name="Slide Number Placeholder 3"/>
          <p:cNvSpPr>
            <a:spLocks noGrp="1"/>
          </p:cNvSpPr>
          <p:nvPr>
            <p:ph type="sldNum" sz="quarter" idx="10"/>
          </p:nvPr>
        </p:nvSpPr>
        <p:spPr>
          <a:xfrm>
            <a:off x="3861463" y="8662063"/>
            <a:ext cx="2971800" cy="458787"/>
          </a:xfrm>
        </p:spPr>
        <p:txBody>
          <a:bodyPr/>
          <a:lstStyle/>
          <a:p>
            <a:fld id="{A426681C-E629-4398-9B29-48D6269261E4}" type="slidenum">
              <a:rPr lang="en-GB" smtClean="0"/>
              <a:t>13</a:t>
            </a:fld>
            <a:endParaRPr lang="en-GB" dirty="0"/>
          </a:p>
        </p:txBody>
      </p:sp>
      <p:sp>
        <p:nvSpPr>
          <p:cNvPr id="5" name="TextBox 4"/>
          <p:cNvSpPr txBox="1"/>
          <p:nvPr/>
        </p:nvSpPr>
        <p:spPr>
          <a:xfrm>
            <a:off x="22302" y="8867698"/>
            <a:ext cx="1871025"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13: Using R services with Machine Learning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3597924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5"/>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Enter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the following information,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60000"/>
              </a:lnSpc>
              <a:spcAft>
                <a:spcPts val="995"/>
              </a:spcAft>
              <a:buFont typeface="Arial" panose="020B0604020202020204" pitchFamily="34" charset="0"/>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Name: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Rserver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60000"/>
              </a:lnSpc>
              <a:spcAft>
                <a:spcPts val="995"/>
              </a:spcAft>
              <a:buFont typeface="Arial" panose="020B0604020202020204" pitchFamily="34" charset="0"/>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Priority: &lt;default&gt;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60000"/>
              </a:lnSpc>
              <a:spcAft>
                <a:spcPts val="995"/>
              </a:spcAft>
              <a:buFont typeface="Arial" panose="020B0604020202020204" pitchFamily="34" charset="0"/>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Source: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Any</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60000"/>
              </a:lnSpc>
              <a:spcAft>
                <a:spcPts val="995"/>
              </a:spcAft>
              <a:buFont typeface="Arial" panose="020B0604020202020204" pitchFamily="34" charset="0"/>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Service: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Custom</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60000"/>
              </a:lnSpc>
              <a:spcAft>
                <a:spcPts val="995"/>
              </a:spcAft>
              <a:buFont typeface="Arial" panose="020B0604020202020204" pitchFamily="34" charset="0"/>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Protocol: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TCP</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60000"/>
              </a:lnSpc>
              <a:spcAft>
                <a:spcPts val="995"/>
              </a:spcAft>
              <a:buFont typeface="Arial" panose="020B0604020202020204" pitchFamily="34" charset="0"/>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Port range: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12800</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60000"/>
              </a:lnSpc>
              <a:spcAft>
                <a:spcPts val="995"/>
              </a:spcAft>
              <a:buFont typeface="Arial" panose="020B0604020202020204" pitchFamily="34" charset="0"/>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Action: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Allow</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Azure Portal,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All resources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the Data Science virtual machine.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Overview</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make a note of the value for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Public IP address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Minimize Microsoft Internet Explorer®.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Start menu,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RGui</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press Enter.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R console, type the following command (replacing &lt;IP address&gt; with the address of your Data Science virtual machine), and then press Enter.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remoteLogin("&lt;IP address&gt;:12800", username = "admin", password = "Pa55w.rd", diff = TRUE, session = TRUE, commandline = TRUE)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1"/>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The above command can be copied from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E:\Demofiles\Mod13\Demo1Cmds.txt</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indent="-342900">
              <a:lnSpc>
                <a:spcPct val="115000"/>
              </a:lnSpc>
              <a:spcAft>
                <a:spcPts val="995"/>
              </a:spcAft>
              <a:buFont typeface="+mj-lt"/>
              <a:buAutoNum type="arabicPeriod" startAt="11"/>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If this command is successful, you will have connected to the remote instance of R Server.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15000"/>
              </a:lnSpc>
              <a:spcAft>
                <a:spcPts val="995"/>
              </a:spcAft>
            </a:pP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a:xfrm>
            <a:off x="3861463" y="8662063"/>
            <a:ext cx="2971800" cy="458787"/>
          </a:xfrm>
        </p:spPr>
        <p:txBody>
          <a:bodyPr/>
          <a:lstStyle/>
          <a:p>
            <a:fld id="{A426681C-E629-4398-9B29-48D6269261E4}" type="slidenum">
              <a:rPr lang="en-GB" smtClean="0"/>
              <a:t>14</a:t>
            </a:fld>
            <a:endParaRPr lang="en-GB" dirty="0"/>
          </a:p>
        </p:txBody>
      </p:sp>
      <p:sp>
        <p:nvSpPr>
          <p:cNvPr id="5" name="TextBox 4"/>
          <p:cNvSpPr txBox="1"/>
          <p:nvPr/>
        </p:nvSpPr>
        <p:spPr>
          <a:xfrm>
            <a:off x="22302" y="8867698"/>
            <a:ext cx="1871025"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13: Using R services with Machine Learning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3530096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995"/>
              </a:spcAft>
            </a:pP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Use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 Client to execute R commands in a remote session</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Explain that you will now demonstrate using R commands in a remote session by accessing the sample iris dataset, which contains petal and sepal measurements from three species of iris flowers.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All of the following commands can be copied from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E:\Demofiles\Mod13\Demo1Cmds.txt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R console, type the following command, and then press Enter.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60000"/>
              </a:lnSpc>
              <a:spcBef>
                <a:spcPts val="600"/>
              </a:spcBef>
              <a:spcAft>
                <a:spcPts val="995"/>
              </a:spcAft>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Iris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57188" marR="73025" lvl="0">
              <a:lnSpc>
                <a:spcPct val="115000"/>
              </a:lnSpc>
              <a:spcBef>
                <a:spcPts val="600"/>
              </a:spcBef>
              <a:spcAft>
                <a:spcPts val="995"/>
              </a:spcAft>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This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shows the raw iris dataset.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R console, type the following command, and then press Enter.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iris$Petal.Width</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57188" lvl="0">
              <a:lnSpc>
                <a:spcPct val="115000"/>
              </a:lnSpc>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This shows only the petal width data.</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R console, type the following command, and then press Enter.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data(iris)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57188" lvl="0">
              <a:lnSpc>
                <a:spcPct val="115000"/>
              </a:lnSpc>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This loads the dataset.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6"/>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R console, type the following command, and then press Enter.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head(iris)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57188" lvl="0">
              <a:lnSpc>
                <a:spcPct val="115000"/>
              </a:lnSpc>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This shows the top results in the dataset.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7"/>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R console, type the following command, and then press Enter.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summary(iris)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57188" lvl="0">
              <a:lnSpc>
                <a:spcPct val="115000"/>
              </a:lnSpc>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This shows a summary of the dataset</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a:xfrm>
            <a:off x="3861463" y="8662063"/>
            <a:ext cx="2971800" cy="458787"/>
          </a:xfrm>
        </p:spPr>
        <p:txBody>
          <a:bodyPr/>
          <a:lstStyle/>
          <a:p>
            <a:fld id="{A426681C-E629-4398-9B29-48D6269261E4}" type="slidenum">
              <a:rPr lang="en-GB" smtClean="0"/>
              <a:t>15</a:t>
            </a:fld>
            <a:endParaRPr lang="en-GB" dirty="0"/>
          </a:p>
        </p:txBody>
      </p:sp>
      <p:sp>
        <p:nvSpPr>
          <p:cNvPr id="5" name="TextBox 4"/>
          <p:cNvSpPr txBox="1"/>
          <p:nvPr/>
        </p:nvSpPr>
        <p:spPr>
          <a:xfrm>
            <a:off x="22302" y="8867698"/>
            <a:ext cx="1871025"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13: Using R services with Machine Learning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7441708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539750" marR="73025" lvl="0">
              <a:lnSpc>
                <a:spcPct val="115000"/>
              </a:lnSpc>
              <a:spcBef>
                <a:spcPts val="600"/>
              </a:spcBef>
              <a:spcAft>
                <a:spcPts val="995"/>
              </a:spcAft>
            </a:pPr>
            <a:endPar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8"/>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R console, type the following commands, and then press Enter.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60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library(scatterplot3d)</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60000"/>
              </a:lnSpc>
              <a:spcBef>
                <a:spcPts val="600"/>
              </a:spcBef>
              <a:spcAft>
                <a:spcPts val="995"/>
              </a:spcAft>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scatterplot3d(iris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[,1:3], color=as.integer(iris$Species))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57188" lvl="0">
              <a:lnSpc>
                <a:spcPct val="115000"/>
              </a:lnSpc>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This shows the dataset as a scatter plot.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9"/>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R console, type the following command, and then press Enter.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hist(iris$Petal.Width, breaks=20, col="green")</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57188" lvl="0">
              <a:lnSpc>
                <a:spcPct val="115000"/>
              </a:lnSpc>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This shows the data in a colored histogram.</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0"/>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R console, type the following command, and then press Enter.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plot(x=iris$Petal.Length, y=iris$Petal.Width, col=iris$Species)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57188" lvl="0">
              <a:lnSpc>
                <a:spcPct val="115000"/>
              </a:lnSpc>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This plots the principal components in the dataset.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1"/>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R console, type the following command, and then press Enter.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exit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 the R console without saving any changes.</a:t>
            </a:r>
            <a:endParaRPr lang="en-GB" dirty="0"/>
          </a:p>
        </p:txBody>
      </p:sp>
      <p:sp>
        <p:nvSpPr>
          <p:cNvPr id="4" name="Slide Number Placeholder 3"/>
          <p:cNvSpPr>
            <a:spLocks noGrp="1"/>
          </p:cNvSpPr>
          <p:nvPr>
            <p:ph type="sldNum" sz="quarter" idx="10"/>
          </p:nvPr>
        </p:nvSpPr>
        <p:spPr>
          <a:xfrm>
            <a:off x="3861463" y="8662063"/>
            <a:ext cx="2971800" cy="458787"/>
          </a:xfrm>
        </p:spPr>
        <p:txBody>
          <a:bodyPr/>
          <a:lstStyle/>
          <a:p>
            <a:fld id="{A426681C-E629-4398-9B29-48D6269261E4}" type="slidenum">
              <a:rPr lang="en-GB" smtClean="0"/>
              <a:t>16</a:t>
            </a:fld>
            <a:endParaRPr lang="en-GB" dirty="0"/>
          </a:p>
        </p:txBody>
      </p:sp>
      <p:sp>
        <p:nvSpPr>
          <p:cNvPr id="5" name="TextBox 4"/>
          <p:cNvSpPr txBox="1"/>
          <p:nvPr/>
        </p:nvSpPr>
        <p:spPr>
          <a:xfrm>
            <a:off x="22302" y="8867698"/>
            <a:ext cx="1871025"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13: Using R services with Machine Learning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3058687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True or False? SQL Server 2016 has built-in support for running external stored procedures.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)False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)True</a:t>
            </a:r>
          </a:p>
          <a:p>
            <a:pPr>
              <a:lnSpc>
                <a:spcPct val="107000"/>
              </a:lnSpc>
              <a:spcAft>
                <a:spcPts val="800"/>
              </a:spcAft>
            </a:pP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)False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)True</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1463" y="8662063"/>
            <a:ext cx="2971800" cy="458787"/>
          </a:xfrm>
        </p:spPr>
        <p:txBody>
          <a:bodyPr/>
          <a:lstStyle/>
          <a:p>
            <a:fld id="{A426681C-E629-4398-9B29-48D6269261E4}" type="slidenum">
              <a:rPr lang="en-GB" smtClean="0"/>
              <a:t>17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13: Using R services with Machine Learning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6691919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1463" y="8662063"/>
            <a:ext cx="2971800" cy="458787"/>
          </a:xfrm>
        </p:spPr>
        <p:txBody>
          <a:bodyPr/>
          <a:lstStyle/>
          <a:p>
            <a:fld id="{A426681C-E629-4398-9B29-48D6269261E4}" type="slidenum">
              <a:rPr lang="en-GB" smtClean="0"/>
              <a:t>18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13: Using R services with Machine Learning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1997794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Remember to switch off the virtual machine when you are not using it!</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1463" y="8662063"/>
            <a:ext cx="2971800" cy="458787"/>
          </a:xfrm>
        </p:spPr>
        <p:txBody>
          <a:bodyPr/>
          <a:lstStyle/>
          <a:p>
            <a:fld id="{A426681C-E629-4398-9B29-48D6269261E4}" type="slidenum">
              <a:rPr lang="en-GB" smtClean="0"/>
              <a:t>19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13: Using R services with Machine Learning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2928949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Point out to students that the Data Science virtual machine used in the lab incurs costs, so they should check that their Microsoft Learning Azure Pass still has sufficient credits.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1463" y="8662063"/>
            <a:ext cx="2971800" cy="458787"/>
          </a:xfrm>
        </p:spPr>
        <p:txBody>
          <a:bodyPr/>
          <a:lstStyle/>
          <a:p>
            <a:fld id="{A426681C-E629-4398-9B29-48D6269261E4}" type="slidenum">
              <a:rPr lang="en-GB" smtClean="0"/>
              <a:t>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13: Using R services with Machine Learning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3519049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1463" y="8662063"/>
            <a:ext cx="2971800" cy="458787"/>
          </a:xfrm>
        </p:spPr>
        <p:txBody>
          <a:bodyPr/>
          <a:lstStyle/>
          <a:p>
            <a:fld id="{A426681C-E629-4398-9B29-48D6269261E4}" type="slidenum">
              <a:rPr lang="en-GB" smtClean="0"/>
              <a:t>20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13: Using R services with Machine Learning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2595616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1463" y="8662063"/>
            <a:ext cx="2971800" cy="458787"/>
          </a:xfrm>
        </p:spPr>
        <p:txBody>
          <a:bodyPr/>
          <a:lstStyle/>
          <a:p>
            <a:fld id="{A426681C-E629-4398-9B29-48D6269261E4}" type="slidenum">
              <a:rPr lang="en-GB" smtClean="0"/>
              <a:t>21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13: Using R services with Machine Learning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5021870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1463" y="8662063"/>
            <a:ext cx="2971800" cy="458787"/>
          </a:xfrm>
        </p:spPr>
        <p:txBody>
          <a:bodyPr/>
          <a:lstStyle/>
          <a:p>
            <a:fld id="{A426681C-E629-4398-9B29-48D6269261E4}" type="slidenum">
              <a:rPr lang="en-GB" smtClean="0"/>
              <a:t>22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13: Using R services with Machine Learning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327724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Ensure that the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MT17B-WS2016-NAT</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20774A-LON-DC</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and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20774A-LON-DEV</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virtual machines are running, and that you are logged on to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20774A-LON-DEV</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as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ADATUM\AdatumAdmin</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Ensure that you have completed the preparation steps for the previous demonstration.</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Configure the source database</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On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20774A-LON-DEV</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on the taskbar,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File Explorer</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File Explorer, navigate to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E:\Demofiles\Mod13</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right-click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WideWorldImportersDW-Full.bak</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Copy</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Switch to the Remote Desktop Protocol (RDP) session on the Data Science virtual machine.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On the Data Science virtual machine, on the taskbar,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File Explorer</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File Explorer, navigate to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Paste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Wait until the file has copied successfully before continuing.</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On the Data Science virtual machine, on the desktop, double-click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SQL Server Management Studio</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Connect to Server</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dialog box,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Connect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GB" sz="1000" dirty="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In Object Explorer, right-click </a:t>
            </a:r>
            <a:r>
              <a:rPr lang="en-GB" sz="1000" b="1" dirty="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Databases</a:t>
            </a:r>
            <a:r>
              <a:rPr lang="en-GB" sz="1000" dirty="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and then click </a:t>
            </a:r>
            <a:r>
              <a:rPr lang="en-GB" sz="1000" b="1" dirty="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Restore Database</a:t>
            </a:r>
            <a:r>
              <a:rPr lang="en-GB" sz="1000" dirty="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a:pPr>
            <a:r>
              <a:rPr lang="en-GB" sz="1000" dirty="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In the </a:t>
            </a:r>
            <a:r>
              <a:rPr lang="en-GB" sz="1000" b="1" dirty="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Restore Database</a:t>
            </a:r>
            <a:r>
              <a:rPr lang="en-GB" sz="1000" dirty="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dialog box, click </a:t>
            </a:r>
            <a:r>
              <a:rPr lang="en-GB" sz="1000" b="1" dirty="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Device</a:t>
            </a:r>
            <a:r>
              <a:rPr lang="en-GB" sz="1000" dirty="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and then click the ellipsis (</a:t>
            </a:r>
            <a:r>
              <a:rPr lang="en-GB" sz="1000" b="1" dirty="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t>
            </a:r>
            <a:r>
              <a:rPr lang="en-GB" sz="1000" dirty="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Select backup devices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dialog box,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200"/>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Locate Backup File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dialog box, navigate to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WideWorldImportersDW-Full.bak</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a:t>
            </a:r>
          </a:p>
          <a:p>
            <a:pPr marL="342900" indent="-342900">
              <a:lnSpc>
                <a:spcPct val="115000"/>
              </a:lnSpc>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backup devices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Restore Database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a page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section,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Files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A426681C-E629-4398-9B29-48D6269261E4}" type="slidenum">
              <a:rPr lang="en-GB" smtClean="0"/>
              <a:t>23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13: Using R services with Machine Learning</a:t>
            </a:r>
            <a:endParaRPr lang="en-GB" sz="1200" b="1" dirty="0">
              <a:solidFill>
                <a:srgbClr val="336699"/>
              </a:solidFill>
              <a:latin typeface="Arial" panose="020B0604020202020204" pitchFamily="34" charset="0"/>
            </a:endParaRPr>
          </a:p>
        </p:txBody>
      </p:sp>
      <p:sp>
        <p:nvSpPr>
          <p:cNvPr id="7" name="TextBox 6"/>
          <p:cNvSpPr txBox="1"/>
          <p:nvPr/>
        </p:nvSpPr>
        <p:spPr>
          <a:xfrm>
            <a:off x="22302" y="8867698"/>
            <a:ext cx="1871025"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Tree>
    <p:extLst>
      <p:ext uri="{BB962C8B-B14F-4D97-AF65-F5344CB8AC3E}">
        <p14:creationId xmlns:p14="http://schemas.microsoft.com/office/powerpoint/2010/main" val="39792050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4"/>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Relocate all files to folder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check box,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The restore will take several minutes to complete.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57188" lvl="0" indent="-357188">
              <a:lnSpc>
                <a:spcPct val="107000"/>
              </a:lnSpc>
              <a:spcAft>
                <a:spcPts val="800"/>
              </a:spcAft>
              <a:buFont typeface="+mj-lt"/>
              <a:buAutoNum type="arabicPeriod" startAt="14"/>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When it is finished, in the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Microsoft</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SQL Server Management Studio</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dialog box, click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OK</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t>
            </a:r>
          </a:p>
          <a:p>
            <a:pPr lvl="0">
              <a:lnSpc>
                <a:spcPct val="107000"/>
              </a:lnSpc>
              <a:spcAft>
                <a:spcPts val="800"/>
              </a:spcAft>
            </a:pPr>
            <a:r>
              <a:rPr lang="en-GB" sz="1000" b="1"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Create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 stored procedure to run R code and extract useful data</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Explain that the first step is to create a stored procedure to run R code and extract useful data. In this example, the aim is to identify the amount of time taken to pick a product after it has been ordered.</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SQL Server Management Studio, in Object Explorer, ensure that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WideWorldImportersDW</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is selected.</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Bef>
                <a:spcPts val="500"/>
              </a:spcBef>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New Query</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228600" lvl="0" indent="-228600">
              <a:lnSpc>
                <a:spcPct val="115000"/>
              </a:lnSpc>
              <a:spcBef>
                <a:spcPts val="500"/>
              </a:spcBef>
              <a:spcAft>
                <a:spcPts val="995"/>
              </a:spcAft>
              <a:buFont typeface="+mj-lt"/>
              <a:buAutoNum type="arabicPeriod" startAt="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Copy and paste the following code into the query.</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40000"/>
              </a:lnSpc>
              <a:spcBef>
                <a:spcPts val="600"/>
              </a:spcBef>
              <a:spcAft>
                <a:spcPts val="5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USE [WideWorldImportersDW];</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40000"/>
              </a:lnSpc>
              <a:spcBef>
                <a:spcPts val="600"/>
              </a:spcBef>
              <a:spcAft>
                <a:spcPts val="5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GO</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40000"/>
              </a:lnSpc>
              <a:spcBef>
                <a:spcPts val="600"/>
              </a:spcBef>
              <a:spcAft>
                <a:spcPts val="5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CREATE PROC get_pick_length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40000"/>
              </a:lnSpc>
              <a:spcBef>
                <a:spcPts val="600"/>
              </a:spcBef>
              <a:spcAft>
                <a:spcPts val="5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AS  </a:t>
            </a:r>
          </a:p>
          <a:p>
            <a:pPr marL="539750" marR="73025" lvl="0">
              <a:lnSpc>
                <a:spcPct val="40000"/>
              </a:lnSpc>
              <a:spcBef>
                <a:spcPts val="600"/>
              </a:spcBef>
              <a:spcAft>
                <a:spcPts val="5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BEGIN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40000"/>
              </a:lnSpc>
              <a:spcBef>
                <a:spcPts val="600"/>
              </a:spcBef>
              <a:spcAft>
                <a:spcPts val="5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EXEC   sp_execute_external_script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40000"/>
              </a:lnSpc>
              <a:spcBef>
                <a:spcPts val="600"/>
              </a:spcBef>
              <a:spcAft>
                <a:spcPts val="5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@language = N'R'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40000"/>
              </a:lnSpc>
              <a:spcBef>
                <a:spcPts val="600"/>
              </a:spcBef>
              <a:spcAft>
                <a:spcPts val="5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 @script = N'res &lt;-quantile(InputDataSet$TimeToPick);</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40000"/>
              </a:lnSpc>
              <a:spcBef>
                <a:spcPts val="600"/>
              </a:spcBef>
              <a:spcAft>
                <a:spcPts val="5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df &lt;- data.frame(res);'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spcBef>
                <a:spcPts val="600"/>
              </a:spcBef>
              <a:spcAft>
                <a:spcPts val="5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 @input_data_1 = N'SELECT datediff(DAY, [Order Date Key], [Picked Date Key]) as TimeToPick FROM [Fact].[Order]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40000"/>
              </a:lnSpc>
              <a:spcBef>
                <a:spcPts val="600"/>
              </a:spcBef>
              <a:spcAft>
                <a:spcPts val="5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WHERE DATEDIFF(DAY, [Order Date Key], [Picked Date Key]) &gt; 0;'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40000"/>
              </a:lnSpc>
              <a:spcBef>
                <a:spcPts val="600"/>
              </a:spcBef>
              <a:spcAft>
                <a:spcPts val="5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 @output_data_1_name = N'df'</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40000"/>
              </a:lnSpc>
              <a:spcBef>
                <a:spcPts val="600"/>
              </a:spcBef>
              <a:spcAft>
                <a:spcPts val="5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WITH RESULT SETS (("TimeToPick" float not null));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40000"/>
              </a:lnSpc>
              <a:spcBef>
                <a:spcPts val="600"/>
              </a:spcBef>
              <a:spcAft>
                <a:spcPts val="5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END;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40000"/>
              </a:lnSpc>
              <a:spcBef>
                <a:spcPts val="600"/>
              </a:spcBef>
              <a:spcAft>
                <a:spcPts val="5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GO</a:t>
            </a:r>
          </a:p>
          <a:p>
            <a:pPr marL="342900" lvl="0" indent="-342900">
              <a:lnSpc>
                <a:spcPct val="115000"/>
              </a:lnSpc>
              <a:spcBef>
                <a:spcPts val="500"/>
              </a:spcBef>
              <a:spcAft>
                <a:spcPts val="995"/>
              </a:spcAft>
              <a:buFont typeface="+mj-lt"/>
              <a:buAutoNum type="arabicPeriod"/>
            </a:pPr>
            <a:endPar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A426681C-E629-4398-9B29-48D6269261E4}" type="slidenum">
              <a:rPr lang="en-GB" smtClean="0"/>
              <a:t>24</a:t>
            </a:fld>
            <a:endParaRPr lang="en-GB" dirty="0"/>
          </a:p>
        </p:txBody>
      </p:sp>
      <p:sp>
        <p:nvSpPr>
          <p:cNvPr id="5" name="TextBox 4"/>
          <p:cNvSpPr txBox="1"/>
          <p:nvPr/>
        </p:nvSpPr>
        <p:spPr>
          <a:xfrm>
            <a:off x="22302" y="8867698"/>
            <a:ext cx="1871025"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13: Using R services with Machine Learning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42331885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Bef>
                <a:spcPts val="500"/>
              </a:spcBef>
              <a:spcAft>
                <a:spcPts val="995"/>
              </a:spcAft>
              <a:buFont typeface="+mj-lt"/>
              <a:buAutoNum type="arabicPeriod" startAt="5"/>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The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above command can be copied from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E:\Demofiles\Mod13\Demo2Cmds.txt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Bef>
                <a:spcPts val="500"/>
              </a:spcBef>
              <a:spcAft>
                <a:spcPts val="995"/>
              </a:spcAft>
              <a:buFont typeface="+mj-lt"/>
              <a:buAutoNum type="arabicPeriod" startAt="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Bef>
                <a:spcPts val="500"/>
              </a:spcBef>
              <a:spcAft>
                <a:spcPts val="995"/>
              </a:spcAft>
              <a:buFont typeface="+mj-lt"/>
              <a:buAutoNum type="arabicPeriod" startAt="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New Query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Bef>
                <a:spcPts val="500"/>
              </a:spcBef>
              <a:spcAft>
                <a:spcPts val="995"/>
              </a:spcAft>
              <a:buFont typeface="+mj-lt"/>
              <a:buAutoNum type="arabicPeriod" startAt="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Copy and paste the following code into the query.</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 get_pick_length</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Bef>
                <a:spcPts val="500"/>
              </a:spcBef>
              <a:spcAft>
                <a:spcPts val="995"/>
              </a:spcAft>
              <a:buFont typeface="+mj-lt"/>
              <a:buAutoNum type="arabicPeriod" startAt="9"/>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indent="-342900">
              <a:lnSpc>
                <a:spcPct val="115000"/>
              </a:lnSpc>
              <a:spcBef>
                <a:spcPts val="500"/>
              </a:spcBef>
              <a:spcAft>
                <a:spcPts val="995"/>
              </a:spcAft>
              <a:buFont typeface="+mj-lt"/>
              <a:buAutoNum type="arabicPeriod" startAt="9"/>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View the results in the SQL Server Management Studio response window</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lvl="0">
              <a:lnSpc>
                <a:spcPct val="115000"/>
              </a:lnSpc>
              <a:spcBef>
                <a:spcPts val="500"/>
              </a:spcBef>
              <a:spcAft>
                <a:spcPts val="995"/>
              </a:spcAft>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Create a stored procedure to run R code and plot extracted data</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SQL Server Management Studio, in Object Explorer, ensure that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WideWorldImportersDW</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is selected.</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Bef>
                <a:spcPts val="500"/>
              </a:spcBef>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New Query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indent="-342900">
              <a:lnSpc>
                <a:spcPct val="115000"/>
              </a:lnSpc>
              <a:spcBef>
                <a:spcPts val="500"/>
              </a:spcBef>
              <a:spcAft>
                <a:spcPts val="995"/>
              </a:spcAft>
              <a:buFont typeface="+mj-lt"/>
              <a:buAutoNum type="arabicPeriod" startAt="9"/>
            </a:pP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Bef>
                <a:spcPts val="500"/>
              </a:spcBef>
              <a:spcAft>
                <a:spcPts val="995"/>
              </a:spcAft>
              <a:buFont typeface="+mj-lt"/>
              <a:buAutoNum type="arabicPeriod" startAt="9"/>
            </a:pP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a:xfrm>
            <a:off x="3861463" y="8662063"/>
            <a:ext cx="2971800" cy="458787"/>
          </a:xfrm>
        </p:spPr>
        <p:txBody>
          <a:bodyPr/>
          <a:lstStyle/>
          <a:p>
            <a:fld id="{A426681C-E629-4398-9B29-48D6269261E4}" type="slidenum">
              <a:rPr lang="en-GB" smtClean="0"/>
              <a:t>25</a:t>
            </a:fld>
            <a:endParaRPr lang="en-GB" dirty="0"/>
          </a:p>
        </p:txBody>
      </p:sp>
      <p:sp>
        <p:nvSpPr>
          <p:cNvPr id="5" name="TextBox 4"/>
          <p:cNvSpPr txBox="1"/>
          <p:nvPr/>
        </p:nvSpPr>
        <p:spPr>
          <a:xfrm>
            <a:off x="22302" y="8867698"/>
            <a:ext cx="1871025"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13: Using R services with Machine Learning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7214991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Bef>
                <a:spcPts val="500"/>
              </a:spcBef>
              <a:spcAft>
                <a:spcPts val="995"/>
              </a:spcAft>
              <a:buFont typeface="+mj-lt"/>
              <a:buAutoNum type="arabicPeriod" startAt="3"/>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Copy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and paste the following code into the query.</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45000"/>
              </a:lnSpc>
              <a:spcBef>
                <a:spcPts val="600"/>
              </a:spcBef>
              <a:spcAft>
                <a:spcPts val="5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CREATE PROCEDURE [dbo].[TimetoPickHistogram]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45000"/>
              </a:lnSpc>
              <a:spcBef>
                <a:spcPts val="600"/>
              </a:spcBef>
              <a:spcAft>
                <a:spcPts val="5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AS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45000"/>
              </a:lnSpc>
              <a:spcBef>
                <a:spcPts val="600"/>
              </a:spcBef>
              <a:spcAft>
                <a:spcPts val="5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BEGIN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45000"/>
              </a:lnSpc>
              <a:spcBef>
                <a:spcPts val="600"/>
              </a:spcBef>
              <a:spcAft>
                <a:spcPts val="5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SET NOCOUNT ON;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45000"/>
              </a:lnSpc>
              <a:spcBef>
                <a:spcPts val="600"/>
              </a:spcBef>
              <a:spcAft>
                <a:spcPts val="5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DECLARE @query nvarchar(max) =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spcBef>
                <a:spcPts val="600"/>
              </a:spcBef>
              <a:spcAft>
                <a:spcPts val="5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N'SELECT datediff(DAY, [Order Date Key], [Picked Date Key]) as TimeToPick FROM [Fact].[Order]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45000"/>
              </a:lnSpc>
              <a:spcBef>
                <a:spcPts val="600"/>
              </a:spcBef>
              <a:spcAft>
                <a:spcPts val="5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WHERE DATEDIFF(DAY, [Order Date Key], [Picked Date Key]) &gt; 0;'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45000"/>
              </a:lnSpc>
              <a:spcBef>
                <a:spcPts val="600"/>
              </a:spcBef>
              <a:spcAft>
                <a:spcPts val="5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EXECUTE sp_execute_external_script @language = N'R',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45000"/>
              </a:lnSpc>
              <a:spcBef>
                <a:spcPts val="600"/>
              </a:spcBef>
              <a:spcAft>
                <a:spcPts val="5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@script = N'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45000"/>
              </a:lnSpc>
              <a:spcBef>
                <a:spcPts val="600"/>
              </a:spcBef>
              <a:spcAft>
                <a:spcPts val="5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image_file = tempfile();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45000"/>
              </a:lnSpc>
              <a:spcBef>
                <a:spcPts val="600"/>
              </a:spcBef>
              <a:spcAft>
                <a:spcPts val="5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jpeg(filename = image_file);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45000"/>
              </a:lnSpc>
              <a:spcBef>
                <a:spcPts val="600"/>
              </a:spcBef>
              <a:spcAft>
                <a:spcPts val="5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#Plot histogram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45000"/>
              </a:lnSpc>
              <a:spcBef>
                <a:spcPts val="600"/>
              </a:spcBef>
              <a:spcAft>
                <a:spcPts val="5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rxHistogram(~TimeToPick, data=InputDataSet, col=''lightblue'',  </a:t>
            </a:r>
            <a:endPar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45000"/>
              </a:lnSpc>
              <a:spcBef>
                <a:spcPts val="600"/>
              </a:spcBef>
              <a:spcAft>
                <a:spcPts val="5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title = ''Time to Pick Histogram'', xlab =''Time to Pick'', ylab =''Counts'');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45000"/>
              </a:lnSpc>
              <a:spcBef>
                <a:spcPts val="600"/>
              </a:spcBef>
              <a:spcAft>
                <a:spcPts val="5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dev.off();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45000"/>
              </a:lnSpc>
              <a:spcBef>
                <a:spcPts val="600"/>
              </a:spcBef>
              <a:spcAft>
                <a:spcPts val="5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OutputDataSet &lt;- data.frame(data=readBin(file(image_file, "rb"), what=raw(), n=1e6));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45000"/>
              </a:lnSpc>
              <a:spcBef>
                <a:spcPts val="600"/>
              </a:spcBef>
              <a:spcAft>
                <a:spcPts val="5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45000"/>
              </a:lnSpc>
              <a:spcBef>
                <a:spcPts val="600"/>
              </a:spcBef>
              <a:spcAft>
                <a:spcPts val="5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@input_data_1 = @query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45000"/>
              </a:lnSpc>
              <a:spcBef>
                <a:spcPts val="600"/>
              </a:spcBef>
              <a:spcAft>
                <a:spcPts val="5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WITH RESULT SETS ((plot varbinary(max)));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45000"/>
              </a:lnSpc>
              <a:spcBef>
                <a:spcPts val="600"/>
              </a:spcBef>
              <a:spcAft>
                <a:spcPts val="5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END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45000"/>
              </a:lnSpc>
              <a:spcBef>
                <a:spcPts val="600"/>
              </a:spcBef>
              <a:spcAft>
                <a:spcPts val="500"/>
              </a:spcAft>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GO</a:t>
            </a:r>
          </a:p>
          <a:p>
            <a:pPr marL="539750" marR="73025" lvl="0">
              <a:lnSpc>
                <a:spcPct val="45000"/>
              </a:lnSpc>
              <a:spcBef>
                <a:spcPts val="600"/>
              </a:spcBef>
              <a:spcAft>
                <a:spcPts val="500"/>
              </a:spcAft>
            </a:pP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995"/>
              </a:spcAft>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a:xfrm>
            <a:off x="3861463" y="8662063"/>
            <a:ext cx="2971800" cy="458787"/>
          </a:xfrm>
        </p:spPr>
        <p:txBody>
          <a:bodyPr/>
          <a:lstStyle/>
          <a:p>
            <a:fld id="{A426681C-E629-4398-9B29-48D6269261E4}" type="slidenum">
              <a:rPr lang="en-GB" smtClean="0"/>
              <a:t>26</a:t>
            </a:fld>
            <a:endParaRPr lang="en-GB" dirty="0"/>
          </a:p>
        </p:txBody>
      </p:sp>
      <p:sp>
        <p:nvSpPr>
          <p:cNvPr id="5" name="TextBox 4"/>
          <p:cNvSpPr txBox="1"/>
          <p:nvPr/>
        </p:nvSpPr>
        <p:spPr>
          <a:xfrm>
            <a:off x="22302" y="8867698"/>
            <a:ext cx="1871025"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13: Using R services with Machine Learning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7780896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Bef>
                <a:spcPts val="500"/>
              </a:spcBef>
              <a:spcAft>
                <a:spcPts val="995"/>
              </a:spcAft>
              <a:buFont typeface="+mj-lt"/>
              <a:buAutoNum type="arabicPeriod" startAt="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The above command can be copied from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E:\Demofiles\Mod13\Demo2Cmds.txt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Bef>
                <a:spcPts val="500"/>
              </a:spcBef>
              <a:spcAft>
                <a:spcPts val="995"/>
              </a:spcAft>
              <a:buFont typeface="+mj-lt"/>
              <a:buAutoNum type="arabicPeriod" startAt="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Bef>
                <a:spcPts val="500"/>
              </a:spcBef>
              <a:spcAft>
                <a:spcPts val="995"/>
              </a:spcAft>
              <a:buFont typeface="+mj-lt"/>
              <a:buAutoNum type="arabicPeriod" startAt="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New Query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Bef>
                <a:spcPts val="500"/>
              </a:spcBef>
              <a:spcAft>
                <a:spcPts val="995"/>
              </a:spcAft>
              <a:buFont typeface="+mj-lt"/>
              <a:buAutoNum type="arabicPeriod" startAt="7"/>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Copy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and paste the following code into the query.</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Arial" panose="020B0604020202020204" pitchFamily="34" charset="0"/>
              </a:rPr>
              <a:t>EXEC [dbo].[TimetoPickHistogram]</a:t>
            </a:r>
            <a:endParaRPr lang="en-GB" sz="1000" dirty="0">
              <a:solidFill>
                <a:prstClr val="black"/>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lnSpc>
                <a:spcPct val="115000"/>
              </a:lnSpc>
              <a:spcBef>
                <a:spcPts val="500"/>
              </a:spcBef>
              <a:spcAft>
                <a:spcPts val="995"/>
              </a:spcAft>
              <a:buFont typeface="+mj-lt"/>
              <a:buAutoNum type="arabicPeriod" startAt="8"/>
            </a:pPr>
            <a:r>
              <a:rPr lang="en-US" sz="1000" dirty="0">
                <a:solidFill>
                  <a:prstClr val="black"/>
                </a:solidFill>
                <a:latin typeface="Arial" panose="020B0604020202020204" pitchFamily="34" charset="0"/>
                <a:ea typeface="Times New Roman" panose="02020603050405020304" pitchFamily="18" charset="0"/>
                <a:cs typeface="Arial" panose="020B0604020202020204" pitchFamily="34" charset="0"/>
              </a:rPr>
              <a:t>The above command can be copied from </a:t>
            </a:r>
            <a:r>
              <a:rPr lang="en-US" sz="1000" b="1" dirty="0">
                <a:solidFill>
                  <a:prstClr val="black"/>
                </a:solidFill>
                <a:latin typeface="Arial" panose="020B0604020202020204" pitchFamily="34" charset="0"/>
                <a:ea typeface="Times New Roman" panose="02020603050405020304" pitchFamily="18" charset="0"/>
                <a:cs typeface="Arial" panose="020B0604020202020204" pitchFamily="34" charset="0"/>
              </a:rPr>
              <a:t>E:\Demofiles\Mod13\Demo2Cmds.txt</a:t>
            </a:r>
            <a:r>
              <a:rPr lang="en-US" sz="1000" dirty="0">
                <a:solidFill>
                  <a:prstClr val="black"/>
                </a:solidFill>
                <a:latin typeface="Arial" panose="020B0604020202020204" pitchFamily="34" charset="0"/>
                <a:ea typeface="Times New Roman" panose="02020603050405020304" pitchFamily="18" charset="0"/>
                <a:cs typeface="Arial" panose="020B0604020202020204" pitchFamily="34" charset="0"/>
              </a:rPr>
              <a:t>.</a:t>
            </a:r>
            <a:endParaRPr lang="en-GB" sz="1000" dirty="0">
              <a:solidFill>
                <a:prstClr val="black"/>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lnSpc>
                <a:spcPct val="115000"/>
              </a:lnSpc>
              <a:spcBef>
                <a:spcPts val="500"/>
              </a:spcBef>
              <a:spcAft>
                <a:spcPts val="995"/>
              </a:spcAft>
              <a:buFont typeface="+mj-lt"/>
              <a:buAutoNum type="arabicPeriod" startAt="8"/>
            </a:pPr>
            <a:r>
              <a:rPr lang="en-US" sz="1000" dirty="0">
                <a:solidFill>
                  <a:prstClr val="black"/>
                </a:solidFill>
                <a:latin typeface="Arial" panose="020B0604020202020204" pitchFamily="34" charset="0"/>
                <a:ea typeface="Times New Roman" panose="02020603050405020304" pitchFamily="18" charset="0"/>
                <a:cs typeface="Arial" panose="020B0604020202020204" pitchFamily="34" charset="0"/>
              </a:rPr>
              <a:t>Click </a:t>
            </a:r>
            <a:r>
              <a:rPr lang="en-US" sz="1000" b="1" dirty="0">
                <a:solidFill>
                  <a:prstClr val="black"/>
                </a:solidFill>
                <a:latin typeface="Arial" panose="020B0604020202020204" pitchFamily="34" charset="0"/>
                <a:ea typeface="Times New Roman" panose="02020603050405020304" pitchFamily="18" charset="0"/>
                <a:cs typeface="Arial" panose="020B0604020202020204" pitchFamily="34" charset="0"/>
              </a:rPr>
              <a:t>Execute</a:t>
            </a:r>
            <a:r>
              <a:rPr lang="en-US" sz="1000" dirty="0">
                <a:solidFill>
                  <a:prstClr val="black"/>
                </a:solidFill>
                <a:latin typeface="Arial" panose="020B0604020202020204" pitchFamily="34" charset="0"/>
                <a:ea typeface="Times New Roman" panose="02020603050405020304" pitchFamily="18" charset="0"/>
                <a:cs typeface="Arial" panose="020B0604020202020204" pitchFamily="34" charset="0"/>
              </a:rPr>
              <a:t>.</a:t>
            </a:r>
            <a:endParaRPr lang="en-GB" sz="1000" dirty="0">
              <a:solidFill>
                <a:prstClr val="black"/>
              </a:solidFill>
              <a:latin typeface="Arial" panose="020B0604020202020204" pitchFamily="34" charset="0"/>
              <a:ea typeface="Times New Roman" panose="02020603050405020304" pitchFamily="18" charset="0"/>
              <a:cs typeface="Arial" panose="020B0604020202020204" pitchFamily="34" charset="0"/>
            </a:endParaRPr>
          </a:p>
          <a:p>
            <a:pPr lvl="0">
              <a:lnSpc>
                <a:spcPct val="115000"/>
              </a:lnSpc>
            </a:pPr>
            <a:r>
              <a:rPr lang="en-US" sz="1000" b="1" dirty="0">
                <a:solidFill>
                  <a:prstClr val="black"/>
                </a:solidFill>
                <a:latin typeface="Arial" panose="020B0604020202020204" pitchFamily="34" charset="0"/>
                <a:ea typeface="Times New Roman" panose="02020603050405020304" pitchFamily="18" charset="0"/>
                <a:cs typeface="Arial" panose="020B0604020202020204" pitchFamily="34" charset="0"/>
              </a:rPr>
              <a:t>Use Windows PowerShell to deploy a stored procedure and create a graphic from data</a:t>
            </a:r>
            <a:endParaRPr lang="en-GB" sz="1000" dirty="0">
              <a:solidFill>
                <a:prstClr val="black"/>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lnSpc>
                <a:spcPct val="115000"/>
              </a:lnSpc>
              <a:spcBef>
                <a:spcPts val="500"/>
              </a:spcBef>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Arial" panose="020B0604020202020204" pitchFamily="34" charset="0"/>
              </a:rPr>
              <a:t>On the taskbar, click </a:t>
            </a:r>
            <a:r>
              <a:rPr lang="en-US" sz="1000" b="1" dirty="0">
                <a:solidFill>
                  <a:prstClr val="black"/>
                </a:solidFill>
                <a:latin typeface="Arial" panose="020B0604020202020204" pitchFamily="34" charset="0"/>
                <a:ea typeface="Times New Roman" panose="02020603050405020304" pitchFamily="18" charset="0"/>
                <a:cs typeface="Arial" panose="020B0604020202020204" pitchFamily="34" charset="0"/>
              </a:rPr>
              <a:t>Windows PowerShell</a:t>
            </a:r>
            <a:r>
              <a:rPr lang="en-US" sz="1000" dirty="0">
                <a:solidFill>
                  <a:prstClr val="black"/>
                </a:solidFill>
                <a:latin typeface="Arial" panose="020B0604020202020204" pitchFamily="34" charset="0"/>
                <a:ea typeface="Times New Roman" panose="02020603050405020304" pitchFamily="18" charset="0"/>
                <a:cs typeface="Arial" panose="020B0604020202020204" pitchFamily="34" charset="0"/>
              </a:rPr>
              <a:t>.</a:t>
            </a:r>
            <a:endParaRPr lang="en-GB" sz="1000" dirty="0">
              <a:solidFill>
                <a:prstClr val="black"/>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lnSpc>
                <a:spcPct val="115000"/>
              </a:lnSpc>
              <a:spcBef>
                <a:spcPts val="500"/>
              </a:spcBef>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Arial" panose="020B0604020202020204" pitchFamily="34" charset="0"/>
              </a:rPr>
              <a:t>At the Windows PowerShell prompt, type the following command (replacing &lt;</a:t>
            </a:r>
            <a:r>
              <a:rPr lang="en-US" sz="1000" i="1" dirty="0">
                <a:solidFill>
                  <a:prstClr val="black"/>
                </a:solidFill>
                <a:latin typeface="Arial" panose="020B0604020202020204" pitchFamily="34" charset="0"/>
                <a:ea typeface="Times New Roman" panose="02020603050405020304" pitchFamily="18" charset="0"/>
                <a:cs typeface="Arial" panose="020B0604020202020204" pitchFamily="34" charset="0"/>
              </a:rPr>
              <a:t>server</a:t>
            </a:r>
            <a:r>
              <a:rPr lang="en-US" sz="1000" dirty="0">
                <a:solidFill>
                  <a:prstClr val="black"/>
                </a:solidFill>
                <a:latin typeface="Arial" panose="020B0604020202020204" pitchFamily="34" charset="0"/>
                <a:ea typeface="Times New Roman" panose="02020603050405020304" pitchFamily="18" charset="0"/>
                <a:cs typeface="Arial" panose="020B0604020202020204" pitchFamily="34" charset="0"/>
              </a:rPr>
              <a:t>&gt; with the name of your Data Science virtual machine, such as dsvm&lt;</a:t>
            </a:r>
            <a:r>
              <a:rPr lang="en-US" sz="1000" i="1" dirty="0">
                <a:solidFill>
                  <a:prstClr val="black"/>
                </a:solidFill>
                <a:latin typeface="Arial" panose="020B0604020202020204" pitchFamily="34" charset="0"/>
                <a:ea typeface="Times New Roman" panose="02020603050405020304" pitchFamily="18" charset="0"/>
                <a:cs typeface="Arial" panose="020B0604020202020204" pitchFamily="34" charset="0"/>
              </a:rPr>
              <a:t>date</a:t>
            </a:r>
            <a:r>
              <a:rPr lang="en-US" sz="1000" dirty="0">
                <a:solidFill>
                  <a:prstClr val="black"/>
                </a:solidFill>
                <a:latin typeface="Arial" panose="020B0604020202020204" pitchFamily="34" charset="0"/>
                <a:ea typeface="Times New Roman" panose="02020603050405020304" pitchFamily="18" charset="0"/>
                <a:cs typeface="Arial" panose="020B0604020202020204" pitchFamily="34" charset="0"/>
              </a:rPr>
              <a:t>&gt;), and then press Enter</a:t>
            </a:r>
            <a:r>
              <a:rPr lang="en-US" sz="1000" dirty="0" smtClean="0">
                <a:solidFill>
                  <a:prstClr val="black"/>
                </a:solidFill>
                <a:latin typeface="Arial" panose="020B0604020202020204" pitchFamily="34" charset="0"/>
                <a:ea typeface="Times New Roman" panose="02020603050405020304" pitchFamily="18" charset="0"/>
                <a:cs typeface="Arial" panose="020B0604020202020204" pitchFamily="34" charset="0"/>
              </a:rPr>
              <a:t>.</a:t>
            </a:r>
          </a:p>
          <a:p>
            <a:pPr marL="539750" marR="73025"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Arial" panose="020B0604020202020204" pitchFamily="34" charset="0"/>
              </a:rPr>
              <a:t>bcp "exec TimetoPickHistogram" queryout "plot.jpg" -S &lt;server&gt; -d  WideWorldImportersDW  -T</a:t>
            </a:r>
            <a:endParaRPr lang="en-GB" sz="1000" dirty="0">
              <a:solidFill>
                <a:prstClr val="black"/>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lnSpc>
                <a:spcPct val="115000"/>
              </a:lnSpc>
              <a:spcBef>
                <a:spcPts val="500"/>
              </a:spcBef>
              <a:spcAft>
                <a:spcPts val="995"/>
              </a:spcAft>
              <a:buFont typeface="+mj-lt"/>
              <a:buAutoNum type="arabicPeriod" startAt="3"/>
            </a:pPr>
            <a:r>
              <a:rPr lang="en-US" sz="1000" dirty="0">
                <a:solidFill>
                  <a:prstClr val="black"/>
                </a:solidFill>
                <a:latin typeface="Arial" panose="020B0604020202020204" pitchFamily="34" charset="0"/>
                <a:ea typeface="Times New Roman" panose="02020603050405020304" pitchFamily="18" charset="0"/>
                <a:cs typeface="Arial" panose="020B0604020202020204" pitchFamily="34" charset="0"/>
              </a:rPr>
              <a:t>The above command can be copied from </a:t>
            </a:r>
            <a:r>
              <a:rPr lang="en-US" sz="1000" b="1" dirty="0">
                <a:solidFill>
                  <a:prstClr val="black"/>
                </a:solidFill>
                <a:latin typeface="Arial" panose="020B0604020202020204" pitchFamily="34" charset="0"/>
                <a:ea typeface="Times New Roman" panose="02020603050405020304" pitchFamily="18" charset="0"/>
                <a:cs typeface="Arial" panose="020B0604020202020204" pitchFamily="34" charset="0"/>
              </a:rPr>
              <a:t>E:\Demofiles\Mod13\Demo2Cmds.txt</a:t>
            </a:r>
            <a:r>
              <a:rPr lang="en-US" sz="1000" dirty="0">
                <a:solidFill>
                  <a:prstClr val="black"/>
                </a:solidFill>
                <a:latin typeface="Arial" panose="020B0604020202020204" pitchFamily="34" charset="0"/>
                <a:ea typeface="Times New Roman" panose="02020603050405020304" pitchFamily="18" charset="0"/>
                <a:cs typeface="Arial" panose="020B0604020202020204" pitchFamily="34" charset="0"/>
              </a:rPr>
              <a:t>.</a:t>
            </a:r>
            <a:endParaRPr lang="en-GB" sz="1000" dirty="0">
              <a:solidFill>
                <a:prstClr val="black"/>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lnSpc>
                <a:spcPct val="115000"/>
              </a:lnSpc>
              <a:spcAft>
                <a:spcPts val="995"/>
              </a:spcAft>
              <a:buFont typeface="+mj-lt"/>
              <a:buAutoNum type="arabicPeriod" startAt="3"/>
            </a:pPr>
            <a:r>
              <a:rPr lang="en-US" sz="1000" dirty="0">
                <a:solidFill>
                  <a:prstClr val="black"/>
                </a:solidFill>
                <a:latin typeface="Arial" panose="020B0604020202020204" pitchFamily="34" charset="0"/>
                <a:ea typeface="Times New Roman" panose="02020603050405020304" pitchFamily="18" charset="0"/>
                <a:cs typeface="Arial" panose="020B0604020202020204" pitchFamily="34" charset="0"/>
              </a:rPr>
              <a:t>After the command executes, press Enter at each prompt to accept the defaults, except for this change: </a:t>
            </a:r>
            <a:endParaRPr lang="en-GB" sz="1000" dirty="0">
              <a:solidFill>
                <a:prstClr val="black"/>
              </a:solidFill>
              <a:latin typeface="Arial" panose="020B0604020202020204" pitchFamily="34" charset="0"/>
              <a:ea typeface="Times New Roman" panose="02020603050405020304" pitchFamily="18" charset="0"/>
              <a:cs typeface="Arial" panose="020B0604020202020204" pitchFamily="34" charset="0"/>
            </a:endParaRPr>
          </a:p>
          <a:p>
            <a:pPr marL="800100" lvl="1" indent="-342900">
              <a:lnSpc>
                <a:spcPct val="115000"/>
              </a:lnSpc>
              <a:spcAft>
                <a:spcPts val="995"/>
              </a:spcAft>
              <a:buFont typeface="Symbol" panose="05050102010706020507" pitchFamily="18" charset="2"/>
              <a:buChar char=""/>
            </a:pPr>
            <a:r>
              <a:rPr lang="en-US" sz="1000" dirty="0">
                <a:solidFill>
                  <a:prstClr val="black"/>
                </a:solidFill>
                <a:latin typeface="Arial" panose="020B0604020202020204" pitchFamily="34" charset="0"/>
                <a:ea typeface="Times New Roman" panose="02020603050405020304" pitchFamily="18" charset="0"/>
                <a:cs typeface="Arial" panose="020B0604020202020204" pitchFamily="34" charset="0"/>
              </a:rPr>
              <a:t>prefix-length of field plot: </a:t>
            </a:r>
            <a:r>
              <a:rPr lang="en-US" sz="1000" b="1" dirty="0">
                <a:solidFill>
                  <a:prstClr val="black"/>
                </a:solidFill>
                <a:latin typeface="Arial" panose="020B0604020202020204" pitchFamily="34" charset="0"/>
                <a:ea typeface="Times New Roman" panose="02020603050405020304" pitchFamily="18" charset="0"/>
                <a:cs typeface="Arial" panose="020B0604020202020204" pitchFamily="34" charset="0"/>
              </a:rPr>
              <a:t>0</a:t>
            </a:r>
            <a:r>
              <a:rPr lang="en-US" sz="1000" dirty="0">
                <a:solidFill>
                  <a:prstClr val="black"/>
                </a:solidFill>
                <a:latin typeface="Arial" panose="020B0604020202020204" pitchFamily="34" charset="0"/>
                <a:ea typeface="Times New Roman" panose="02020603050405020304" pitchFamily="18" charset="0"/>
                <a:cs typeface="Arial" panose="020B0604020202020204" pitchFamily="34" charset="0"/>
              </a:rPr>
              <a:t> </a:t>
            </a:r>
            <a:endParaRPr lang="en-GB" sz="1000" dirty="0">
              <a:solidFill>
                <a:prstClr val="black"/>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lnSpc>
                <a:spcPct val="115000"/>
              </a:lnSpc>
              <a:spcBef>
                <a:spcPts val="500"/>
              </a:spcBef>
              <a:spcAft>
                <a:spcPts val="995"/>
              </a:spcAft>
              <a:buFont typeface="+mj-lt"/>
              <a:buAutoNum type="arabicPeriod" startAt="3"/>
            </a:pPr>
            <a:endParaRPr lang="en-GB" dirty="0"/>
          </a:p>
        </p:txBody>
      </p:sp>
      <p:sp>
        <p:nvSpPr>
          <p:cNvPr id="4" name="Slide Number Placeholder 3"/>
          <p:cNvSpPr>
            <a:spLocks noGrp="1"/>
          </p:cNvSpPr>
          <p:nvPr>
            <p:ph type="sldNum" sz="quarter" idx="10"/>
          </p:nvPr>
        </p:nvSpPr>
        <p:spPr>
          <a:xfrm>
            <a:off x="3861463" y="8662063"/>
            <a:ext cx="2971800" cy="458787"/>
          </a:xfrm>
        </p:spPr>
        <p:txBody>
          <a:bodyPr/>
          <a:lstStyle/>
          <a:p>
            <a:fld id="{A426681C-E629-4398-9B29-48D6269261E4}" type="slidenum">
              <a:rPr lang="en-GB" smtClean="0"/>
              <a:t>27</a:t>
            </a:fld>
            <a:endParaRPr lang="en-GB" dirty="0"/>
          </a:p>
        </p:txBody>
      </p:sp>
      <p:sp>
        <p:nvSpPr>
          <p:cNvPr id="5" name="TextBox 4"/>
          <p:cNvSpPr txBox="1"/>
          <p:nvPr/>
        </p:nvSpPr>
        <p:spPr>
          <a:xfrm>
            <a:off x="22302" y="8867698"/>
            <a:ext cx="1871025"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13: Using R services with Machine Learning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499588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5"/>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Save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the format information, using a suitable name.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taskbar,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File Explorer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navigate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C:\Users\dsadmin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Double-click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plot.jpg</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show the output.</a:t>
            </a:r>
            <a:endParaRPr lang="en-GB" dirty="0"/>
          </a:p>
        </p:txBody>
      </p:sp>
      <p:sp>
        <p:nvSpPr>
          <p:cNvPr id="4" name="Slide Number Placeholder 3"/>
          <p:cNvSpPr>
            <a:spLocks noGrp="1"/>
          </p:cNvSpPr>
          <p:nvPr>
            <p:ph type="sldNum" sz="quarter" idx="10"/>
          </p:nvPr>
        </p:nvSpPr>
        <p:spPr>
          <a:xfrm>
            <a:off x="3861463" y="8662063"/>
            <a:ext cx="2971800" cy="458787"/>
          </a:xfrm>
        </p:spPr>
        <p:txBody>
          <a:bodyPr/>
          <a:lstStyle/>
          <a:p>
            <a:fld id="{A426681C-E629-4398-9B29-48D6269261E4}" type="slidenum">
              <a:rPr lang="en-GB" smtClean="0"/>
              <a:t>28</a:t>
            </a:fld>
            <a:endParaRPr lang="en-GB" dirty="0"/>
          </a:p>
        </p:txBody>
      </p:sp>
      <p:sp>
        <p:nvSpPr>
          <p:cNvPr id="5" name="TextBox 4"/>
          <p:cNvSpPr txBox="1"/>
          <p:nvPr/>
        </p:nvSpPr>
        <p:spPr>
          <a:xfrm>
            <a:off x="22302" y="8867698"/>
            <a:ext cx="1871025"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13: Using R services with Machine Learning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3082661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Remind users to switch off their virtual machines in the Azure Portal after they have completed the module.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Exercise 1: Deploy the Data Science virtual machine  </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In this exercise, you are going to ramp up quickly with the Data Science virtual machine. As a first step, you will need to deploy the virtual machine from the Azure Portal. After you </a:t>
            </a:r>
            <a:r>
              <a:rPr lang="en-GB" sz="1000" dirty="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have deployed the Data Science virtual machine from the Azure Portal, you can explore some of the tools available. Note that some of these tools require access to data held in your Azure Machine Learning workspace, so you need to retrieve these credentials.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Instructor Note: Remember to advise the students to shut down their Data Science virtual machine in the Portal when they have finished the lab, so that they avoid incurring unnecessary Azure costs.</a:t>
            </a:r>
          </a:p>
          <a:p>
            <a:pPr>
              <a:lnSpc>
                <a:spcPct val="107000"/>
              </a:lnSpc>
              <a:spcAft>
                <a:spcPts val="800"/>
              </a:spcAft>
            </a:pPr>
            <a:r>
              <a:rPr lang="en-GB" sz="1000" dirty="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Point out to students that the Data Science virtual machine incurs costs, so they should check that their Azure Pass still has sufficient credits. The exercise specifies the A2 Standard size; if students are close to their allowance, they could select A1 Standard instead. Basic sizes may not work with the database </a:t>
            </a:r>
          </a:p>
          <a:p>
            <a:pPr>
              <a:lnSpc>
                <a:spcPct val="107000"/>
              </a:lnSpc>
              <a:spcAft>
                <a:spcPts val="800"/>
              </a:spcAft>
            </a:pPr>
            <a:r>
              <a:rPr lang="en-GB" sz="1000" dirty="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restore.</a:t>
            </a:r>
          </a:p>
          <a:p>
            <a:pPr>
              <a:lnSpc>
                <a:spcPct val="107000"/>
              </a:lnSpc>
              <a:spcAft>
                <a:spcPts val="800"/>
              </a:spcAft>
            </a:pP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Exercise 2: Prepare a sample SQL Server database, and configure SQL Server and R Server</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In this exercise, y</a:t>
            </a:r>
            <a:r>
              <a:rPr lang="en-GB" sz="1000" dirty="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ou will configure a test database,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WideWorldImportersDW</a:t>
            </a:r>
            <a:r>
              <a:rPr lang="en-GB" sz="1000" dirty="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and enable SQL Server to accept external scripts. You will then configure R Server, and enable remote access from machines running R Client.</a:t>
            </a:r>
          </a:p>
          <a:p>
            <a:pPr>
              <a:lnSpc>
                <a:spcPct val="107000"/>
              </a:lnSpc>
              <a:spcAft>
                <a:spcPts val="800"/>
              </a:spcAft>
            </a:pP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Exercise 3: Use a remote R session</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R Server is running on the Data Science virtual machine and listening on port 12800. Therefore, before you attempt to open a remote session, you need to configure the firewall in the network security group to accept inbound requests on this port.</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You will then u</a:t>
            </a:r>
            <a:r>
              <a:rPr lang="en-GB" sz="1000" dirty="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se R commands in a remote session to access the sample iris dataset, which contains petal and sepal measurements from three species of iris flowers.</a:t>
            </a:r>
          </a:p>
          <a:p>
            <a:pPr>
              <a:lnSpc>
                <a:spcPct val="107000"/>
              </a:lnSpc>
              <a:spcAft>
                <a:spcPts val="800"/>
              </a:spcAft>
            </a:pP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1463" y="8662063"/>
            <a:ext cx="2971800" cy="458787"/>
          </a:xfrm>
        </p:spPr>
        <p:txBody>
          <a:bodyPr/>
          <a:lstStyle/>
          <a:p>
            <a:fld id="{A426681C-E629-4398-9B29-48D6269261E4}" type="slidenum">
              <a:rPr lang="en-GB" smtClean="0"/>
              <a:t>29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13: Using R services with Machine Learning</a:t>
            </a:r>
            <a:endParaRPr lang="en-GB" sz="1200" b="1" dirty="0">
              <a:solidFill>
                <a:srgbClr val="336699"/>
              </a:solidFill>
              <a:latin typeface="Arial" panose="020B0604020202020204" pitchFamily="34" charset="0"/>
            </a:endParaRPr>
          </a:p>
        </p:txBody>
      </p:sp>
      <p:sp>
        <p:nvSpPr>
          <p:cNvPr id="7" name="TextBox 6"/>
          <p:cNvSpPr txBox="1"/>
          <p:nvPr/>
        </p:nvSpPr>
        <p:spPr>
          <a:xfrm>
            <a:off x="22302" y="8867698"/>
            <a:ext cx="1871025"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Tree>
    <p:extLst>
      <p:ext uri="{BB962C8B-B14F-4D97-AF65-F5344CB8AC3E}">
        <p14:creationId xmlns:p14="http://schemas.microsoft.com/office/powerpoint/2010/main" val="7062521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True or False: R Services is the “enterprise” version of R. It offers you the facility to create, run, and deploy parallel and distributed workloads of R processes.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)False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)True</a:t>
            </a:r>
          </a:p>
          <a:p>
            <a:pPr>
              <a:lnSpc>
                <a:spcPct val="107000"/>
              </a:lnSpc>
              <a:spcAft>
                <a:spcPts val="800"/>
              </a:spcAft>
            </a:pP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)False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)True</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1463" y="8662063"/>
            <a:ext cx="2971800" cy="458787"/>
          </a:xfrm>
        </p:spPr>
        <p:txBody>
          <a:bodyPr/>
          <a:lstStyle/>
          <a:p>
            <a:fld id="{A426681C-E629-4398-9B29-48D6269261E4}" type="slidenum">
              <a:rPr lang="en-GB" smtClean="0"/>
              <a:t>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13: Using R services with Machine Learning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40784920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Exercise 4: Execute R scripts inside T-SQL statements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In this exercise, you will execute R scripts inside T-SQL statements. You will use the </a:t>
            </a:r>
            <a:r>
              <a:rPr lang="en-GB" sz="1000" b="1" dirty="0">
                <a:latin typeface="Arial" panose="020B0604020202020204" pitchFamily="34" charset="0"/>
                <a:ea typeface="Calibri" panose="020F0502020204030204" pitchFamily="34" charset="0"/>
                <a:cs typeface="Times New Roman" panose="02020603050405020304" pitchFamily="18" charset="0"/>
              </a:rPr>
              <a:t>WideWorldImportersDW</a:t>
            </a:r>
            <a:r>
              <a:rPr lang="en-GB" sz="1000" dirty="0">
                <a:latin typeface="Arial" panose="020B0604020202020204" pitchFamily="34" charset="0"/>
                <a:ea typeface="Calibri" panose="020F0502020204030204" pitchFamily="34" charset="0"/>
                <a:cs typeface="Times New Roman" panose="02020603050405020304" pitchFamily="18" charset="0"/>
              </a:rPr>
              <a:t> database as the source dataset.</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In the first task, you will run an R script to identify the amount of time taken to pick a product after it has been ordered. The output will be in text form.</a:t>
            </a:r>
          </a:p>
          <a:p>
            <a:pPr>
              <a:lnSpc>
                <a:spcPct val="107000"/>
              </a:lnSpc>
              <a:spcAft>
                <a:spcPts val="800"/>
              </a:spcAft>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In the second task, you will use an enhanced R function, </a:t>
            </a:r>
            <a:r>
              <a:rPr lang="en-GB" sz="1000" b="1" dirty="0">
                <a:latin typeface="Arial" panose="020B0604020202020204" pitchFamily="34" charset="0"/>
                <a:ea typeface="Calibri" panose="020F0502020204030204" pitchFamily="34" charset="0"/>
                <a:cs typeface="Times New Roman" panose="02020603050405020304" pitchFamily="18" charset="0"/>
              </a:rPr>
              <a:t>rxHistogram</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to plot a histogram using </a:t>
            </a:r>
            <a:r>
              <a:rPr lang="en-GB" sz="1000" dirty="0" smtClean="0">
                <a:solidFill>
                  <a:srgbClr val="000000"/>
                </a:solidFill>
                <a:latin typeface="Arial" panose="020B0604020202020204" pitchFamily="34" charset="0"/>
                <a:ea typeface="Calibri" panose="020F0502020204030204" pitchFamily="34" charset="0"/>
                <a:cs typeface="Times New Roman" panose="02020603050405020304" pitchFamily="18" charset="0"/>
              </a:rPr>
              <a:t>data</a:t>
            </a:r>
            <a:r>
              <a:rPr lang="en-GB" sz="1000" dirty="0" smtClean="0">
                <a:latin typeface="Arial" panose="020B0604020202020204" pitchFamily="34" charset="0"/>
                <a:ea typeface="Calibri" panose="020F0502020204030204" pitchFamily="34" charset="0"/>
                <a:cs typeface="Times New Roman" panose="02020603050405020304" pitchFamily="18" charset="0"/>
              </a:rPr>
              <a:t> </a:t>
            </a:r>
            <a:r>
              <a:rPr lang="en-GB" sz="1000" dirty="0" smtClean="0">
                <a:solidFill>
                  <a:srgbClr val="000000"/>
                </a:solidFill>
                <a:latin typeface="Arial" panose="020B0604020202020204" pitchFamily="34" charset="0"/>
                <a:ea typeface="Calibri" panose="020F0502020204030204" pitchFamily="34" charset="0"/>
                <a:cs typeface="Times New Roman" panose="02020603050405020304" pitchFamily="18" charset="0"/>
              </a:rPr>
              <a:t>retrieved </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from a Transact-SQL query. In this task, you will use a similar query to show the amount of time taken to pick products from the Wide World Importers Data Warehouse database, but this time, you will plot the results as a histogram. You will wrap the R function in a stored procedure,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TimetoPickHistogram</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to make it easier to call. This procedure will return image data in binary form, so you will use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bcp</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save this data as an image file.</a:t>
            </a:r>
            <a:endParaRPr lang="en-GB" dirty="0"/>
          </a:p>
        </p:txBody>
      </p:sp>
      <p:sp>
        <p:nvSpPr>
          <p:cNvPr id="4" name="Slide Number Placeholder 3"/>
          <p:cNvSpPr>
            <a:spLocks noGrp="1"/>
          </p:cNvSpPr>
          <p:nvPr>
            <p:ph type="sldNum" sz="quarter" idx="10"/>
          </p:nvPr>
        </p:nvSpPr>
        <p:spPr>
          <a:xfrm>
            <a:off x="3861463" y="8662063"/>
            <a:ext cx="2971800" cy="458787"/>
          </a:xfrm>
        </p:spPr>
        <p:txBody>
          <a:bodyPr/>
          <a:lstStyle/>
          <a:p>
            <a:fld id="{A426681C-E629-4398-9B29-48D6269261E4}" type="slidenum">
              <a:rPr lang="en-GB" smtClean="0"/>
              <a:t>30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13: Using R services with Machine Learning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4781636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GB" dirty="0"/>
          </a:p>
        </p:txBody>
      </p:sp>
      <p:sp>
        <p:nvSpPr>
          <p:cNvPr id="4" name="Slide Number Placeholder 3"/>
          <p:cNvSpPr>
            <a:spLocks noGrp="1"/>
          </p:cNvSpPr>
          <p:nvPr>
            <p:ph type="sldNum" sz="quarter" idx="10"/>
          </p:nvPr>
        </p:nvSpPr>
        <p:spPr>
          <a:xfrm>
            <a:off x="3861463" y="8662063"/>
            <a:ext cx="2971800" cy="458787"/>
          </a:xfrm>
        </p:spPr>
        <p:txBody>
          <a:bodyPr/>
          <a:lstStyle/>
          <a:p>
            <a:fld id="{A426681C-E629-4398-9B29-48D6269261E4}" type="slidenum">
              <a:rPr lang="en-GB" smtClean="0"/>
              <a:t>31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13: Using R services with Machine Learning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6347676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GB" dirty="0"/>
          </a:p>
        </p:txBody>
      </p:sp>
      <p:sp>
        <p:nvSpPr>
          <p:cNvPr id="4" name="Slide Number Placeholder 3"/>
          <p:cNvSpPr>
            <a:spLocks noGrp="1"/>
          </p:cNvSpPr>
          <p:nvPr>
            <p:ph type="sldNum" sz="quarter" idx="10"/>
          </p:nvPr>
        </p:nvSpPr>
        <p:spPr>
          <a:xfrm>
            <a:off x="3861463" y="8662063"/>
            <a:ext cx="2971800" cy="458787"/>
          </a:xfrm>
        </p:spPr>
        <p:txBody>
          <a:bodyPr/>
          <a:lstStyle/>
          <a:p>
            <a:fld id="{A426681C-E629-4398-9B29-48D6269261E4}" type="slidenum">
              <a:rPr lang="en-GB" smtClean="0"/>
              <a:t>32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13: Using R services with Machine Learning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7530183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Arial" panose="020B0604020202020204" pitchFamily="34" charset="0"/>
              </a:rPr>
              <a:t>Question</a:t>
            </a:r>
            <a:endParaRPr lang="en-GB" sz="1000" dirty="0" smtClean="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Arial" panose="020B0604020202020204" pitchFamily="34" charset="0"/>
              </a:rPr>
              <a:t>Why do you need to add an inbound security rule before you can use remote R commands?</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Arial" panose="020B0604020202020204" pitchFamily="34" charset="0"/>
              </a:rPr>
              <a:t>Answer</a:t>
            </a:r>
          </a:p>
          <a:p>
            <a:pPr>
              <a:lnSpc>
                <a:spcPct val="107000"/>
              </a:lnSpc>
              <a:spcAft>
                <a:spcPts val="800"/>
              </a:spcAft>
            </a:pPr>
            <a:r>
              <a:rPr lang="en-US" sz="1000" dirty="0">
                <a:latin typeface="Arial" panose="020B0604020202020204" pitchFamily="34" charset="0"/>
                <a:cs typeface="Arial" panose="020B0604020202020204" pitchFamily="34" charset="0"/>
              </a:rPr>
              <a:t>The default port, 12800, is blocked by default.</a:t>
            </a:r>
            <a:endParaRPr lang="en-GB" sz="1000" dirty="0">
              <a:latin typeface="Arial" panose="020B0604020202020204" pitchFamily="34" charset="0"/>
              <a:cs typeface="Arial" panose="020B0604020202020204" pitchFamily="34" charset="0"/>
            </a:endParaRPr>
          </a:p>
          <a:p>
            <a:pPr>
              <a:lnSpc>
                <a:spcPct val="107000"/>
              </a:lnSpc>
              <a:spcAft>
                <a:spcPts val="800"/>
              </a:spcAft>
            </a:pPr>
            <a:endParaRPr lang="en-GB" sz="1000" dirty="0" smtClean="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Arial" panose="020B0604020202020204" pitchFamily="34" charset="0"/>
              </a:rPr>
              <a:t>Question</a:t>
            </a:r>
            <a:endParaRPr lang="en-GB" sz="1000" dirty="0" smtClean="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Arial" panose="020B0604020202020204" pitchFamily="34" charset="0"/>
              </a:rPr>
              <a:t>Why might you select to use SSD storage when deploying an instance of the Data Science VM?</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Arial" panose="020B0604020202020204" pitchFamily="34" charset="0"/>
              </a:rPr>
              <a:t>Answer</a:t>
            </a:r>
          </a:p>
          <a:p>
            <a:r>
              <a:rPr lang="en-US" sz="1000" dirty="0">
                <a:latin typeface="Arial" panose="020B0604020202020204" pitchFamily="34" charset="0"/>
                <a:cs typeface="Arial" panose="020B0604020202020204" pitchFamily="34" charset="0"/>
              </a:rPr>
              <a:t>Answers will vary, but could include:</a:t>
            </a:r>
            <a:endParaRPr lang="en-GB" sz="1000" dirty="0">
              <a:latin typeface="Arial" panose="020B0604020202020204" pitchFamily="34" charset="0"/>
              <a:cs typeface="Arial" panose="020B0604020202020204" pitchFamily="34" charset="0"/>
            </a:endParaRPr>
          </a:p>
          <a:p>
            <a:pPr lvl="0"/>
            <a:r>
              <a:rPr lang="en-US" sz="1000" dirty="0">
                <a:latin typeface="Arial" panose="020B0604020202020204" pitchFamily="34" charset="0"/>
                <a:cs typeface="Arial" panose="020B0604020202020204" pitchFamily="34" charset="0"/>
              </a:rPr>
              <a:t>To improve the performance of disk caching.</a:t>
            </a:r>
            <a:endParaRPr lang="en-GB" sz="1000" dirty="0">
              <a:latin typeface="Arial" panose="020B0604020202020204" pitchFamily="34" charset="0"/>
              <a:cs typeface="Arial" panose="020B0604020202020204" pitchFamily="34" charset="0"/>
            </a:endParaRPr>
          </a:p>
          <a:p>
            <a:pPr lvl="0"/>
            <a:r>
              <a:rPr lang="en-US" sz="1000" dirty="0">
                <a:latin typeface="Arial" panose="020B0604020202020204" pitchFamily="34" charset="0"/>
                <a:cs typeface="Arial" panose="020B0604020202020204" pitchFamily="34" charset="0"/>
              </a:rPr>
              <a:t>To enable low latency in I/O-intensive applications.</a:t>
            </a:r>
            <a:endParaRPr lang="en-GB" sz="1000" dirty="0">
              <a:latin typeface="Arial" panose="020B0604020202020204" pitchFamily="34" charset="0"/>
              <a:cs typeface="Arial" panose="020B0604020202020204" pitchFamily="34" charset="0"/>
            </a:endParaRPr>
          </a:p>
          <a:p>
            <a:r>
              <a:rPr lang="en-US" sz="1000" dirty="0">
                <a:latin typeface="Arial" panose="020B0604020202020204" pitchFamily="34" charset="0"/>
                <a:cs typeface="Arial" panose="020B0604020202020204" pitchFamily="34" charset="0"/>
              </a:rPr>
              <a:t>To enable high disk throughput.</a:t>
            </a:r>
            <a:endParaRPr lang="en-GB" sz="1000" dirty="0">
              <a:effectLst/>
              <a:latin typeface="Arial" panose="020B060402020202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10"/>
          </p:nvPr>
        </p:nvSpPr>
        <p:spPr>
          <a:xfrm>
            <a:off x="3861463" y="8662063"/>
            <a:ext cx="2971800" cy="458787"/>
          </a:xfrm>
        </p:spPr>
        <p:txBody>
          <a:bodyPr/>
          <a:lstStyle/>
          <a:p>
            <a:fld id="{A426681C-E629-4398-9B29-48D6269261E4}" type="slidenum">
              <a:rPr lang="en-GB" smtClean="0"/>
              <a:t>33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13: Using R services with Machine Learning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40074255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Arial" panose="020B0604020202020204" pitchFamily="34" charset="0"/>
              </a:rPr>
              <a:t>Review Question(s)</a:t>
            </a:r>
            <a:endParaRPr lang="en-GB" sz="1000" dirty="0" smtClean="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Arial" panose="020B0604020202020204" pitchFamily="34" charset="0"/>
              </a:rPr>
              <a:t>Question</a:t>
            </a:r>
            <a:endParaRPr lang="en-GB" sz="1000" dirty="0" smtClean="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Arial" panose="020B0604020202020204" pitchFamily="34" charset="0"/>
              </a:rPr>
              <a:t>Based on your own organization’s data analysis requirements, what do you think R adds to SQL Server?</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Arial" panose="020B0604020202020204" pitchFamily="34" charset="0"/>
              </a:rPr>
              <a:t>Answer</a:t>
            </a:r>
          </a:p>
          <a:p>
            <a:pPr>
              <a:lnSpc>
                <a:spcPct val="107000"/>
              </a:lnSpc>
              <a:spcAft>
                <a:spcPts val="800"/>
              </a:spcAft>
            </a:pPr>
            <a:r>
              <a:rPr lang="en-US" sz="1000" dirty="0">
                <a:latin typeface="Arial" panose="020B0604020202020204" pitchFamily="34" charset="0"/>
                <a:cs typeface="Arial" panose="020B0604020202020204" pitchFamily="34" charset="0"/>
              </a:rPr>
              <a:t>Answers will vary, depending on the students’ experience.</a:t>
            </a:r>
            <a:endParaRPr lang="en-GB" sz="1000" dirty="0">
              <a:latin typeface="Arial" panose="020B0604020202020204" pitchFamily="34" charset="0"/>
              <a:cs typeface="Arial" panose="020B0604020202020204" pitchFamily="34" charset="0"/>
            </a:endParaRPr>
          </a:p>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1463" y="8662063"/>
            <a:ext cx="2971800" cy="458787"/>
          </a:xfrm>
        </p:spPr>
        <p:txBody>
          <a:bodyPr/>
          <a:lstStyle/>
          <a:p>
            <a:fld id="{A426681C-E629-4398-9B29-48D6269261E4}" type="slidenum">
              <a:rPr lang="en-GB" smtClean="0"/>
              <a:t>34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13: Using R services with Machine Learning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73877242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a:xfrm>
            <a:off x="0" y="238125"/>
            <a:ext cx="3038475" cy="347663"/>
          </a:xfrm>
        </p:spPr>
        <p:txBody>
          <a:bodyPr/>
          <a:lstStyle/>
          <a:p>
            <a:pPr>
              <a:defRPr/>
            </a:pPr>
            <a:r>
              <a:rPr lang="en-GB" b="1" dirty="0" smtClean="0">
                <a:solidFill>
                  <a:srgbClr val="336699"/>
                </a:solidFill>
                <a:latin typeface="Arial" panose="020B0604020202020204" pitchFamily="34" charset="0"/>
              </a:rPr>
              <a:t>13: Using R services with Machine Learning</a:t>
            </a:r>
            <a:endParaRPr lang="en-US" b="1" dirty="0" smtClean="0">
              <a:solidFill>
                <a:srgbClr val="336699"/>
              </a:solidFill>
              <a:latin typeface="Arial" panose="020B0604020202020204" pitchFamily="34" charset="0"/>
            </a:endParaRPr>
          </a:p>
        </p:txBody>
      </p:sp>
      <p:sp>
        <p:nvSpPr>
          <p:cNvPr id="35843" name="Rectangle 3"/>
          <p:cNvSpPr>
            <a:spLocks noGrp="1" noChangeArrowheads="1"/>
          </p:cNvSpPr>
          <p:nvPr>
            <p:ph type="dt" sz="quarter" idx="1"/>
          </p:nvPr>
        </p:nvSpPr>
        <p:spPr>
          <a:xfrm>
            <a:off x="0" y="0"/>
            <a:ext cx="3038475" cy="222250"/>
          </a:xfrm>
        </p:spPr>
        <p:txBody>
          <a:bodyPr/>
          <a:lstStyle/>
          <a:p>
            <a:pPr algn="l">
              <a:defRPr/>
            </a:pPr>
            <a:r>
              <a:rPr lang="en-US" b="1" dirty="0" smtClean="0">
                <a:solidFill>
                  <a:srgbClr val="000000"/>
                </a:solidFill>
                <a:latin typeface="Arial" panose="020B0604020202020204" pitchFamily="34" charset="0"/>
              </a:rPr>
              <a:t>20774A</a:t>
            </a:r>
          </a:p>
        </p:txBody>
      </p:sp>
      <p:sp>
        <p:nvSpPr>
          <p:cNvPr id="35844" name="Rectangle 7"/>
          <p:cNvSpPr>
            <a:spLocks noGrp="1" noChangeArrowheads="1"/>
          </p:cNvSpPr>
          <p:nvPr>
            <p:ph type="sldNum" sz="quarter" idx="5"/>
          </p:nvPr>
        </p:nvSpPr>
        <p:spPr>
          <a:xfrm>
            <a:off x="3861463" y="8662063"/>
            <a:ext cx="2971800" cy="458787"/>
          </a:xfrm>
        </p:spPr>
        <p:txBody>
          <a:bodyPr/>
          <a:lstStyle/>
          <a:p>
            <a:pPr>
              <a:defRPr/>
            </a:pPr>
            <a:fld id="{FE8447A3-87D6-4C56-8518-E71A4C2008B7}" type="slidenum">
              <a:rPr lang="en-US" smtClean="0"/>
              <a:pPr>
                <a:defRPr/>
              </a:pPr>
              <a:t>35</a:t>
            </a:fld>
            <a:endParaRPr lang="en-US" dirty="0" smtClean="0"/>
          </a:p>
        </p:txBody>
      </p:sp>
      <p:sp>
        <p:nvSpPr>
          <p:cNvPr id="33797" name="Rectangle 2"/>
          <p:cNvSpPr>
            <a:spLocks noGrp="1" noRot="1" noChangeAspect="1" noChangeArrowheads="1" noTextEdit="1"/>
          </p:cNvSpPr>
          <p:nvPr>
            <p:ph type="sldImg"/>
          </p:nvPr>
        </p:nvSpPr>
        <p:spPr>
          <a:xfrm>
            <a:off x="4445000" y="93663"/>
            <a:ext cx="2433638" cy="1825625"/>
          </a:xfrm>
          <a:ln/>
        </p:spPr>
      </p:sp>
      <p:sp>
        <p:nvSpPr>
          <p:cNvPr id="33798" name="Rectangle 3"/>
          <p:cNvSpPr>
            <a:spLocks noGrp="1" noChangeArrowheads="1"/>
          </p:cNvSpPr>
          <p:nvPr>
            <p:ph type="body" idx="1"/>
          </p:nvPr>
        </p:nvSpPr>
        <p:spPr>
          <a:xfrm>
            <a:off x="314326" y="2033588"/>
            <a:ext cx="6286500" cy="5651500"/>
          </a:xfrm>
          <a:noFill/>
          <a:ln/>
        </p:spPr>
        <p:txBody>
          <a:bodyPr/>
          <a:lstStyle/>
          <a:p>
            <a:pPr eaLnBrk="1" hangingPunct="1"/>
            <a:r>
              <a:rPr lang="en-US" altLang="ko-KR" dirty="0" smtClean="0">
                <a:ea typeface="굴림" pitchFamily="34" charset="-127"/>
              </a:rPr>
              <a:t>Remind students to complete the course evaluation.</a:t>
            </a:r>
          </a:p>
        </p:txBody>
      </p:sp>
    </p:spTree>
    <p:extLst>
      <p:ext uri="{BB962C8B-B14F-4D97-AF65-F5344CB8AC3E}">
        <p14:creationId xmlns:p14="http://schemas.microsoft.com/office/powerpoint/2010/main" val="33260311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1463" y="8662063"/>
            <a:ext cx="2971800" cy="458787"/>
          </a:xfrm>
        </p:spPr>
        <p:txBody>
          <a:bodyPr/>
          <a:lstStyle/>
          <a:p>
            <a:fld id="{A426681C-E629-4398-9B29-48D6269261E4}" type="slidenum">
              <a:rPr lang="en-GB" smtClean="0"/>
              <a:t>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13: Using R services with Machine Learning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284374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1463" y="8662063"/>
            <a:ext cx="2971800" cy="458787"/>
          </a:xfrm>
        </p:spPr>
        <p:txBody>
          <a:bodyPr/>
          <a:lstStyle/>
          <a:p>
            <a:fld id="{A426681C-E629-4398-9B29-48D6269261E4}" type="slidenum">
              <a:rPr lang="en-GB" smtClean="0"/>
              <a:t>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13: Using R services with Machine Learning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1077113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1463" y="8662063"/>
            <a:ext cx="2971800" cy="458787"/>
          </a:xfrm>
        </p:spPr>
        <p:txBody>
          <a:bodyPr/>
          <a:lstStyle/>
          <a:p>
            <a:fld id="{A426681C-E629-4398-9B29-48D6269261E4}" type="slidenum">
              <a:rPr lang="en-GB" smtClean="0"/>
              <a:t>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13: Using R services with Machine Learning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5484504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Which of the following are valid mrsdeploy login functions?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1: remoteLogin()</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2: remoteLoginAAD()</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3: remoteSession()</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4: remoteAAD()</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5: RxLogin()</a:t>
            </a:r>
          </a:p>
          <a:p>
            <a:pPr>
              <a:lnSpc>
                <a:spcPct val="107000"/>
              </a:lnSpc>
              <a:spcAft>
                <a:spcPts val="800"/>
              </a:spcAft>
            </a:pP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 Option </a:t>
            </a:r>
            <a:r>
              <a:rPr lang="en-GB" sz="1000" dirty="0">
                <a:latin typeface="Arial" panose="020B0604020202020204" pitchFamily="34" charset="0"/>
                <a:ea typeface="Calibri" panose="020F0502020204030204" pitchFamily="34" charset="0"/>
                <a:cs typeface="Times New Roman" panose="02020603050405020304" pitchFamily="18" charset="0"/>
              </a:rPr>
              <a:t>1</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remoteLogin()</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 Option 2: remoteLoginAAD()</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1463" y="8662063"/>
            <a:ext cx="2971800" cy="458787"/>
          </a:xfrm>
        </p:spPr>
        <p:txBody>
          <a:bodyPr/>
          <a:lstStyle/>
          <a:p>
            <a:fld id="{A426681C-E629-4398-9B29-48D6269261E4}" type="slidenum">
              <a:rPr lang="en-GB" smtClean="0"/>
              <a:t>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13: Using R services with Machine Learning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7300902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1463" y="8662063"/>
            <a:ext cx="2971800" cy="458787"/>
          </a:xfrm>
        </p:spPr>
        <p:txBody>
          <a:bodyPr/>
          <a:lstStyle/>
          <a:p>
            <a:fld id="{A426681C-E629-4398-9B29-48D6269261E4}" type="slidenum">
              <a:rPr lang="en-GB" smtClean="0"/>
              <a:t>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13: Using R services with Machine Learning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3452628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1463" y="8662063"/>
            <a:ext cx="2971800" cy="458787"/>
          </a:xfrm>
        </p:spPr>
        <p:txBody>
          <a:bodyPr/>
          <a:lstStyle/>
          <a:p>
            <a:fld id="{A426681C-E629-4398-9B29-48D6269261E4}" type="slidenum">
              <a:rPr lang="en-GB" smtClean="0"/>
              <a:t>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13: Using R services with Machine Learning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185454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8.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1.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2.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7.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9.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0.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1.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2.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3.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4.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3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3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0.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1.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2.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3.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4.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5.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6.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9.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1.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2.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3.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4.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5.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6.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7.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8.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9.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6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2.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3.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4.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5.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6.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7.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8.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9.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0.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7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72.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73.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4.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5.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6.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7.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8.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9.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0.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1.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2.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3.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4.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5.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6.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7.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8.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9.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0.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1.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2.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3.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4.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5.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6.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7.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98.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99.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00.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1.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2.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3.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4.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5.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6.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7.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8.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730100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75651638"/>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52084519"/>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84964802"/>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29067339"/>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76959943"/>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92117026"/>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20331481"/>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00955025"/>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24582573"/>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573681852"/>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393109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83210048"/>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3862261"/>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587697658"/>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51371818"/>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03015605"/>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946368569"/>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1894935"/>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09561756"/>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96510468"/>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28097188"/>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02666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242059097"/>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080215993"/>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498954968"/>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15255874"/>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529321960"/>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0936201"/>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5987202"/>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44695779"/>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9744938"/>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901421553"/>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12219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290379337"/>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51036351"/>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10526177"/>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840428961"/>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152900546"/>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9546796"/>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528636625"/>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37800852"/>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48627508"/>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04447857"/>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40257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03635320"/>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72706196"/>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59343210"/>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90787466"/>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41733063"/>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134937130"/>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332038016"/>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84223680"/>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899749929"/>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52798260"/>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778957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213892131"/>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18410112"/>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8977140"/>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365398370"/>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5265958"/>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23386414"/>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96731937"/>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128378045"/>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99662867"/>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43652"/>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2907755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93645809"/>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50609415"/>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43916872"/>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542638098"/>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64423103"/>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702972210"/>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11507523"/>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37091244"/>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30128107"/>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401146075"/>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948629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98998987"/>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34218388"/>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172422684"/>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31475547"/>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554071"/>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65504127"/>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89774666"/>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04276157"/>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42242557"/>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38657113"/>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567031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15719997"/>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831928255"/>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704336182"/>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35244013"/>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26517698"/>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87721946"/>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5687398"/>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67825716"/>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3695620"/>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188717"/>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913469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36803904"/>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33012516"/>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71776108"/>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358182975"/>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924313593"/>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01019398"/>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266419553"/>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50003605"/>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80572068"/>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62034869"/>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7479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109226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774954450"/>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3294687"/>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12320179"/>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61536244"/>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81355648"/>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712474631"/>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349539721"/>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40431855"/>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975291058"/>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25518827"/>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892273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29405853"/>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07873727"/>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8013780"/>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45533053"/>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44934172"/>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14667643"/>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82325660"/>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406117627"/>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590671912"/>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27990381"/>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64797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76115778"/>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51133234"/>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77649173"/>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46151838"/>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4961335"/>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06005988"/>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06883982"/>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91991366"/>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70607499"/>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4017199551"/>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1782208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64019904"/>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6429232"/>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793973093"/>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1797171"/>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75481303"/>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70838847"/>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698793"/>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976863105"/>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83367"/>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8980895"/>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465589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852307434"/>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4045810600"/>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79500183"/>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31322670"/>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61166570"/>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24223976"/>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41693834"/>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78615910"/>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1283910"/>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73285978"/>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9434648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538635074"/>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86988778"/>
      </p:ext>
    </p:extLst>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32151583"/>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750564288"/>
      </p:ext>
    </p:extLst>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423404013"/>
      </p:ext>
    </p:extLst>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83102857"/>
      </p:ext>
    </p:extLst>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129331441"/>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78599580"/>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19621491"/>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00948051"/>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811834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43683645"/>
      </p:ext>
    </p:extLst>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947030098"/>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88459340"/>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47392859"/>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34214653"/>
      </p:ext>
    </p:extLst>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294288387"/>
      </p:ext>
    </p:extLst>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537570371"/>
      </p:ext>
    </p:extLst>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00685131"/>
      </p:ext>
    </p:extLst>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811051646"/>
      </p:ext>
    </p:extLst>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84906392"/>
      </p:ext>
    </p:extLst>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4550899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02414573"/>
      </p:ext>
    </p:extLst>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2950368"/>
      </p:ext>
    </p:extLst>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7807794"/>
      </p:ext>
    </p:extLst>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27205108"/>
      </p:ext>
    </p:extLst>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35281616"/>
      </p:ext>
    </p:extLst>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25156093"/>
      </p:ext>
    </p:extLst>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65684826"/>
      </p:ext>
    </p:extLst>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559488651"/>
      </p:ext>
    </p:extLst>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790565724"/>
      </p:ext>
    </p:extLst>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12650081"/>
      </p:ext>
    </p:extLst>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02047706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67112808"/>
      </p:ext>
    </p:extLst>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08985401"/>
      </p:ext>
    </p:extLst>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61161215"/>
      </p:ext>
    </p:extLst>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42676996"/>
      </p:ext>
    </p:extLst>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6546948"/>
      </p:ext>
    </p:extLst>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47292586"/>
      </p:ext>
    </p:extLst>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60251693"/>
      </p:ext>
    </p:extLst>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11498685"/>
      </p:ext>
    </p:extLst>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89046063"/>
      </p:ext>
    </p:extLst>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636320812"/>
      </p:ext>
    </p:extLst>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46432782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91647762"/>
      </p:ext>
    </p:extLst>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54617242"/>
      </p:ext>
    </p:extLst>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272201200"/>
      </p:ext>
    </p:extLst>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18886991"/>
      </p:ext>
    </p:extLst>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8851228"/>
      </p:ext>
    </p:extLst>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4892986"/>
      </p:ext>
    </p:extLst>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8487741"/>
      </p:ext>
    </p:extLst>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31614358"/>
      </p:ext>
    </p:extLst>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83509071"/>
      </p:ext>
    </p:extLst>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9590939"/>
      </p:ext>
    </p:extLst>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4301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67189621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87036053"/>
      </p:ext>
    </p:extLst>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315318879"/>
      </p:ext>
    </p:extLst>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644354115"/>
      </p:ext>
    </p:extLst>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41836506"/>
      </p:ext>
    </p:extLst>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469343608"/>
      </p:ext>
    </p:extLst>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15352702"/>
      </p:ext>
    </p:extLst>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38492664"/>
      </p:ext>
    </p:extLst>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51735574"/>
      </p:ext>
    </p:extLst>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0545005"/>
      </p:ext>
    </p:extLst>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55435134"/>
      </p:ext>
    </p:extLst>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0413575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289354"/>
      </p:ext>
    </p:extLst>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03644582"/>
      </p:ext>
    </p:extLst>
  </p:cSld>
  <p:clrMapOvr>
    <a:masterClrMapping/>
  </p:clrMapOvr>
</p:sldLayout>
</file>

<file path=ppt/slideLayouts/slideLayout3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20216834"/>
      </p:ext>
    </p:extLst>
  </p:cSld>
  <p:clrMapOvr>
    <a:masterClrMapping/>
  </p:clrMapOvr>
</p:sldLayout>
</file>

<file path=ppt/slideLayouts/slideLayout3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204421282"/>
      </p:ext>
    </p:extLst>
  </p:cSld>
  <p:clrMapOvr>
    <a:masterClrMapping/>
  </p:clrMapOvr>
</p:sldLayout>
</file>

<file path=ppt/slideLayouts/slideLayout3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212702023"/>
      </p:ext>
    </p:extLst>
  </p:cSld>
  <p:clrMapOvr>
    <a:masterClrMapping/>
  </p:clrMapOvr>
</p:sldLayout>
</file>

<file path=ppt/slideLayouts/slideLayout3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55286642"/>
      </p:ext>
    </p:extLst>
  </p:cSld>
  <p:clrMapOvr>
    <a:masterClrMapping/>
  </p:clrMapOvr>
</p:sldLayout>
</file>

<file path=ppt/slideLayouts/slideLayout3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838687359"/>
      </p:ext>
    </p:extLst>
  </p:cSld>
  <p:clrMapOvr>
    <a:masterClrMapping/>
  </p:clrMapOvr>
</p:sldLayout>
</file>

<file path=ppt/slideLayouts/slideLayout3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03439797"/>
      </p:ext>
    </p:extLst>
  </p:cSld>
  <p:clrMapOvr>
    <a:masterClrMapping/>
  </p:clrMapOvr>
</p:sldLayout>
</file>

<file path=ppt/slideLayouts/slideLayout3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78649821"/>
      </p:ext>
    </p:extLst>
  </p:cSld>
  <p:clrMapOvr>
    <a:masterClrMapping/>
  </p:clrMapOvr>
</p:sldLayout>
</file>

<file path=ppt/slideLayouts/slideLayout3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12303167"/>
      </p:ext>
    </p:extLst>
  </p:cSld>
  <p:clrMapOvr>
    <a:masterClrMapping/>
  </p:clrMapOvr>
</p:sldLayout>
</file>

<file path=ppt/slideLayouts/slideLayout3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378153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03777487"/>
      </p:ext>
    </p:extLst>
  </p:cSld>
  <p:clrMapOvr>
    <a:masterClrMapping/>
  </p:clrMapOvr>
</p:sldLayout>
</file>

<file path=ppt/slideLayouts/slideLayout3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58863644"/>
      </p:ext>
    </p:extLst>
  </p:cSld>
  <p:clrMapOvr>
    <a:masterClrMapping/>
  </p:clrMapOvr>
</p:sldLayout>
</file>

<file path=ppt/slideLayouts/slideLayout3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15988951"/>
      </p:ext>
    </p:extLst>
  </p:cSld>
  <p:clrMapOvr>
    <a:masterClrMapping/>
  </p:clrMapOvr>
</p:sldLayout>
</file>

<file path=ppt/slideLayouts/slideLayout3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71408432"/>
      </p:ext>
    </p:extLst>
  </p:cSld>
  <p:clrMapOvr>
    <a:masterClrMapping/>
  </p:clrMapOvr>
</p:sldLayout>
</file>

<file path=ppt/slideLayouts/slideLayout3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16652082"/>
      </p:ext>
    </p:extLst>
  </p:cSld>
  <p:clrMapOvr>
    <a:masterClrMapping/>
  </p:clrMapOvr>
</p:sldLayout>
</file>

<file path=ppt/slideLayouts/slideLayout32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502928718"/>
      </p:ext>
    </p:extLst>
  </p:cSld>
  <p:clrMapOvr>
    <a:masterClrMapping/>
  </p:clrMapOvr>
</p:sldLayout>
</file>

<file path=ppt/slideLayouts/slideLayout32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743411264"/>
      </p:ext>
    </p:extLst>
  </p:cSld>
  <p:clrMapOvr>
    <a:masterClrMapping/>
  </p:clrMapOvr>
</p:sldLayout>
</file>

<file path=ppt/slideLayouts/slideLayout3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6843374"/>
      </p:ext>
    </p:extLst>
  </p:cSld>
  <p:clrMapOvr>
    <a:masterClrMapping/>
  </p:clrMapOvr>
</p:sldLayout>
</file>

<file path=ppt/slideLayouts/slideLayout3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171738066"/>
      </p:ext>
    </p:extLst>
  </p:cSld>
  <p:clrMapOvr>
    <a:masterClrMapping/>
  </p:clrMapOvr>
</p:sldLayout>
</file>

<file path=ppt/slideLayouts/slideLayout3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07529478"/>
      </p:ext>
    </p:extLst>
  </p:cSld>
  <p:clrMapOvr>
    <a:masterClrMapping/>
  </p:clrMapOvr>
</p:sldLayout>
</file>

<file path=ppt/slideLayouts/slideLayout3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3302123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87960172"/>
      </p:ext>
    </p:extLst>
  </p:cSld>
  <p:clrMapOvr>
    <a:masterClrMapping/>
  </p:clrMapOvr>
</p:sldLayout>
</file>

<file path=ppt/slideLayouts/slideLayout3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0683283"/>
      </p:ext>
    </p:extLst>
  </p:cSld>
  <p:clrMapOvr>
    <a:masterClrMapping/>
  </p:clrMapOvr>
</p:sldLayout>
</file>

<file path=ppt/slideLayouts/slideLayout3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33796720"/>
      </p:ext>
    </p:extLst>
  </p:cSld>
  <p:clrMapOvr>
    <a:masterClrMapping/>
  </p:clrMapOvr>
</p:sldLayout>
</file>

<file path=ppt/slideLayouts/slideLayout3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41606321"/>
      </p:ext>
    </p:extLst>
  </p:cSld>
  <p:clrMapOvr>
    <a:masterClrMapping/>
  </p:clrMapOvr>
</p:sldLayout>
</file>

<file path=ppt/slideLayouts/slideLayout3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39585918"/>
      </p:ext>
    </p:extLst>
  </p:cSld>
  <p:clrMapOvr>
    <a:masterClrMapping/>
  </p:clrMapOvr>
</p:sldLayout>
</file>

<file path=ppt/slideLayouts/slideLayout3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08503298"/>
      </p:ext>
    </p:extLst>
  </p:cSld>
  <p:clrMapOvr>
    <a:masterClrMapping/>
  </p:clrMapOvr>
</p:sldLayout>
</file>

<file path=ppt/slideLayouts/slideLayout3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74866492"/>
      </p:ext>
    </p:extLst>
  </p:cSld>
  <p:clrMapOvr>
    <a:masterClrMapping/>
  </p:clrMapOvr>
</p:sldLayout>
</file>

<file path=ppt/slideLayouts/slideLayout33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148623748"/>
      </p:ext>
    </p:extLst>
  </p:cSld>
  <p:clrMapOvr>
    <a:masterClrMapping/>
  </p:clrMapOvr>
</p:sldLayout>
</file>

<file path=ppt/slideLayouts/slideLayout33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68190681"/>
      </p:ext>
    </p:extLst>
  </p:cSld>
  <p:clrMapOvr>
    <a:masterClrMapping/>
  </p:clrMapOvr>
</p:sldLayout>
</file>

<file path=ppt/slideLayouts/slideLayout3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4330269"/>
      </p:ext>
    </p:extLst>
  </p:cSld>
  <p:clrMapOvr>
    <a:masterClrMapping/>
  </p:clrMapOvr>
</p:sldLayout>
</file>

<file path=ppt/slideLayouts/slideLayout3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18872064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4874784"/>
      </p:ext>
    </p:extLst>
  </p:cSld>
  <p:clrMapOvr>
    <a:masterClrMapping/>
  </p:clrMapOvr>
</p:sldLayout>
</file>

<file path=ppt/slideLayouts/slideLayout3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96000611"/>
      </p:ext>
    </p:extLst>
  </p:cSld>
  <p:clrMapOvr>
    <a:masterClrMapping/>
  </p:clrMapOvr>
</p:sldLayout>
</file>

<file path=ppt/slideLayouts/slideLayout3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74432660"/>
      </p:ext>
    </p:extLst>
  </p:cSld>
  <p:clrMapOvr>
    <a:masterClrMapping/>
  </p:clrMapOvr>
</p:sldLayout>
</file>

<file path=ppt/slideLayouts/slideLayout3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60926647"/>
      </p:ext>
    </p:extLst>
  </p:cSld>
  <p:clrMapOvr>
    <a:masterClrMapping/>
  </p:clrMapOvr>
</p:sldLayout>
</file>

<file path=ppt/slideLayouts/slideLayout3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4527985"/>
      </p:ext>
    </p:extLst>
  </p:cSld>
  <p:clrMapOvr>
    <a:masterClrMapping/>
  </p:clrMapOvr>
</p:sldLayout>
</file>

<file path=ppt/slideLayouts/slideLayout3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34926585"/>
      </p:ext>
    </p:extLst>
  </p:cSld>
  <p:clrMapOvr>
    <a:masterClrMapping/>
  </p:clrMapOvr>
</p:sldLayout>
</file>

<file path=ppt/slideLayouts/slideLayout3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73025575"/>
      </p:ext>
    </p:extLst>
  </p:cSld>
  <p:clrMapOvr>
    <a:masterClrMapping/>
  </p:clrMapOvr>
</p:sldLayout>
</file>

<file path=ppt/slideLayouts/slideLayout3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40454301"/>
      </p:ext>
    </p:extLst>
  </p:cSld>
  <p:clrMapOvr>
    <a:masterClrMapping/>
  </p:clrMapOvr>
</p:sldLayout>
</file>

<file path=ppt/slideLayouts/slideLayout3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10921357"/>
      </p:ext>
    </p:extLst>
  </p:cSld>
  <p:clrMapOvr>
    <a:masterClrMapping/>
  </p:clrMapOvr>
</p:sldLayout>
</file>

<file path=ppt/slideLayouts/slideLayout34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7028249"/>
      </p:ext>
    </p:extLst>
  </p:cSld>
  <p:clrMapOvr>
    <a:masterClrMapping/>
  </p:clrMapOvr>
</p:sldLayout>
</file>

<file path=ppt/slideLayouts/slideLayout34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74594072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63437004"/>
      </p:ext>
    </p:extLst>
  </p:cSld>
  <p:clrMapOvr>
    <a:masterClrMapping/>
  </p:clrMapOvr>
</p:sldLayout>
</file>

<file path=ppt/slideLayouts/slideLayout3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5970554"/>
      </p:ext>
    </p:extLst>
  </p:cSld>
  <p:clrMapOvr>
    <a:masterClrMapping/>
  </p:clrMapOvr>
</p:sldLayout>
</file>

<file path=ppt/slideLayouts/slideLayout3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11086333"/>
      </p:ext>
    </p:extLst>
  </p:cSld>
  <p:clrMapOvr>
    <a:masterClrMapping/>
  </p:clrMapOvr>
</p:sldLayout>
</file>

<file path=ppt/slideLayouts/slideLayout3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40413006"/>
      </p:ext>
    </p:extLst>
  </p:cSld>
  <p:clrMapOvr>
    <a:masterClrMapping/>
  </p:clrMapOvr>
</p:sldLayout>
</file>

<file path=ppt/slideLayouts/slideLayout3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88641547"/>
      </p:ext>
    </p:extLst>
  </p:cSld>
  <p:clrMapOvr>
    <a:masterClrMapping/>
  </p:clrMapOvr>
</p:sldLayout>
</file>

<file path=ppt/slideLayouts/slideLayout3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16534795"/>
      </p:ext>
    </p:extLst>
  </p:cSld>
  <p:clrMapOvr>
    <a:masterClrMapping/>
  </p:clrMapOvr>
</p:sldLayout>
</file>

<file path=ppt/slideLayouts/slideLayout3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4582552"/>
      </p:ext>
    </p:extLst>
  </p:cSld>
  <p:clrMapOvr>
    <a:masterClrMapping/>
  </p:clrMapOvr>
</p:sldLayout>
</file>

<file path=ppt/slideLayouts/slideLayout3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87969096"/>
      </p:ext>
    </p:extLst>
  </p:cSld>
  <p:clrMapOvr>
    <a:masterClrMapping/>
  </p:clrMapOvr>
</p:sldLayout>
</file>

<file path=ppt/slideLayouts/slideLayout3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29400975"/>
      </p:ext>
    </p:extLst>
  </p:cSld>
  <p:clrMapOvr>
    <a:masterClrMapping/>
  </p:clrMapOvr>
</p:sldLayout>
</file>

<file path=ppt/slideLayouts/slideLayout3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94349814"/>
      </p:ext>
    </p:extLst>
  </p:cSld>
  <p:clrMapOvr>
    <a:masterClrMapping/>
  </p:clrMapOvr>
</p:sldLayout>
</file>

<file path=ppt/slideLayouts/slideLayout3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372426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717700977"/>
      </p:ext>
    </p:extLst>
  </p:cSld>
  <p:clrMapOvr>
    <a:masterClrMapping/>
  </p:clrMapOvr>
</p:sldLayout>
</file>

<file path=ppt/slideLayouts/slideLayout36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73715299"/>
      </p:ext>
    </p:extLst>
  </p:cSld>
  <p:clrMapOvr>
    <a:masterClrMapping/>
  </p:clrMapOvr>
</p:sldLayout>
</file>

<file path=ppt/slideLayouts/slideLayout36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50473255"/>
      </p:ext>
    </p:extLst>
  </p:cSld>
  <p:clrMapOvr>
    <a:masterClrMapping/>
  </p:clrMapOvr>
</p:sldLayout>
</file>

<file path=ppt/slideLayouts/slideLayout3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1434343"/>
      </p:ext>
    </p:extLst>
  </p:cSld>
  <p:clrMapOvr>
    <a:masterClrMapping/>
  </p:clrMapOvr>
</p:sldLayout>
</file>

<file path=ppt/slideLayouts/slideLayout3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56685997"/>
      </p:ext>
    </p:extLst>
  </p:cSld>
  <p:clrMapOvr>
    <a:masterClrMapping/>
  </p:clrMapOvr>
</p:sldLayout>
</file>

<file path=ppt/slideLayouts/slideLayout3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5893284"/>
      </p:ext>
    </p:extLst>
  </p:cSld>
  <p:clrMapOvr>
    <a:masterClrMapping/>
  </p:clrMapOvr>
</p:sldLayout>
</file>

<file path=ppt/slideLayouts/slideLayout3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81065354"/>
      </p:ext>
    </p:extLst>
  </p:cSld>
  <p:clrMapOvr>
    <a:masterClrMapping/>
  </p:clrMapOvr>
</p:sldLayout>
</file>

<file path=ppt/slideLayouts/slideLayout3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12708028"/>
      </p:ext>
    </p:extLst>
  </p:cSld>
  <p:clrMapOvr>
    <a:masterClrMapping/>
  </p:clrMapOvr>
</p:sldLayout>
</file>

<file path=ppt/slideLayouts/slideLayout3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3768528"/>
      </p:ext>
    </p:extLst>
  </p:cSld>
  <p:clrMapOvr>
    <a:masterClrMapping/>
  </p:clrMapOvr>
</p:sldLayout>
</file>

<file path=ppt/slideLayouts/slideLayout3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02935535"/>
      </p:ext>
    </p:extLst>
  </p:cSld>
  <p:clrMapOvr>
    <a:masterClrMapping/>
  </p:clrMapOvr>
</p:sldLayout>
</file>

<file path=ppt/slideLayouts/slideLayout3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4080849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853255449"/>
      </p:ext>
    </p:extLst>
  </p:cSld>
  <p:clrMapOvr>
    <a:masterClrMapping/>
  </p:clrMapOvr>
</p:sldLayout>
</file>

<file path=ppt/slideLayouts/slideLayout3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13923147"/>
      </p:ext>
    </p:extLst>
  </p:cSld>
  <p:clrMapOvr>
    <a:masterClrMapping/>
  </p:clrMapOvr>
</p:sldLayout>
</file>

<file path=ppt/slideLayouts/slideLayout3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62732232"/>
      </p:ext>
    </p:extLst>
  </p:cSld>
  <p:clrMapOvr>
    <a:masterClrMapping/>
  </p:clrMapOvr>
</p:sldLayout>
</file>

<file path=ppt/slideLayouts/slideLayout37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240697988"/>
      </p:ext>
    </p:extLst>
  </p:cSld>
  <p:clrMapOvr>
    <a:masterClrMapping/>
  </p:clrMapOvr>
</p:sldLayout>
</file>

<file path=ppt/slideLayouts/slideLayout37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70286069"/>
      </p:ext>
    </p:extLst>
  </p:cSld>
  <p:clrMapOvr>
    <a:masterClrMapping/>
  </p:clrMapOvr>
</p:sldLayout>
</file>

<file path=ppt/slideLayouts/slideLayout3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7737559"/>
      </p:ext>
    </p:extLst>
  </p:cSld>
  <p:clrMapOvr>
    <a:masterClrMapping/>
  </p:clrMapOvr>
</p:sldLayout>
</file>

<file path=ppt/slideLayouts/slideLayout3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66431464"/>
      </p:ext>
    </p:extLst>
  </p:cSld>
  <p:clrMapOvr>
    <a:masterClrMapping/>
  </p:clrMapOvr>
</p:sldLayout>
</file>

<file path=ppt/slideLayouts/slideLayout3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48125618"/>
      </p:ext>
    </p:extLst>
  </p:cSld>
  <p:clrMapOvr>
    <a:masterClrMapping/>
  </p:clrMapOvr>
</p:sldLayout>
</file>

<file path=ppt/slideLayouts/slideLayout3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75640986"/>
      </p:ext>
    </p:extLst>
  </p:cSld>
  <p:clrMapOvr>
    <a:masterClrMapping/>
  </p:clrMapOvr>
</p:sldLayout>
</file>

<file path=ppt/slideLayouts/slideLayout3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48516597"/>
      </p:ext>
    </p:extLst>
  </p:cSld>
  <p:clrMapOvr>
    <a:masterClrMapping/>
  </p:clrMapOvr>
</p:sldLayout>
</file>

<file path=ppt/slideLayouts/slideLayout3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866995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76522934"/>
      </p:ext>
    </p:extLst>
  </p:cSld>
  <p:clrMapOvr>
    <a:masterClrMapping/>
  </p:clrMapOvr>
</p:sldLayout>
</file>

<file path=ppt/slideLayouts/slideLayout3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20487522"/>
      </p:ext>
    </p:extLst>
  </p:cSld>
  <p:clrMapOvr>
    <a:masterClrMapping/>
  </p:clrMapOvr>
</p:sldLayout>
</file>

<file path=ppt/slideLayouts/slideLayout3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77814376"/>
      </p:ext>
    </p:extLst>
  </p:cSld>
  <p:clrMapOvr>
    <a:masterClrMapping/>
  </p:clrMapOvr>
</p:sldLayout>
</file>

<file path=ppt/slideLayouts/slideLayout3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07732263"/>
      </p:ext>
    </p:extLst>
  </p:cSld>
  <p:clrMapOvr>
    <a:masterClrMapping/>
  </p:clrMapOvr>
</p:sldLayout>
</file>

<file path=ppt/slideLayouts/slideLayout3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32014856"/>
      </p:ext>
    </p:extLst>
  </p:cSld>
  <p:clrMapOvr>
    <a:masterClrMapping/>
  </p:clrMapOvr>
</p:sldLayout>
</file>

<file path=ppt/slideLayouts/slideLayout38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17674181"/>
      </p:ext>
    </p:extLst>
  </p:cSld>
  <p:clrMapOvr>
    <a:masterClrMapping/>
  </p:clrMapOvr>
</p:sldLayout>
</file>

<file path=ppt/slideLayouts/slideLayout38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0156313"/>
      </p:ext>
    </p:extLst>
  </p:cSld>
  <p:clrMapOvr>
    <a:masterClrMapping/>
  </p:clrMapOvr>
</p:sldLayout>
</file>

<file path=ppt/slideLayouts/slideLayout3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48787337"/>
      </p:ext>
    </p:extLst>
  </p:cSld>
  <p:clrMapOvr>
    <a:masterClrMapping/>
  </p:clrMapOvr>
</p:sldLayout>
</file>

<file path=ppt/slideLayouts/slideLayout3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596310344"/>
      </p:ext>
    </p:extLst>
  </p:cSld>
  <p:clrMapOvr>
    <a:masterClrMapping/>
  </p:clrMapOvr>
</p:sldLayout>
</file>

<file path=ppt/slideLayouts/slideLayout3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22543306"/>
      </p:ext>
    </p:extLst>
  </p:cSld>
  <p:clrMapOvr>
    <a:masterClrMapping/>
  </p:clrMapOvr>
</p:sldLayout>
</file>

<file path=ppt/slideLayouts/slideLayout3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5423379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90671463"/>
      </p:ext>
    </p:extLst>
  </p:cSld>
  <p:clrMapOvr>
    <a:masterClrMapping/>
  </p:clrMapOvr>
</p:sldLayout>
</file>

<file path=ppt/slideLayouts/slideLayout3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30604699"/>
      </p:ext>
    </p:extLst>
  </p:cSld>
  <p:clrMapOvr>
    <a:masterClrMapping/>
  </p:clrMapOvr>
</p:sldLayout>
</file>

<file path=ppt/slideLayouts/slideLayout3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68196940"/>
      </p:ext>
    </p:extLst>
  </p:cSld>
  <p:clrMapOvr>
    <a:masterClrMapping/>
  </p:clrMapOvr>
</p:sldLayout>
</file>

<file path=ppt/slideLayouts/slideLayout3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89608875"/>
      </p:ext>
    </p:extLst>
  </p:cSld>
  <p:clrMapOvr>
    <a:masterClrMapping/>
  </p:clrMapOvr>
</p:sldLayout>
</file>

<file path=ppt/slideLayouts/slideLayout3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063259316"/>
      </p:ext>
    </p:extLst>
  </p:cSld>
  <p:clrMapOvr>
    <a:masterClrMapping/>
  </p:clrMapOvr>
</p:sldLayout>
</file>

<file path=ppt/slideLayouts/slideLayout3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70204863"/>
      </p:ext>
    </p:extLst>
  </p:cSld>
  <p:clrMapOvr>
    <a:masterClrMapping/>
  </p:clrMapOvr>
</p:sldLayout>
</file>

<file path=ppt/slideLayouts/slideLayout3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25148650"/>
      </p:ext>
    </p:extLst>
  </p:cSld>
  <p:clrMapOvr>
    <a:masterClrMapping/>
  </p:clrMapOvr>
</p:sldLayout>
</file>

<file path=ppt/slideLayouts/slideLayout39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130584950"/>
      </p:ext>
    </p:extLst>
  </p:cSld>
  <p:clrMapOvr>
    <a:masterClrMapping/>
  </p:clrMapOvr>
</p:sldLayout>
</file>

<file path=ppt/slideLayouts/slideLayout39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940234064"/>
      </p:ext>
    </p:extLst>
  </p:cSld>
  <p:clrMapOvr>
    <a:masterClrMapping/>
  </p:clrMapOvr>
</p:sldLayout>
</file>

<file path=ppt/slideLayouts/slideLayout39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8486725"/>
      </p:ext>
    </p:extLst>
  </p:cSld>
  <p:clrMapOvr>
    <a:masterClrMapping/>
  </p:clrMapOvr>
</p:sldLayout>
</file>

<file path=ppt/slideLayouts/slideLayout39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769857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4727872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75610124"/>
      </p:ext>
    </p:extLst>
  </p:cSld>
  <p:clrMapOvr>
    <a:masterClrMapping/>
  </p:clrMapOvr>
</p:sldLayout>
</file>

<file path=ppt/slideLayouts/slideLayout4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49369913"/>
      </p:ext>
    </p:extLst>
  </p:cSld>
  <p:clrMapOvr>
    <a:masterClrMapping/>
  </p:clrMapOvr>
</p:sldLayout>
</file>

<file path=ppt/slideLayouts/slideLayout4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15388081"/>
      </p:ext>
    </p:extLst>
  </p:cSld>
  <p:clrMapOvr>
    <a:masterClrMapping/>
  </p:clrMapOvr>
</p:sldLayout>
</file>

<file path=ppt/slideLayouts/slideLayout4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5142661"/>
      </p:ext>
    </p:extLst>
  </p:cSld>
  <p:clrMapOvr>
    <a:masterClrMapping/>
  </p:clrMapOvr>
</p:sldLayout>
</file>

<file path=ppt/slideLayouts/slideLayout4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013539"/>
      </p:ext>
    </p:extLst>
  </p:cSld>
  <p:clrMapOvr>
    <a:masterClrMapping/>
  </p:clrMapOvr>
</p:sldLayout>
</file>

<file path=ppt/slideLayouts/slideLayout40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030104495"/>
      </p:ext>
    </p:extLst>
  </p:cSld>
  <p:clrMapOvr>
    <a:masterClrMapping/>
  </p:clrMapOvr>
</p:sldLayout>
</file>

<file path=ppt/slideLayouts/slideLayout40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67081157"/>
      </p:ext>
    </p:extLst>
  </p:cSld>
  <p:clrMapOvr>
    <a:masterClrMapping/>
  </p:clrMapOvr>
</p:sldLayout>
</file>

<file path=ppt/slideLayouts/slideLayout40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03650612"/>
      </p:ext>
    </p:extLst>
  </p:cSld>
  <p:clrMapOvr>
    <a:masterClrMapping/>
  </p:clrMapOvr>
</p:sldLayout>
</file>

<file path=ppt/slideLayouts/slideLayout40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8516860"/>
      </p:ext>
    </p:extLst>
  </p:cSld>
  <p:clrMapOvr>
    <a:masterClrMapping/>
  </p:clrMapOvr>
</p:sldLayout>
</file>

<file path=ppt/slideLayouts/slideLayout40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57039755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4088193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635906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668181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4523682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7533725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818897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1755391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17919752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847169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1704884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4070275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13545341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0393098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9389218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9391828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385924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4594111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22450242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0553898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21848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9760605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24809051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66248188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7524714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47073533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7815075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81780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5067920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356743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8810366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41367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8175918"/>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41960056"/>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20172321"/>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65696338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867969481"/>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8926711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289941828"/>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7092182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58403686"/>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52429802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3076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932200036"/>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923523707"/>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11176893"/>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8945195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23388415"/>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563386295"/>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839143633"/>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49539662"/>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37001826"/>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8324631"/>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33299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32058550"/>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96853832"/>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0440133"/>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990605774"/>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2444464"/>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10673507"/>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64131795"/>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189307177"/>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423007756"/>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10174078"/>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995320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theme" Target="../theme/theme10.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theme" Target="../theme/theme11.xml"/><Relationship Id="rId3" Type="http://schemas.openxmlformats.org/officeDocument/2006/relationships/slideLayout" Target="../slideLayouts/slideLayout123.xml"/><Relationship Id="rId7" Type="http://schemas.openxmlformats.org/officeDocument/2006/relationships/slideLayout" Target="../slideLayouts/slideLayout127.xml"/><Relationship Id="rId12" Type="http://schemas.openxmlformats.org/officeDocument/2006/relationships/slideLayout" Target="../slideLayouts/slideLayout132.xml"/><Relationship Id="rId2" Type="http://schemas.openxmlformats.org/officeDocument/2006/relationships/slideLayout" Target="../slideLayouts/slideLayout122.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5" Type="http://schemas.openxmlformats.org/officeDocument/2006/relationships/slideLayout" Target="../slideLayouts/slideLayout125.xml"/><Relationship Id="rId10" Type="http://schemas.openxmlformats.org/officeDocument/2006/relationships/slideLayout" Target="../slideLayouts/slideLayout130.xml"/><Relationship Id="rId4" Type="http://schemas.openxmlformats.org/officeDocument/2006/relationships/slideLayout" Target="../slideLayouts/slideLayout124.xml"/><Relationship Id="rId9" Type="http://schemas.openxmlformats.org/officeDocument/2006/relationships/slideLayout" Target="../slideLayouts/slideLayout12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theme" Target="../theme/theme12.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slideLayout" Target="../slideLayouts/slideLayout144.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52.xml"/><Relationship Id="rId13" Type="http://schemas.openxmlformats.org/officeDocument/2006/relationships/theme" Target="../theme/theme13.xml"/><Relationship Id="rId3" Type="http://schemas.openxmlformats.org/officeDocument/2006/relationships/slideLayout" Target="../slideLayouts/slideLayout147.xml"/><Relationship Id="rId7" Type="http://schemas.openxmlformats.org/officeDocument/2006/relationships/slideLayout" Target="../slideLayouts/slideLayout151.xml"/><Relationship Id="rId12" Type="http://schemas.openxmlformats.org/officeDocument/2006/relationships/slideLayout" Target="../slideLayouts/slideLayout156.xml"/><Relationship Id="rId2" Type="http://schemas.openxmlformats.org/officeDocument/2006/relationships/slideLayout" Target="../slideLayouts/slideLayout146.xml"/><Relationship Id="rId1" Type="http://schemas.openxmlformats.org/officeDocument/2006/relationships/slideLayout" Target="../slideLayouts/slideLayout145.xml"/><Relationship Id="rId6" Type="http://schemas.openxmlformats.org/officeDocument/2006/relationships/slideLayout" Target="../slideLayouts/slideLayout150.xml"/><Relationship Id="rId11" Type="http://schemas.openxmlformats.org/officeDocument/2006/relationships/slideLayout" Target="../slideLayouts/slideLayout155.xml"/><Relationship Id="rId5" Type="http://schemas.openxmlformats.org/officeDocument/2006/relationships/slideLayout" Target="../slideLayouts/slideLayout149.xml"/><Relationship Id="rId10" Type="http://schemas.openxmlformats.org/officeDocument/2006/relationships/slideLayout" Target="../slideLayouts/slideLayout154.xml"/><Relationship Id="rId4" Type="http://schemas.openxmlformats.org/officeDocument/2006/relationships/slideLayout" Target="../slideLayouts/slideLayout148.xml"/><Relationship Id="rId9" Type="http://schemas.openxmlformats.org/officeDocument/2006/relationships/slideLayout" Target="../slideLayouts/slideLayout153.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64.xml"/><Relationship Id="rId13" Type="http://schemas.openxmlformats.org/officeDocument/2006/relationships/theme" Target="../theme/theme14.xml"/><Relationship Id="rId3" Type="http://schemas.openxmlformats.org/officeDocument/2006/relationships/slideLayout" Target="../slideLayouts/slideLayout159.xml"/><Relationship Id="rId7" Type="http://schemas.openxmlformats.org/officeDocument/2006/relationships/slideLayout" Target="../slideLayouts/slideLayout163.xml"/><Relationship Id="rId12" Type="http://schemas.openxmlformats.org/officeDocument/2006/relationships/slideLayout" Target="../slideLayouts/slideLayout168.xml"/><Relationship Id="rId2" Type="http://schemas.openxmlformats.org/officeDocument/2006/relationships/slideLayout" Target="../slideLayouts/slideLayout158.xml"/><Relationship Id="rId1" Type="http://schemas.openxmlformats.org/officeDocument/2006/relationships/slideLayout" Target="../slideLayouts/slideLayout157.xml"/><Relationship Id="rId6" Type="http://schemas.openxmlformats.org/officeDocument/2006/relationships/slideLayout" Target="../slideLayouts/slideLayout162.xml"/><Relationship Id="rId11" Type="http://schemas.openxmlformats.org/officeDocument/2006/relationships/slideLayout" Target="../slideLayouts/slideLayout167.xml"/><Relationship Id="rId5" Type="http://schemas.openxmlformats.org/officeDocument/2006/relationships/slideLayout" Target="../slideLayouts/slideLayout161.xml"/><Relationship Id="rId10" Type="http://schemas.openxmlformats.org/officeDocument/2006/relationships/slideLayout" Target="../slideLayouts/slideLayout166.xml"/><Relationship Id="rId4" Type="http://schemas.openxmlformats.org/officeDocument/2006/relationships/slideLayout" Target="../slideLayouts/slideLayout160.xml"/><Relationship Id="rId9" Type="http://schemas.openxmlformats.org/officeDocument/2006/relationships/slideLayout" Target="../slideLayouts/slideLayout165.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76.xml"/><Relationship Id="rId13" Type="http://schemas.openxmlformats.org/officeDocument/2006/relationships/theme" Target="../theme/theme15.xml"/><Relationship Id="rId3" Type="http://schemas.openxmlformats.org/officeDocument/2006/relationships/slideLayout" Target="../slideLayouts/slideLayout171.xml"/><Relationship Id="rId7" Type="http://schemas.openxmlformats.org/officeDocument/2006/relationships/slideLayout" Target="../slideLayouts/slideLayout175.xml"/><Relationship Id="rId12" Type="http://schemas.openxmlformats.org/officeDocument/2006/relationships/slideLayout" Target="../slideLayouts/slideLayout180.xml"/><Relationship Id="rId2" Type="http://schemas.openxmlformats.org/officeDocument/2006/relationships/slideLayout" Target="../slideLayouts/slideLayout170.xml"/><Relationship Id="rId1" Type="http://schemas.openxmlformats.org/officeDocument/2006/relationships/slideLayout" Target="../slideLayouts/slideLayout169.xml"/><Relationship Id="rId6" Type="http://schemas.openxmlformats.org/officeDocument/2006/relationships/slideLayout" Target="../slideLayouts/slideLayout174.xml"/><Relationship Id="rId11" Type="http://schemas.openxmlformats.org/officeDocument/2006/relationships/slideLayout" Target="../slideLayouts/slideLayout179.xml"/><Relationship Id="rId5" Type="http://schemas.openxmlformats.org/officeDocument/2006/relationships/slideLayout" Target="../slideLayouts/slideLayout173.xml"/><Relationship Id="rId10" Type="http://schemas.openxmlformats.org/officeDocument/2006/relationships/slideLayout" Target="../slideLayouts/slideLayout178.xml"/><Relationship Id="rId4" Type="http://schemas.openxmlformats.org/officeDocument/2006/relationships/slideLayout" Target="../slideLayouts/slideLayout172.xml"/><Relationship Id="rId9" Type="http://schemas.openxmlformats.org/officeDocument/2006/relationships/slideLayout" Target="../slideLayouts/slideLayout177.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88.xml"/><Relationship Id="rId13" Type="http://schemas.openxmlformats.org/officeDocument/2006/relationships/theme" Target="../theme/theme16.xml"/><Relationship Id="rId3" Type="http://schemas.openxmlformats.org/officeDocument/2006/relationships/slideLayout" Target="../slideLayouts/slideLayout183.xml"/><Relationship Id="rId7" Type="http://schemas.openxmlformats.org/officeDocument/2006/relationships/slideLayout" Target="../slideLayouts/slideLayout187.xml"/><Relationship Id="rId12" Type="http://schemas.openxmlformats.org/officeDocument/2006/relationships/slideLayout" Target="../slideLayouts/slideLayout192.xml"/><Relationship Id="rId2" Type="http://schemas.openxmlformats.org/officeDocument/2006/relationships/slideLayout" Target="../slideLayouts/slideLayout182.xml"/><Relationship Id="rId1" Type="http://schemas.openxmlformats.org/officeDocument/2006/relationships/slideLayout" Target="../slideLayouts/slideLayout181.xml"/><Relationship Id="rId6" Type="http://schemas.openxmlformats.org/officeDocument/2006/relationships/slideLayout" Target="../slideLayouts/slideLayout186.xml"/><Relationship Id="rId11" Type="http://schemas.openxmlformats.org/officeDocument/2006/relationships/slideLayout" Target="../slideLayouts/slideLayout191.xml"/><Relationship Id="rId5" Type="http://schemas.openxmlformats.org/officeDocument/2006/relationships/slideLayout" Target="../slideLayouts/slideLayout185.xml"/><Relationship Id="rId10" Type="http://schemas.openxmlformats.org/officeDocument/2006/relationships/slideLayout" Target="../slideLayouts/slideLayout190.xml"/><Relationship Id="rId4" Type="http://schemas.openxmlformats.org/officeDocument/2006/relationships/slideLayout" Target="../slideLayouts/slideLayout184.xml"/><Relationship Id="rId9" Type="http://schemas.openxmlformats.org/officeDocument/2006/relationships/slideLayout" Target="../slideLayouts/slideLayout189.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200.xml"/><Relationship Id="rId13" Type="http://schemas.openxmlformats.org/officeDocument/2006/relationships/theme" Target="../theme/theme17.xml"/><Relationship Id="rId3" Type="http://schemas.openxmlformats.org/officeDocument/2006/relationships/slideLayout" Target="../slideLayouts/slideLayout195.xml"/><Relationship Id="rId7" Type="http://schemas.openxmlformats.org/officeDocument/2006/relationships/slideLayout" Target="../slideLayouts/slideLayout199.xml"/><Relationship Id="rId12" Type="http://schemas.openxmlformats.org/officeDocument/2006/relationships/slideLayout" Target="../slideLayouts/slideLayout204.xml"/><Relationship Id="rId2" Type="http://schemas.openxmlformats.org/officeDocument/2006/relationships/slideLayout" Target="../slideLayouts/slideLayout194.xml"/><Relationship Id="rId1" Type="http://schemas.openxmlformats.org/officeDocument/2006/relationships/slideLayout" Target="../slideLayouts/slideLayout193.xml"/><Relationship Id="rId6" Type="http://schemas.openxmlformats.org/officeDocument/2006/relationships/slideLayout" Target="../slideLayouts/slideLayout198.xml"/><Relationship Id="rId11" Type="http://schemas.openxmlformats.org/officeDocument/2006/relationships/slideLayout" Target="../slideLayouts/slideLayout203.xml"/><Relationship Id="rId5" Type="http://schemas.openxmlformats.org/officeDocument/2006/relationships/slideLayout" Target="../slideLayouts/slideLayout197.xml"/><Relationship Id="rId10" Type="http://schemas.openxmlformats.org/officeDocument/2006/relationships/slideLayout" Target="../slideLayouts/slideLayout202.xml"/><Relationship Id="rId4" Type="http://schemas.openxmlformats.org/officeDocument/2006/relationships/slideLayout" Target="../slideLayouts/slideLayout196.xml"/><Relationship Id="rId9" Type="http://schemas.openxmlformats.org/officeDocument/2006/relationships/slideLayout" Target="../slideLayouts/slideLayout201.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212.xml"/><Relationship Id="rId13" Type="http://schemas.openxmlformats.org/officeDocument/2006/relationships/theme" Target="../theme/theme18.xml"/><Relationship Id="rId3" Type="http://schemas.openxmlformats.org/officeDocument/2006/relationships/slideLayout" Target="../slideLayouts/slideLayout207.xml"/><Relationship Id="rId7" Type="http://schemas.openxmlformats.org/officeDocument/2006/relationships/slideLayout" Target="../slideLayouts/slideLayout211.xml"/><Relationship Id="rId12" Type="http://schemas.openxmlformats.org/officeDocument/2006/relationships/slideLayout" Target="../slideLayouts/slideLayout216.xml"/><Relationship Id="rId2" Type="http://schemas.openxmlformats.org/officeDocument/2006/relationships/slideLayout" Target="../slideLayouts/slideLayout206.xml"/><Relationship Id="rId1" Type="http://schemas.openxmlformats.org/officeDocument/2006/relationships/slideLayout" Target="../slideLayouts/slideLayout205.xml"/><Relationship Id="rId6" Type="http://schemas.openxmlformats.org/officeDocument/2006/relationships/slideLayout" Target="../slideLayouts/slideLayout210.xml"/><Relationship Id="rId11" Type="http://schemas.openxmlformats.org/officeDocument/2006/relationships/slideLayout" Target="../slideLayouts/slideLayout215.xml"/><Relationship Id="rId5" Type="http://schemas.openxmlformats.org/officeDocument/2006/relationships/slideLayout" Target="../slideLayouts/slideLayout209.xml"/><Relationship Id="rId10" Type="http://schemas.openxmlformats.org/officeDocument/2006/relationships/slideLayout" Target="../slideLayouts/slideLayout214.xml"/><Relationship Id="rId4" Type="http://schemas.openxmlformats.org/officeDocument/2006/relationships/slideLayout" Target="../slideLayouts/slideLayout208.xml"/><Relationship Id="rId9" Type="http://schemas.openxmlformats.org/officeDocument/2006/relationships/slideLayout" Target="../slideLayouts/slideLayout213.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24.xml"/><Relationship Id="rId13" Type="http://schemas.openxmlformats.org/officeDocument/2006/relationships/theme" Target="../theme/theme19.xml"/><Relationship Id="rId3" Type="http://schemas.openxmlformats.org/officeDocument/2006/relationships/slideLayout" Target="../slideLayouts/slideLayout219.xml"/><Relationship Id="rId7" Type="http://schemas.openxmlformats.org/officeDocument/2006/relationships/slideLayout" Target="../slideLayouts/slideLayout223.xml"/><Relationship Id="rId12" Type="http://schemas.openxmlformats.org/officeDocument/2006/relationships/slideLayout" Target="../slideLayouts/slideLayout228.xml"/><Relationship Id="rId2" Type="http://schemas.openxmlformats.org/officeDocument/2006/relationships/slideLayout" Target="../slideLayouts/slideLayout218.xml"/><Relationship Id="rId1" Type="http://schemas.openxmlformats.org/officeDocument/2006/relationships/slideLayout" Target="../slideLayouts/slideLayout217.xml"/><Relationship Id="rId6" Type="http://schemas.openxmlformats.org/officeDocument/2006/relationships/slideLayout" Target="../slideLayouts/slideLayout222.xml"/><Relationship Id="rId11" Type="http://schemas.openxmlformats.org/officeDocument/2006/relationships/slideLayout" Target="../slideLayouts/slideLayout227.xml"/><Relationship Id="rId5" Type="http://schemas.openxmlformats.org/officeDocument/2006/relationships/slideLayout" Target="../slideLayouts/slideLayout221.xml"/><Relationship Id="rId10" Type="http://schemas.openxmlformats.org/officeDocument/2006/relationships/slideLayout" Target="../slideLayouts/slideLayout226.xml"/><Relationship Id="rId4" Type="http://schemas.openxmlformats.org/officeDocument/2006/relationships/slideLayout" Target="../slideLayouts/slideLayout220.xml"/><Relationship Id="rId9" Type="http://schemas.openxmlformats.org/officeDocument/2006/relationships/slideLayout" Target="../slideLayouts/slideLayout22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236.xml"/><Relationship Id="rId13" Type="http://schemas.openxmlformats.org/officeDocument/2006/relationships/theme" Target="../theme/theme20.xml"/><Relationship Id="rId3" Type="http://schemas.openxmlformats.org/officeDocument/2006/relationships/slideLayout" Target="../slideLayouts/slideLayout231.xml"/><Relationship Id="rId7" Type="http://schemas.openxmlformats.org/officeDocument/2006/relationships/slideLayout" Target="../slideLayouts/slideLayout235.xml"/><Relationship Id="rId12" Type="http://schemas.openxmlformats.org/officeDocument/2006/relationships/slideLayout" Target="../slideLayouts/slideLayout240.xml"/><Relationship Id="rId2" Type="http://schemas.openxmlformats.org/officeDocument/2006/relationships/slideLayout" Target="../slideLayouts/slideLayout230.xml"/><Relationship Id="rId1" Type="http://schemas.openxmlformats.org/officeDocument/2006/relationships/slideLayout" Target="../slideLayouts/slideLayout229.xml"/><Relationship Id="rId6" Type="http://schemas.openxmlformats.org/officeDocument/2006/relationships/slideLayout" Target="../slideLayouts/slideLayout234.xml"/><Relationship Id="rId11" Type="http://schemas.openxmlformats.org/officeDocument/2006/relationships/slideLayout" Target="../slideLayouts/slideLayout239.xml"/><Relationship Id="rId5" Type="http://schemas.openxmlformats.org/officeDocument/2006/relationships/slideLayout" Target="../slideLayouts/slideLayout233.xml"/><Relationship Id="rId10" Type="http://schemas.openxmlformats.org/officeDocument/2006/relationships/slideLayout" Target="../slideLayouts/slideLayout238.xml"/><Relationship Id="rId4" Type="http://schemas.openxmlformats.org/officeDocument/2006/relationships/slideLayout" Target="../slideLayouts/slideLayout232.xml"/><Relationship Id="rId9" Type="http://schemas.openxmlformats.org/officeDocument/2006/relationships/slideLayout" Target="../slideLayouts/slideLayout237.xml"/></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248.xml"/><Relationship Id="rId13" Type="http://schemas.openxmlformats.org/officeDocument/2006/relationships/theme" Target="../theme/theme21.xml"/><Relationship Id="rId3" Type="http://schemas.openxmlformats.org/officeDocument/2006/relationships/slideLayout" Target="../slideLayouts/slideLayout243.xml"/><Relationship Id="rId7" Type="http://schemas.openxmlformats.org/officeDocument/2006/relationships/slideLayout" Target="../slideLayouts/slideLayout247.xml"/><Relationship Id="rId12" Type="http://schemas.openxmlformats.org/officeDocument/2006/relationships/slideLayout" Target="../slideLayouts/slideLayout252.xml"/><Relationship Id="rId2" Type="http://schemas.openxmlformats.org/officeDocument/2006/relationships/slideLayout" Target="../slideLayouts/slideLayout242.xml"/><Relationship Id="rId1" Type="http://schemas.openxmlformats.org/officeDocument/2006/relationships/slideLayout" Target="../slideLayouts/slideLayout241.xml"/><Relationship Id="rId6" Type="http://schemas.openxmlformats.org/officeDocument/2006/relationships/slideLayout" Target="../slideLayouts/slideLayout246.xml"/><Relationship Id="rId11" Type="http://schemas.openxmlformats.org/officeDocument/2006/relationships/slideLayout" Target="../slideLayouts/slideLayout251.xml"/><Relationship Id="rId5" Type="http://schemas.openxmlformats.org/officeDocument/2006/relationships/slideLayout" Target="../slideLayouts/slideLayout245.xml"/><Relationship Id="rId10" Type="http://schemas.openxmlformats.org/officeDocument/2006/relationships/slideLayout" Target="../slideLayouts/slideLayout250.xml"/><Relationship Id="rId4" Type="http://schemas.openxmlformats.org/officeDocument/2006/relationships/slideLayout" Target="../slideLayouts/slideLayout244.xml"/><Relationship Id="rId9" Type="http://schemas.openxmlformats.org/officeDocument/2006/relationships/slideLayout" Target="../slideLayouts/slideLayout249.xml"/></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260.xml"/><Relationship Id="rId13" Type="http://schemas.openxmlformats.org/officeDocument/2006/relationships/theme" Target="../theme/theme22.xml"/><Relationship Id="rId3" Type="http://schemas.openxmlformats.org/officeDocument/2006/relationships/slideLayout" Target="../slideLayouts/slideLayout255.xml"/><Relationship Id="rId7" Type="http://schemas.openxmlformats.org/officeDocument/2006/relationships/slideLayout" Target="../slideLayouts/slideLayout259.xml"/><Relationship Id="rId12" Type="http://schemas.openxmlformats.org/officeDocument/2006/relationships/slideLayout" Target="../slideLayouts/slideLayout264.xml"/><Relationship Id="rId2" Type="http://schemas.openxmlformats.org/officeDocument/2006/relationships/slideLayout" Target="../slideLayouts/slideLayout254.xml"/><Relationship Id="rId1" Type="http://schemas.openxmlformats.org/officeDocument/2006/relationships/slideLayout" Target="../slideLayouts/slideLayout253.xml"/><Relationship Id="rId6" Type="http://schemas.openxmlformats.org/officeDocument/2006/relationships/slideLayout" Target="../slideLayouts/slideLayout258.xml"/><Relationship Id="rId11" Type="http://schemas.openxmlformats.org/officeDocument/2006/relationships/slideLayout" Target="../slideLayouts/slideLayout263.xml"/><Relationship Id="rId5" Type="http://schemas.openxmlformats.org/officeDocument/2006/relationships/slideLayout" Target="../slideLayouts/slideLayout257.xml"/><Relationship Id="rId10" Type="http://schemas.openxmlformats.org/officeDocument/2006/relationships/slideLayout" Target="../slideLayouts/slideLayout262.xml"/><Relationship Id="rId4" Type="http://schemas.openxmlformats.org/officeDocument/2006/relationships/slideLayout" Target="../slideLayouts/slideLayout256.xml"/><Relationship Id="rId9" Type="http://schemas.openxmlformats.org/officeDocument/2006/relationships/slideLayout" Target="../slideLayouts/slideLayout261.xml"/></Relationships>
</file>

<file path=ppt/slideMasters/_rels/slideMaster23.xml.rels><?xml version="1.0" encoding="UTF-8" standalone="yes"?>
<Relationships xmlns="http://schemas.openxmlformats.org/package/2006/relationships"><Relationship Id="rId8" Type="http://schemas.openxmlformats.org/officeDocument/2006/relationships/slideLayout" Target="../slideLayouts/slideLayout272.xml"/><Relationship Id="rId13" Type="http://schemas.openxmlformats.org/officeDocument/2006/relationships/theme" Target="../theme/theme23.xml"/><Relationship Id="rId3" Type="http://schemas.openxmlformats.org/officeDocument/2006/relationships/slideLayout" Target="../slideLayouts/slideLayout267.xml"/><Relationship Id="rId7" Type="http://schemas.openxmlformats.org/officeDocument/2006/relationships/slideLayout" Target="../slideLayouts/slideLayout271.xml"/><Relationship Id="rId12" Type="http://schemas.openxmlformats.org/officeDocument/2006/relationships/slideLayout" Target="../slideLayouts/slideLayout276.xml"/><Relationship Id="rId2" Type="http://schemas.openxmlformats.org/officeDocument/2006/relationships/slideLayout" Target="../slideLayouts/slideLayout266.xml"/><Relationship Id="rId1" Type="http://schemas.openxmlformats.org/officeDocument/2006/relationships/slideLayout" Target="../slideLayouts/slideLayout265.xml"/><Relationship Id="rId6" Type="http://schemas.openxmlformats.org/officeDocument/2006/relationships/slideLayout" Target="../slideLayouts/slideLayout270.xml"/><Relationship Id="rId11" Type="http://schemas.openxmlformats.org/officeDocument/2006/relationships/slideLayout" Target="../slideLayouts/slideLayout275.xml"/><Relationship Id="rId5" Type="http://schemas.openxmlformats.org/officeDocument/2006/relationships/slideLayout" Target="../slideLayouts/slideLayout269.xml"/><Relationship Id="rId10" Type="http://schemas.openxmlformats.org/officeDocument/2006/relationships/slideLayout" Target="../slideLayouts/slideLayout274.xml"/><Relationship Id="rId4" Type="http://schemas.openxmlformats.org/officeDocument/2006/relationships/slideLayout" Target="../slideLayouts/slideLayout268.xml"/><Relationship Id="rId9" Type="http://schemas.openxmlformats.org/officeDocument/2006/relationships/slideLayout" Target="../slideLayouts/slideLayout273.xml"/></Relationships>
</file>

<file path=ppt/slideMasters/_rels/slideMaster24.xml.rels><?xml version="1.0" encoding="UTF-8" standalone="yes"?>
<Relationships xmlns="http://schemas.openxmlformats.org/package/2006/relationships"><Relationship Id="rId8" Type="http://schemas.openxmlformats.org/officeDocument/2006/relationships/slideLayout" Target="../slideLayouts/slideLayout284.xml"/><Relationship Id="rId13" Type="http://schemas.openxmlformats.org/officeDocument/2006/relationships/theme" Target="../theme/theme24.xml"/><Relationship Id="rId3" Type="http://schemas.openxmlformats.org/officeDocument/2006/relationships/slideLayout" Target="../slideLayouts/slideLayout279.xml"/><Relationship Id="rId7" Type="http://schemas.openxmlformats.org/officeDocument/2006/relationships/slideLayout" Target="../slideLayouts/slideLayout283.xml"/><Relationship Id="rId12" Type="http://schemas.openxmlformats.org/officeDocument/2006/relationships/slideLayout" Target="../slideLayouts/slideLayout288.xml"/><Relationship Id="rId2" Type="http://schemas.openxmlformats.org/officeDocument/2006/relationships/slideLayout" Target="../slideLayouts/slideLayout278.xml"/><Relationship Id="rId1" Type="http://schemas.openxmlformats.org/officeDocument/2006/relationships/slideLayout" Target="../slideLayouts/slideLayout277.xml"/><Relationship Id="rId6" Type="http://schemas.openxmlformats.org/officeDocument/2006/relationships/slideLayout" Target="../slideLayouts/slideLayout282.xml"/><Relationship Id="rId11" Type="http://schemas.openxmlformats.org/officeDocument/2006/relationships/slideLayout" Target="../slideLayouts/slideLayout287.xml"/><Relationship Id="rId5" Type="http://schemas.openxmlformats.org/officeDocument/2006/relationships/slideLayout" Target="../slideLayouts/slideLayout281.xml"/><Relationship Id="rId10" Type="http://schemas.openxmlformats.org/officeDocument/2006/relationships/slideLayout" Target="../slideLayouts/slideLayout286.xml"/><Relationship Id="rId4" Type="http://schemas.openxmlformats.org/officeDocument/2006/relationships/slideLayout" Target="../slideLayouts/slideLayout280.xml"/><Relationship Id="rId9" Type="http://schemas.openxmlformats.org/officeDocument/2006/relationships/slideLayout" Target="../slideLayouts/slideLayout285.xml"/></Relationships>
</file>

<file path=ppt/slideMasters/_rels/slideMaster25.xml.rels><?xml version="1.0" encoding="UTF-8" standalone="yes"?>
<Relationships xmlns="http://schemas.openxmlformats.org/package/2006/relationships"><Relationship Id="rId8" Type="http://schemas.openxmlformats.org/officeDocument/2006/relationships/slideLayout" Target="../slideLayouts/slideLayout296.xml"/><Relationship Id="rId13" Type="http://schemas.openxmlformats.org/officeDocument/2006/relationships/theme" Target="../theme/theme25.xml"/><Relationship Id="rId3" Type="http://schemas.openxmlformats.org/officeDocument/2006/relationships/slideLayout" Target="../slideLayouts/slideLayout291.xml"/><Relationship Id="rId7" Type="http://schemas.openxmlformats.org/officeDocument/2006/relationships/slideLayout" Target="../slideLayouts/slideLayout295.xml"/><Relationship Id="rId12" Type="http://schemas.openxmlformats.org/officeDocument/2006/relationships/slideLayout" Target="../slideLayouts/slideLayout300.xml"/><Relationship Id="rId2" Type="http://schemas.openxmlformats.org/officeDocument/2006/relationships/slideLayout" Target="../slideLayouts/slideLayout290.xml"/><Relationship Id="rId1" Type="http://schemas.openxmlformats.org/officeDocument/2006/relationships/slideLayout" Target="../slideLayouts/slideLayout289.xml"/><Relationship Id="rId6" Type="http://schemas.openxmlformats.org/officeDocument/2006/relationships/slideLayout" Target="../slideLayouts/slideLayout294.xml"/><Relationship Id="rId11" Type="http://schemas.openxmlformats.org/officeDocument/2006/relationships/slideLayout" Target="../slideLayouts/slideLayout299.xml"/><Relationship Id="rId5" Type="http://schemas.openxmlformats.org/officeDocument/2006/relationships/slideLayout" Target="../slideLayouts/slideLayout293.xml"/><Relationship Id="rId10" Type="http://schemas.openxmlformats.org/officeDocument/2006/relationships/slideLayout" Target="../slideLayouts/slideLayout298.xml"/><Relationship Id="rId4" Type="http://schemas.openxmlformats.org/officeDocument/2006/relationships/slideLayout" Target="../slideLayouts/slideLayout292.xml"/><Relationship Id="rId9" Type="http://schemas.openxmlformats.org/officeDocument/2006/relationships/slideLayout" Target="../slideLayouts/slideLayout297.xml"/></Relationships>
</file>

<file path=ppt/slideMasters/_rels/slideMaster26.xml.rels><?xml version="1.0" encoding="UTF-8" standalone="yes"?>
<Relationships xmlns="http://schemas.openxmlformats.org/package/2006/relationships"><Relationship Id="rId8" Type="http://schemas.openxmlformats.org/officeDocument/2006/relationships/slideLayout" Target="../slideLayouts/slideLayout308.xml"/><Relationship Id="rId13" Type="http://schemas.openxmlformats.org/officeDocument/2006/relationships/theme" Target="../theme/theme26.xml"/><Relationship Id="rId3" Type="http://schemas.openxmlformats.org/officeDocument/2006/relationships/slideLayout" Target="../slideLayouts/slideLayout303.xml"/><Relationship Id="rId7" Type="http://schemas.openxmlformats.org/officeDocument/2006/relationships/slideLayout" Target="../slideLayouts/slideLayout307.xml"/><Relationship Id="rId12" Type="http://schemas.openxmlformats.org/officeDocument/2006/relationships/slideLayout" Target="../slideLayouts/slideLayout312.xml"/><Relationship Id="rId2" Type="http://schemas.openxmlformats.org/officeDocument/2006/relationships/slideLayout" Target="../slideLayouts/slideLayout302.xml"/><Relationship Id="rId1" Type="http://schemas.openxmlformats.org/officeDocument/2006/relationships/slideLayout" Target="../slideLayouts/slideLayout301.xml"/><Relationship Id="rId6" Type="http://schemas.openxmlformats.org/officeDocument/2006/relationships/slideLayout" Target="../slideLayouts/slideLayout306.xml"/><Relationship Id="rId11" Type="http://schemas.openxmlformats.org/officeDocument/2006/relationships/slideLayout" Target="../slideLayouts/slideLayout311.xml"/><Relationship Id="rId5" Type="http://schemas.openxmlformats.org/officeDocument/2006/relationships/slideLayout" Target="../slideLayouts/slideLayout305.xml"/><Relationship Id="rId10" Type="http://schemas.openxmlformats.org/officeDocument/2006/relationships/slideLayout" Target="../slideLayouts/slideLayout310.xml"/><Relationship Id="rId4" Type="http://schemas.openxmlformats.org/officeDocument/2006/relationships/slideLayout" Target="../slideLayouts/slideLayout304.xml"/><Relationship Id="rId9" Type="http://schemas.openxmlformats.org/officeDocument/2006/relationships/slideLayout" Target="../slideLayouts/slideLayout309.xml"/></Relationships>
</file>

<file path=ppt/slideMasters/_rels/slideMaster27.xml.rels><?xml version="1.0" encoding="UTF-8" standalone="yes"?>
<Relationships xmlns="http://schemas.openxmlformats.org/package/2006/relationships"><Relationship Id="rId8" Type="http://schemas.openxmlformats.org/officeDocument/2006/relationships/slideLayout" Target="../slideLayouts/slideLayout320.xml"/><Relationship Id="rId13" Type="http://schemas.openxmlformats.org/officeDocument/2006/relationships/theme" Target="../theme/theme27.xml"/><Relationship Id="rId3" Type="http://schemas.openxmlformats.org/officeDocument/2006/relationships/slideLayout" Target="../slideLayouts/slideLayout315.xml"/><Relationship Id="rId7" Type="http://schemas.openxmlformats.org/officeDocument/2006/relationships/slideLayout" Target="../slideLayouts/slideLayout319.xml"/><Relationship Id="rId12" Type="http://schemas.openxmlformats.org/officeDocument/2006/relationships/slideLayout" Target="../slideLayouts/slideLayout324.xml"/><Relationship Id="rId2" Type="http://schemas.openxmlformats.org/officeDocument/2006/relationships/slideLayout" Target="../slideLayouts/slideLayout314.xml"/><Relationship Id="rId1" Type="http://schemas.openxmlformats.org/officeDocument/2006/relationships/slideLayout" Target="../slideLayouts/slideLayout313.xml"/><Relationship Id="rId6" Type="http://schemas.openxmlformats.org/officeDocument/2006/relationships/slideLayout" Target="../slideLayouts/slideLayout318.xml"/><Relationship Id="rId11" Type="http://schemas.openxmlformats.org/officeDocument/2006/relationships/slideLayout" Target="../slideLayouts/slideLayout323.xml"/><Relationship Id="rId5" Type="http://schemas.openxmlformats.org/officeDocument/2006/relationships/slideLayout" Target="../slideLayouts/slideLayout317.xml"/><Relationship Id="rId10" Type="http://schemas.openxmlformats.org/officeDocument/2006/relationships/slideLayout" Target="../slideLayouts/slideLayout322.xml"/><Relationship Id="rId4" Type="http://schemas.openxmlformats.org/officeDocument/2006/relationships/slideLayout" Target="../slideLayouts/slideLayout316.xml"/><Relationship Id="rId9" Type="http://schemas.openxmlformats.org/officeDocument/2006/relationships/slideLayout" Target="../slideLayouts/slideLayout321.xml"/></Relationships>
</file>

<file path=ppt/slideMasters/_rels/slideMaster28.xml.rels><?xml version="1.0" encoding="UTF-8" standalone="yes"?>
<Relationships xmlns="http://schemas.openxmlformats.org/package/2006/relationships"><Relationship Id="rId8" Type="http://schemas.openxmlformats.org/officeDocument/2006/relationships/slideLayout" Target="../slideLayouts/slideLayout332.xml"/><Relationship Id="rId13" Type="http://schemas.openxmlformats.org/officeDocument/2006/relationships/theme" Target="../theme/theme28.xml"/><Relationship Id="rId3" Type="http://schemas.openxmlformats.org/officeDocument/2006/relationships/slideLayout" Target="../slideLayouts/slideLayout327.xml"/><Relationship Id="rId7" Type="http://schemas.openxmlformats.org/officeDocument/2006/relationships/slideLayout" Target="../slideLayouts/slideLayout331.xml"/><Relationship Id="rId12" Type="http://schemas.openxmlformats.org/officeDocument/2006/relationships/slideLayout" Target="../slideLayouts/slideLayout336.xml"/><Relationship Id="rId2" Type="http://schemas.openxmlformats.org/officeDocument/2006/relationships/slideLayout" Target="../slideLayouts/slideLayout326.xml"/><Relationship Id="rId1" Type="http://schemas.openxmlformats.org/officeDocument/2006/relationships/slideLayout" Target="../slideLayouts/slideLayout325.xml"/><Relationship Id="rId6" Type="http://schemas.openxmlformats.org/officeDocument/2006/relationships/slideLayout" Target="../slideLayouts/slideLayout330.xml"/><Relationship Id="rId11" Type="http://schemas.openxmlformats.org/officeDocument/2006/relationships/slideLayout" Target="../slideLayouts/slideLayout335.xml"/><Relationship Id="rId5" Type="http://schemas.openxmlformats.org/officeDocument/2006/relationships/slideLayout" Target="../slideLayouts/slideLayout329.xml"/><Relationship Id="rId10" Type="http://schemas.openxmlformats.org/officeDocument/2006/relationships/slideLayout" Target="../slideLayouts/slideLayout334.xml"/><Relationship Id="rId4" Type="http://schemas.openxmlformats.org/officeDocument/2006/relationships/slideLayout" Target="../slideLayouts/slideLayout328.xml"/><Relationship Id="rId9" Type="http://schemas.openxmlformats.org/officeDocument/2006/relationships/slideLayout" Target="../slideLayouts/slideLayout333.xml"/></Relationships>
</file>

<file path=ppt/slideMasters/_rels/slideMaster29.xml.rels><?xml version="1.0" encoding="UTF-8" standalone="yes"?>
<Relationships xmlns="http://schemas.openxmlformats.org/package/2006/relationships"><Relationship Id="rId8" Type="http://schemas.openxmlformats.org/officeDocument/2006/relationships/slideLayout" Target="../slideLayouts/slideLayout344.xml"/><Relationship Id="rId13" Type="http://schemas.openxmlformats.org/officeDocument/2006/relationships/theme" Target="../theme/theme29.xml"/><Relationship Id="rId3" Type="http://schemas.openxmlformats.org/officeDocument/2006/relationships/slideLayout" Target="../slideLayouts/slideLayout339.xml"/><Relationship Id="rId7" Type="http://schemas.openxmlformats.org/officeDocument/2006/relationships/slideLayout" Target="../slideLayouts/slideLayout343.xml"/><Relationship Id="rId12" Type="http://schemas.openxmlformats.org/officeDocument/2006/relationships/slideLayout" Target="../slideLayouts/slideLayout348.xml"/><Relationship Id="rId2" Type="http://schemas.openxmlformats.org/officeDocument/2006/relationships/slideLayout" Target="../slideLayouts/slideLayout338.xml"/><Relationship Id="rId1" Type="http://schemas.openxmlformats.org/officeDocument/2006/relationships/slideLayout" Target="../slideLayouts/slideLayout337.xml"/><Relationship Id="rId6" Type="http://schemas.openxmlformats.org/officeDocument/2006/relationships/slideLayout" Target="../slideLayouts/slideLayout342.xml"/><Relationship Id="rId11" Type="http://schemas.openxmlformats.org/officeDocument/2006/relationships/slideLayout" Target="../slideLayouts/slideLayout347.xml"/><Relationship Id="rId5" Type="http://schemas.openxmlformats.org/officeDocument/2006/relationships/slideLayout" Target="../slideLayouts/slideLayout341.xml"/><Relationship Id="rId10" Type="http://schemas.openxmlformats.org/officeDocument/2006/relationships/slideLayout" Target="../slideLayouts/slideLayout346.xml"/><Relationship Id="rId4" Type="http://schemas.openxmlformats.org/officeDocument/2006/relationships/slideLayout" Target="../slideLayouts/slideLayout340.xml"/><Relationship Id="rId9" Type="http://schemas.openxmlformats.org/officeDocument/2006/relationships/slideLayout" Target="../slideLayouts/slideLayout34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30.xml.rels><?xml version="1.0" encoding="UTF-8" standalone="yes"?>
<Relationships xmlns="http://schemas.openxmlformats.org/package/2006/relationships"><Relationship Id="rId8" Type="http://schemas.openxmlformats.org/officeDocument/2006/relationships/slideLayout" Target="../slideLayouts/slideLayout356.xml"/><Relationship Id="rId13" Type="http://schemas.openxmlformats.org/officeDocument/2006/relationships/theme" Target="../theme/theme30.xml"/><Relationship Id="rId3" Type="http://schemas.openxmlformats.org/officeDocument/2006/relationships/slideLayout" Target="../slideLayouts/slideLayout351.xml"/><Relationship Id="rId7" Type="http://schemas.openxmlformats.org/officeDocument/2006/relationships/slideLayout" Target="../slideLayouts/slideLayout355.xml"/><Relationship Id="rId12" Type="http://schemas.openxmlformats.org/officeDocument/2006/relationships/slideLayout" Target="../slideLayouts/slideLayout360.xml"/><Relationship Id="rId2" Type="http://schemas.openxmlformats.org/officeDocument/2006/relationships/slideLayout" Target="../slideLayouts/slideLayout350.xml"/><Relationship Id="rId1" Type="http://schemas.openxmlformats.org/officeDocument/2006/relationships/slideLayout" Target="../slideLayouts/slideLayout349.xml"/><Relationship Id="rId6" Type="http://schemas.openxmlformats.org/officeDocument/2006/relationships/slideLayout" Target="../slideLayouts/slideLayout354.xml"/><Relationship Id="rId11" Type="http://schemas.openxmlformats.org/officeDocument/2006/relationships/slideLayout" Target="../slideLayouts/slideLayout359.xml"/><Relationship Id="rId5" Type="http://schemas.openxmlformats.org/officeDocument/2006/relationships/slideLayout" Target="../slideLayouts/slideLayout353.xml"/><Relationship Id="rId10" Type="http://schemas.openxmlformats.org/officeDocument/2006/relationships/slideLayout" Target="../slideLayouts/slideLayout358.xml"/><Relationship Id="rId4" Type="http://schemas.openxmlformats.org/officeDocument/2006/relationships/slideLayout" Target="../slideLayouts/slideLayout352.xml"/><Relationship Id="rId9" Type="http://schemas.openxmlformats.org/officeDocument/2006/relationships/slideLayout" Target="../slideLayouts/slideLayout357.xml"/></Relationships>
</file>

<file path=ppt/slideMasters/_rels/slideMaster31.xml.rels><?xml version="1.0" encoding="UTF-8" standalone="yes"?>
<Relationships xmlns="http://schemas.openxmlformats.org/package/2006/relationships"><Relationship Id="rId8" Type="http://schemas.openxmlformats.org/officeDocument/2006/relationships/slideLayout" Target="../slideLayouts/slideLayout368.xml"/><Relationship Id="rId13" Type="http://schemas.openxmlformats.org/officeDocument/2006/relationships/theme" Target="../theme/theme31.xml"/><Relationship Id="rId3" Type="http://schemas.openxmlformats.org/officeDocument/2006/relationships/slideLayout" Target="../slideLayouts/slideLayout363.xml"/><Relationship Id="rId7" Type="http://schemas.openxmlformats.org/officeDocument/2006/relationships/slideLayout" Target="../slideLayouts/slideLayout367.xml"/><Relationship Id="rId12" Type="http://schemas.openxmlformats.org/officeDocument/2006/relationships/slideLayout" Target="../slideLayouts/slideLayout372.xml"/><Relationship Id="rId2" Type="http://schemas.openxmlformats.org/officeDocument/2006/relationships/slideLayout" Target="../slideLayouts/slideLayout362.xml"/><Relationship Id="rId1" Type="http://schemas.openxmlformats.org/officeDocument/2006/relationships/slideLayout" Target="../slideLayouts/slideLayout361.xml"/><Relationship Id="rId6" Type="http://schemas.openxmlformats.org/officeDocument/2006/relationships/slideLayout" Target="../slideLayouts/slideLayout366.xml"/><Relationship Id="rId11" Type="http://schemas.openxmlformats.org/officeDocument/2006/relationships/slideLayout" Target="../slideLayouts/slideLayout371.xml"/><Relationship Id="rId5" Type="http://schemas.openxmlformats.org/officeDocument/2006/relationships/slideLayout" Target="../slideLayouts/slideLayout365.xml"/><Relationship Id="rId10" Type="http://schemas.openxmlformats.org/officeDocument/2006/relationships/slideLayout" Target="../slideLayouts/slideLayout370.xml"/><Relationship Id="rId4" Type="http://schemas.openxmlformats.org/officeDocument/2006/relationships/slideLayout" Target="../slideLayouts/slideLayout364.xml"/><Relationship Id="rId9" Type="http://schemas.openxmlformats.org/officeDocument/2006/relationships/slideLayout" Target="../slideLayouts/slideLayout369.xml"/></Relationships>
</file>

<file path=ppt/slideMasters/_rels/slideMaster32.xml.rels><?xml version="1.0" encoding="UTF-8" standalone="yes"?>
<Relationships xmlns="http://schemas.openxmlformats.org/package/2006/relationships"><Relationship Id="rId8" Type="http://schemas.openxmlformats.org/officeDocument/2006/relationships/slideLayout" Target="../slideLayouts/slideLayout380.xml"/><Relationship Id="rId13" Type="http://schemas.openxmlformats.org/officeDocument/2006/relationships/theme" Target="../theme/theme32.xml"/><Relationship Id="rId3" Type="http://schemas.openxmlformats.org/officeDocument/2006/relationships/slideLayout" Target="../slideLayouts/slideLayout375.xml"/><Relationship Id="rId7" Type="http://schemas.openxmlformats.org/officeDocument/2006/relationships/slideLayout" Target="../slideLayouts/slideLayout379.xml"/><Relationship Id="rId12" Type="http://schemas.openxmlformats.org/officeDocument/2006/relationships/slideLayout" Target="../slideLayouts/slideLayout384.xml"/><Relationship Id="rId2" Type="http://schemas.openxmlformats.org/officeDocument/2006/relationships/slideLayout" Target="../slideLayouts/slideLayout374.xml"/><Relationship Id="rId1" Type="http://schemas.openxmlformats.org/officeDocument/2006/relationships/slideLayout" Target="../slideLayouts/slideLayout373.xml"/><Relationship Id="rId6" Type="http://schemas.openxmlformats.org/officeDocument/2006/relationships/slideLayout" Target="../slideLayouts/slideLayout378.xml"/><Relationship Id="rId11" Type="http://schemas.openxmlformats.org/officeDocument/2006/relationships/slideLayout" Target="../slideLayouts/slideLayout383.xml"/><Relationship Id="rId5" Type="http://schemas.openxmlformats.org/officeDocument/2006/relationships/slideLayout" Target="../slideLayouts/slideLayout377.xml"/><Relationship Id="rId10" Type="http://schemas.openxmlformats.org/officeDocument/2006/relationships/slideLayout" Target="../slideLayouts/slideLayout382.xml"/><Relationship Id="rId4" Type="http://schemas.openxmlformats.org/officeDocument/2006/relationships/slideLayout" Target="../slideLayouts/slideLayout376.xml"/><Relationship Id="rId9" Type="http://schemas.openxmlformats.org/officeDocument/2006/relationships/slideLayout" Target="../slideLayouts/slideLayout381.xml"/></Relationships>
</file>

<file path=ppt/slideMasters/_rels/slideMaster33.xml.rels><?xml version="1.0" encoding="UTF-8" standalone="yes"?>
<Relationships xmlns="http://schemas.openxmlformats.org/package/2006/relationships"><Relationship Id="rId8" Type="http://schemas.openxmlformats.org/officeDocument/2006/relationships/slideLayout" Target="../slideLayouts/slideLayout392.xml"/><Relationship Id="rId13" Type="http://schemas.openxmlformats.org/officeDocument/2006/relationships/theme" Target="../theme/theme33.xml"/><Relationship Id="rId3" Type="http://schemas.openxmlformats.org/officeDocument/2006/relationships/slideLayout" Target="../slideLayouts/slideLayout387.xml"/><Relationship Id="rId7" Type="http://schemas.openxmlformats.org/officeDocument/2006/relationships/slideLayout" Target="../slideLayouts/slideLayout391.xml"/><Relationship Id="rId12" Type="http://schemas.openxmlformats.org/officeDocument/2006/relationships/slideLayout" Target="../slideLayouts/slideLayout396.xml"/><Relationship Id="rId2" Type="http://schemas.openxmlformats.org/officeDocument/2006/relationships/slideLayout" Target="../slideLayouts/slideLayout386.xml"/><Relationship Id="rId1" Type="http://schemas.openxmlformats.org/officeDocument/2006/relationships/slideLayout" Target="../slideLayouts/slideLayout385.xml"/><Relationship Id="rId6" Type="http://schemas.openxmlformats.org/officeDocument/2006/relationships/slideLayout" Target="../slideLayouts/slideLayout390.xml"/><Relationship Id="rId11" Type="http://schemas.openxmlformats.org/officeDocument/2006/relationships/slideLayout" Target="../slideLayouts/slideLayout395.xml"/><Relationship Id="rId5" Type="http://schemas.openxmlformats.org/officeDocument/2006/relationships/slideLayout" Target="../slideLayouts/slideLayout389.xml"/><Relationship Id="rId10" Type="http://schemas.openxmlformats.org/officeDocument/2006/relationships/slideLayout" Target="../slideLayouts/slideLayout394.xml"/><Relationship Id="rId4" Type="http://schemas.openxmlformats.org/officeDocument/2006/relationships/slideLayout" Target="../slideLayouts/slideLayout388.xml"/><Relationship Id="rId9" Type="http://schemas.openxmlformats.org/officeDocument/2006/relationships/slideLayout" Target="../slideLayouts/slideLayout393.xml"/></Relationships>
</file>

<file path=ppt/slideMasters/_rels/slideMaster34.xml.rels><?xml version="1.0" encoding="UTF-8" standalone="yes"?>
<Relationships xmlns="http://schemas.openxmlformats.org/package/2006/relationships"><Relationship Id="rId8" Type="http://schemas.openxmlformats.org/officeDocument/2006/relationships/slideLayout" Target="../slideLayouts/slideLayout404.xml"/><Relationship Id="rId13" Type="http://schemas.openxmlformats.org/officeDocument/2006/relationships/theme" Target="../theme/theme34.xml"/><Relationship Id="rId3" Type="http://schemas.openxmlformats.org/officeDocument/2006/relationships/slideLayout" Target="../slideLayouts/slideLayout399.xml"/><Relationship Id="rId7" Type="http://schemas.openxmlformats.org/officeDocument/2006/relationships/slideLayout" Target="../slideLayouts/slideLayout403.xml"/><Relationship Id="rId12" Type="http://schemas.openxmlformats.org/officeDocument/2006/relationships/slideLayout" Target="../slideLayouts/slideLayout408.xml"/><Relationship Id="rId2" Type="http://schemas.openxmlformats.org/officeDocument/2006/relationships/slideLayout" Target="../slideLayouts/slideLayout398.xml"/><Relationship Id="rId1" Type="http://schemas.openxmlformats.org/officeDocument/2006/relationships/slideLayout" Target="../slideLayouts/slideLayout397.xml"/><Relationship Id="rId6" Type="http://schemas.openxmlformats.org/officeDocument/2006/relationships/slideLayout" Target="../slideLayouts/slideLayout402.xml"/><Relationship Id="rId11" Type="http://schemas.openxmlformats.org/officeDocument/2006/relationships/slideLayout" Target="../slideLayouts/slideLayout407.xml"/><Relationship Id="rId5" Type="http://schemas.openxmlformats.org/officeDocument/2006/relationships/slideLayout" Target="../slideLayouts/slideLayout401.xml"/><Relationship Id="rId10" Type="http://schemas.openxmlformats.org/officeDocument/2006/relationships/slideLayout" Target="../slideLayouts/slideLayout406.xml"/><Relationship Id="rId4" Type="http://schemas.openxmlformats.org/officeDocument/2006/relationships/slideLayout" Target="../slideLayouts/slideLayout400.xml"/><Relationship Id="rId9" Type="http://schemas.openxmlformats.org/officeDocument/2006/relationships/slideLayout" Target="../slideLayouts/slideLayout40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265466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688264154"/>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409482122"/>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39551519"/>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339993156"/>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960022943"/>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047013548"/>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860265389"/>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879596888"/>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953614029"/>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247921515"/>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68665093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03020212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6" r:id="rId9"/>
    <p:sldLayoutId id="2147483917" r:id="rId10"/>
    <p:sldLayoutId id="2147483918" r:id="rId11"/>
    <p:sldLayoutId id="214748391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666161541"/>
      </p:ext>
    </p:extLst>
  </p:cSld>
  <p:clrMap bg1="lt1" tx1="dk1" bg2="lt2" tx2="dk2" accent1="accent1" accent2="accent2" accent3="accent3" accent4="accent4" accent5="accent5" accent6="accent6" hlink="hlink" folHlink="folHlink"/>
  <p:sldLayoutIdLst>
    <p:sldLayoutId id="2147483921" r:id="rId1"/>
    <p:sldLayoutId id="2147483922" r:id="rId2"/>
    <p:sldLayoutId id="2147483923" r:id="rId3"/>
    <p:sldLayoutId id="2147483924" r:id="rId4"/>
    <p:sldLayoutId id="2147483925" r:id="rId5"/>
    <p:sldLayoutId id="2147483926" r:id="rId6"/>
    <p:sldLayoutId id="2147483927" r:id="rId7"/>
    <p:sldLayoutId id="2147483928" r:id="rId8"/>
    <p:sldLayoutId id="2147483929" r:id="rId9"/>
    <p:sldLayoutId id="2147483930" r:id="rId10"/>
    <p:sldLayoutId id="2147483931" r:id="rId11"/>
    <p:sldLayoutId id="214748393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756522871"/>
      </p:ext>
    </p:extLst>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726510169"/>
      </p:ext>
    </p:extLst>
  </p:cSld>
  <p:clrMap bg1="lt1" tx1="dk1" bg2="lt2" tx2="dk2" accent1="accent1" accent2="accent2" accent3="accent3" accent4="accent4" accent5="accent5" accent6="accent6" hlink="hlink" folHlink="folHlink"/>
  <p:sldLayoutIdLst>
    <p:sldLayoutId id="2147483947" r:id="rId1"/>
    <p:sldLayoutId id="2147483948" r:id="rId2"/>
    <p:sldLayoutId id="2147483949" r:id="rId3"/>
    <p:sldLayoutId id="2147483950" r:id="rId4"/>
    <p:sldLayoutId id="2147483951" r:id="rId5"/>
    <p:sldLayoutId id="2147483952" r:id="rId6"/>
    <p:sldLayoutId id="2147483953" r:id="rId7"/>
    <p:sldLayoutId id="2147483954" r:id="rId8"/>
    <p:sldLayoutId id="2147483955" r:id="rId9"/>
    <p:sldLayoutId id="2147483956" r:id="rId10"/>
    <p:sldLayoutId id="2147483957" r:id="rId11"/>
    <p:sldLayoutId id="214748395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759213771"/>
      </p:ext>
    </p:extLst>
  </p:cSld>
  <p:clrMap bg1="lt1" tx1="dk1" bg2="lt2" tx2="dk2" accent1="accent1" accent2="accent2" accent3="accent3" accent4="accent4" accent5="accent5" accent6="accent6" hlink="hlink" folHlink="folHlink"/>
  <p:sldLayoutIdLst>
    <p:sldLayoutId id="2147483960" r:id="rId1"/>
    <p:sldLayoutId id="2147483961" r:id="rId2"/>
    <p:sldLayoutId id="2147483962" r:id="rId3"/>
    <p:sldLayoutId id="2147483963" r:id="rId4"/>
    <p:sldLayoutId id="2147483964" r:id="rId5"/>
    <p:sldLayoutId id="2147483965" r:id="rId6"/>
    <p:sldLayoutId id="2147483966" r:id="rId7"/>
    <p:sldLayoutId id="2147483967" r:id="rId8"/>
    <p:sldLayoutId id="2147483968" r:id="rId9"/>
    <p:sldLayoutId id="2147483969" r:id="rId10"/>
    <p:sldLayoutId id="2147483970" r:id="rId11"/>
    <p:sldLayoutId id="214748397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208867401"/>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 id="214748398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367873996"/>
      </p:ext>
    </p:extLst>
  </p:cSld>
  <p:clrMap bg1="lt1" tx1="dk1" bg2="lt2" tx2="dk2" accent1="accent1" accent2="accent2" accent3="accent3" accent4="accent4" accent5="accent5" accent6="accent6" hlink="hlink" folHlink="folHlink"/>
  <p:sldLayoutIdLst>
    <p:sldLayoutId id="2147483986" r:id="rId1"/>
    <p:sldLayoutId id="2147483987" r:id="rId2"/>
    <p:sldLayoutId id="2147483988" r:id="rId3"/>
    <p:sldLayoutId id="2147483989" r:id="rId4"/>
    <p:sldLayoutId id="2147483990" r:id="rId5"/>
    <p:sldLayoutId id="2147483991" r:id="rId6"/>
    <p:sldLayoutId id="2147483992" r:id="rId7"/>
    <p:sldLayoutId id="2147483993" r:id="rId8"/>
    <p:sldLayoutId id="2147483994" r:id="rId9"/>
    <p:sldLayoutId id="2147483995" r:id="rId10"/>
    <p:sldLayoutId id="2147483996" r:id="rId11"/>
    <p:sldLayoutId id="214748399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536811264"/>
      </p:ext>
    </p:extLst>
  </p:cSld>
  <p:clrMap bg1="lt1" tx1="dk1" bg2="lt2" tx2="dk2" accent1="accent1" accent2="accent2" accent3="accent3" accent4="accent4" accent5="accent5" accent6="accent6" hlink="hlink" folHlink="folHlink"/>
  <p:sldLayoutIdLst>
    <p:sldLayoutId id="2147483999" r:id="rId1"/>
    <p:sldLayoutId id="2147484000" r:id="rId2"/>
    <p:sldLayoutId id="2147484001" r:id="rId3"/>
    <p:sldLayoutId id="2147484002" r:id="rId4"/>
    <p:sldLayoutId id="2147484003" r:id="rId5"/>
    <p:sldLayoutId id="2147484004" r:id="rId6"/>
    <p:sldLayoutId id="2147484005" r:id="rId7"/>
    <p:sldLayoutId id="2147484006" r:id="rId8"/>
    <p:sldLayoutId id="2147484007" r:id="rId9"/>
    <p:sldLayoutId id="2147484008" r:id="rId10"/>
    <p:sldLayoutId id="2147484009" r:id="rId11"/>
    <p:sldLayoutId id="214748401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617976184"/>
      </p:ext>
    </p:extLst>
  </p:cSld>
  <p:clrMap bg1="lt1" tx1="dk1" bg2="lt2" tx2="dk2" accent1="accent1" accent2="accent2" accent3="accent3" accent4="accent4" accent5="accent5" accent6="accent6" hlink="hlink" folHlink="folHlink"/>
  <p:sldLayoutIdLst>
    <p:sldLayoutId id="2147484012" r:id="rId1"/>
    <p:sldLayoutId id="2147484013" r:id="rId2"/>
    <p:sldLayoutId id="2147484014" r:id="rId3"/>
    <p:sldLayoutId id="2147484015" r:id="rId4"/>
    <p:sldLayoutId id="2147484016" r:id="rId5"/>
    <p:sldLayoutId id="2147484017" r:id="rId6"/>
    <p:sldLayoutId id="2147484018" r:id="rId7"/>
    <p:sldLayoutId id="2147484019" r:id="rId8"/>
    <p:sldLayoutId id="2147484020" r:id="rId9"/>
    <p:sldLayoutId id="2147484021" r:id="rId10"/>
    <p:sldLayoutId id="2147484022" r:id="rId11"/>
    <p:sldLayoutId id="214748402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79509626"/>
      </p:ext>
    </p:extLst>
  </p:cSld>
  <p:clrMap bg1="lt1" tx1="dk1" bg2="lt2" tx2="dk2" accent1="accent1" accent2="accent2" accent3="accent3" accent4="accent4" accent5="accent5" accent6="accent6" hlink="hlink" folHlink="folHlink"/>
  <p:sldLayoutIdLst>
    <p:sldLayoutId id="2147484025" r:id="rId1"/>
    <p:sldLayoutId id="2147484026" r:id="rId2"/>
    <p:sldLayoutId id="2147484027" r:id="rId3"/>
    <p:sldLayoutId id="2147484028" r:id="rId4"/>
    <p:sldLayoutId id="2147484029" r:id="rId5"/>
    <p:sldLayoutId id="2147484030" r:id="rId6"/>
    <p:sldLayoutId id="2147484031" r:id="rId7"/>
    <p:sldLayoutId id="2147484032" r:id="rId8"/>
    <p:sldLayoutId id="2147484033" r:id="rId9"/>
    <p:sldLayoutId id="2147484034" r:id="rId10"/>
    <p:sldLayoutId id="2147484035" r:id="rId11"/>
    <p:sldLayoutId id="214748403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62638540"/>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927879071"/>
      </p:ext>
    </p:extLst>
  </p:cSld>
  <p:clrMap bg1="lt1" tx1="dk1" bg2="lt2" tx2="dk2" accent1="accent1" accent2="accent2" accent3="accent3" accent4="accent4" accent5="accent5" accent6="accent6" hlink="hlink" folHlink="folHlink"/>
  <p:sldLayoutIdLst>
    <p:sldLayoutId id="2147484038" r:id="rId1"/>
    <p:sldLayoutId id="2147484039" r:id="rId2"/>
    <p:sldLayoutId id="2147484040" r:id="rId3"/>
    <p:sldLayoutId id="2147484041" r:id="rId4"/>
    <p:sldLayoutId id="2147484042" r:id="rId5"/>
    <p:sldLayoutId id="2147484043" r:id="rId6"/>
    <p:sldLayoutId id="2147484044" r:id="rId7"/>
    <p:sldLayoutId id="2147484045" r:id="rId8"/>
    <p:sldLayoutId id="2147484046" r:id="rId9"/>
    <p:sldLayoutId id="2147484047" r:id="rId10"/>
    <p:sldLayoutId id="2147484048" r:id="rId11"/>
    <p:sldLayoutId id="214748404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833154583"/>
      </p:ext>
    </p:extLst>
  </p:cSld>
  <p:clrMap bg1="lt1" tx1="dk1" bg2="lt2" tx2="dk2" accent1="accent1" accent2="accent2" accent3="accent3" accent4="accent4" accent5="accent5" accent6="accent6" hlink="hlink" folHlink="folHlink"/>
  <p:sldLayoutIdLst>
    <p:sldLayoutId id="2147484051" r:id="rId1"/>
    <p:sldLayoutId id="2147484052" r:id="rId2"/>
    <p:sldLayoutId id="2147484053" r:id="rId3"/>
    <p:sldLayoutId id="2147484054" r:id="rId4"/>
    <p:sldLayoutId id="2147484055" r:id="rId5"/>
    <p:sldLayoutId id="2147484056" r:id="rId6"/>
    <p:sldLayoutId id="2147484057" r:id="rId7"/>
    <p:sldLayoutId id="2147484058" r:id="rId8"/>
    <p:sldLayoutId id="2147484059" r:id="rId9"/>
    <p:sldLayoutId id="2147484060" r:id="rId10"/>
    <p:sldLayoutId id="2147484061" r:id="rId11"/>
    <p:sldLayoutId id="214748406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553887840"/>
      </p:ext>
    </p:extLst>
  </p:cSld>
  <p:clrMap bg1="lt1" tx1="dk1" bg2="lt2" tx2="dk2" accent1="accent1" accent2="accent2" accent3="accent3" accent4="accent4" accent5="accent5" accent6="accent6" hlink="hlink" folHlink="folHlink"/>
  <p:sldLayoutIdLst>
    <p:sldLayoutId id="2147484064" r:id="rId1"/>
    <p:sldLayoutId id="2147484065" r:id="rId2"/>
    <p:sldLayoutId id="2147484066" r:id="rId3"/>
    <p:sldLayoutId id="2147484067" r:id="rId4"/>
    <p:sldLayoutId id="2147484068" r:id="rId5"/>
    <p:sldLayoutId id="2147484069" r:id="rId6"/>
    <p:sldLayoutId id="2147484070" r:id="rId7"/>
    <p:sldLayoutId id="2147484071" r:id="rId8"/>
    <p:sldLayoutId id="2147484072" r:id="rId9"/>
    <p:sldLayoutId id="2147484073" r:id="rId10"/>
    <p:sldLayoutId id="2147484074" r:id="rId11"/>
    <p:sldLayoutId id="214748407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638247912"/>
      </p:ext>
    </p:extLst>
  </p:cSld>
  <p:clrMap bg1="lt1" tx1="dk1" bg2="lt2" tx2="dk2" accent1="accent1" accent2="accent2" accent3="accent3" accent4="accent4" accent5="accent5" accent6="accent6" hlink="hlink" folHlink="folHlink"/>
  <p:sldLayoutIdLst>
    <p:sldLayoutId id="2147484077" r:id="rId1"/>
    <p:sldLayoutId id="2147484078" r:id="rId2"/>
    <p:sldLayoutId id="2147484079" r:id="rId3"/>
    <p:sldLayoutId id="2147484080" r:id="rId4"/>
    <p:sldLayoutId id="2147484081" r:id="rId5"/>
    <p:sldLayoutId id="2147484082" r:id="rId6"/>
    <p:sldLayoutId id="2147484083" r:id="rId7"/>
    <p:sldLayoutId id="2147484084" r:id="rId8"/>
    <p:sldLayoutId id="2147484085" r:id="rId9"/>
    <p:sldLayoutId id="2147484086" r:id="rId10"/>
    <p:sldLayoutId id="2147484087" r:id="rId11"/>
    <p:sldLayoutId id="214748408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737256345"/>
      </p:ext>
    </p:extLst>
  </p:cSld>
  <p:clrMap bg1="lt1" tx1="dk1" bg2="lt2" tx2="dk2" accent1="accent1" accent2="accent2" accent3="accent3" accent4="accent4" accent5="accent5" accent6="accent6" hlink="hlink" folHlink="folHlink"/>
  <p:sldLayoutIdLst>
    <p:sldLayoutId id="2147484090" r:id="rId1"/>
    <p:sldLayoutId id="2147484091" r:id="rId2"/>
    <p:sldLayoutId id="2147484092" r:id="rId3"/>
    <p:sldLayoutId id="2147484093" r:id="rId4"/>
    <p:sldLayoutId id="2147484094" r:id="rId5"/>
    <p:sldLayoutId id="2147484095" r:id="rId6"/>
    <p:sldLayoutId id="2147484096" r:id="rId7"/>
    <p:sldLayoutId id="2147484097" r:id="rId8"/>
    <p:sldLayoutId id="2147484098" r:id="rId9"/>
    <p:sldLayoutId id="2147484099" r:id="rId10"/>
    <p:sldLayoutId id="2147484100" r:id="rId11"/>
    <p:sldLayoutId id="214748410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809878778"/>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204090864"/>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581551083"/>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532340763"/>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991595352"/>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462363140"/>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8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0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3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6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7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9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4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6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7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8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9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0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4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5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6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7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6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GB" dirty="0" smtClean="0"/>
              <a:t>Module 13</a:t>
            </a:r>
            <a:endParaRPr lang="en-GB" dirty="0"/>
          </a:p>
        </p:txBody>
      </p:sp>
      <p:sp>
        <p:nvSpPr>
          <p:cNvPr id="3" name="Subtitle 2"/>
          <p:cNvSpPr>
            <a:spLocks noGrp="1"/>
          </p:cNvSpPr>
          <p:nvPr>
            <p:ph type="subTitle" sz="quarter" idx="1"/>
          </p:nvPr>
        </p:nvSpPr>
        <p:spPr/>
        <p:txBody>
          <a:bodyPr/>
          <a:lstStyle/>
          <a:p>
            <a:r>
              <a:rPr lang="en-GB" dirty="0" smtClean="0"/>
              <a:t>Using R services with Machine Learning
</a:t>
            </a:r>
            <a:endParaRPr lang="en-GB" dirty="0"/>
          </a:p>
        </p:txBody>
      </p:sp>
    </p:spTree>
    <p:extLst>
      <p:ext uri="{BB962C8B-B14F-4D97-AF65-F5344CB8AC3E}">
        <p14:creationId xmlns:p14="http://schemas.microsoft.com/office/powerpoint/2010/main" val="23974076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0e926e5e-fd78-4a14-b722-3f4d7fe8642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Remote execution on R Server</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b="1" kern="0" dirty="0" smtClean="0"/>
              <a:t>mrsdeploy</a:t>
            </a:r>
            <a:r>
              <a:rPr lang="en-GB" kern="0" dirty="0" smtClean="0"/>
              <a:t> login functions</a:t>
            </a:r>
          </a:p>
          <a:p>
            <a:pPr lvl="1"/>
            <a:r>
              <a:rPr lang="en-GB" b="1" kern="0" dirty="0" smtClean="0"/>
              <a:t>remoteLogin()</a:t>
            </a:r>
          </a:p>
          <a:p>
            <a:pPr lvl="1"/>
            <a:r>
              <a:rPr lang="en-GB" b="1" kern="0" dirty="0" smtClean="0"/>
              <a:t>remoteLoginAAD()</a:t>
            </a:r>
          </a:p>
          <a:p>
            <a:endParaRPr lang="en-GB" kern="0" dirty="0" smtClean="0"/>
          </a:p>
          <a:p>
            <a:r>
              <a:rPr lang="en-GB" kern="0" dirty="0" smtClean="0"/>
              <a:t>Switching compute contexts</a:t>
            </a:r>
          </a:p>
          <a:p>
            <a:pPr marL="0" indent="0">
              <a:buFont typeface="Arial" pitchFamily="34" charset="0"/>
              <a:buNone/>
            </a:pPr>
            <a:endParaRPr lang="en-GB" kern="0" dirty="0" smtClean="0"/>
          </a:p>
          <a:p>
            <a:endParaRPr lang="en-US" kern="0" dirty="0"/>
          </a:p>
        </p:txBody>
      </p:sp>
    </p:spTree>
    <p:extLst>
      <p:ext uri="{BB962C8B-B14F-4D97-AF65-F5344CB8AC3E}">
        <p14:creationId xmlns:p14="http://schemas.microsoft.com/office/powerpoint/2010/main" val="1113697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e8fbffa4-83b1-40aa-b33f-ccf314baf21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Executing remote commands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kern="0" dirty="0">
                <a:solidFill>
                  <a:srgbClr val="000000"/>
                </a:solidFill>
              </a:rPr>
              <a:t>In this demonstration, you will see how to: </a:t>
            </a:r>
          </a:p>
          <a:p>
            <a:pPr lvl="0"/>
            <a:r>
              <a:rPr lang="en-GB" kern="0" dirty="0">
                <a:solidFill>
                  <a:srgbClr val="000000"/>
                </a:solidFill>
              </a:rPr>
              <a:t>Enable remote access to R Server</a:t>
            </a:r>
          </a:p>
          <a:p>
            <a:pPr lvl="0"/>
            <a:r>
              <a:rPr lang="en-GB" kern="0" dirty="0">
                <a:solidFill>
                  <a:srgbClr val="000000"/>
                </a:solidFill>
              </a:rPr>
              <a:t>Use R Client to execute R commands in a remote session</a:t>
            </a:r>
          </a:p>
          <a:p>
            <a:pPr lvl="0"/>
            <a:endParaRPr lang="en-GB" kern="0" dirty="0">
              <a:solidFill>
                <a:srgbClr val="000000"/>
              </a:solidFill>
            </a:endParaRPr>
          </a:p>
        </p:txBody>
      </p:sp>
    </p:spTree>
    <p:extLst>
      <p:ext uri="{BB962C8B-B14F-4D97-AF65-F5344CB8AC3E}">
        <p14:creationId xmlns:p14="http://schemas.microsoft.com/office/powerpoint/2010/main" val="35163304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3405389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407930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13606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4536937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42712293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3: Using R with SQL Server</a:t>
            </a:r>
            <a:endParaRPr lang="en-GB" dirty="0"/>
          </a:p>
        </p:txBody>
      </p:sp>
      <p:sp>
        <p:nvSpPr>
          <p:cNvPr id="3" name="Text Placeholder 2"/>
          <p:cNvSpPr>
            <a:spLocks noGrp="1"/>
          </p:cNvSpPr>
          <p:nvPr>
            <p:ph type="body" idx="1"/>
          </p:nvPr>
        </p:nvSpPr>
        <p:spPr/>
        <p:txBody>
          <a:bodyPr/>
          <a:lstStyle/>
          <a:p>
            <a:r>
              <a:rPr lang="en-GB" dirty="0" smtClean="0"/>
              <a:t>Using R with SQL Server
Deploy SQL Server 2016 on an Azure VM
Configuring SQL Server to enable execution of R
Executing R scripts inside T-SQL statements
Data Visualization with R
Demonstration: Creating R graphics from R Server</a:t>
            </a:r>
            <a:endParaRPr lang="en-GB" dirty="0"/>
          </a:p>
        </p:txBody>
      </p:sp>
    </p:spTree>
    <p:extLst>
      <p:ext uri="{BB962C8B-B14F-4D97-AF65-F5344CB8AC3E}">
        <p14:creationId xmlns:p14="http://schemas.microsoft.com/office/powerpoint/2010/main" val="13927184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R with SQL Server</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1" kern="0" dirty="0">
                <a:solidFill>
                  <a:srgbClr val="000000"/>
                </a:solidFill>
              </a:rPr>
              <a:t>R Services (in-database)</a:t>
            </a:r>
            <a:r>
              <a:rPr lang="en-GB" kern="0" dirty="0">
                <a:solidFill>
                  <a:srgbClr val="000000"/>
                </a:solidFill>
              </a:rPr>
              <a:t> enables the execution of R scripts on SQL Server </a:t>
            </a:r>
          </a:p>
          <a:p>
            <a:pPr lvl="0"/>
            <a:r>
              <a:rPr lang="en-GB" b="1" kern="0" dirty="0">
                <a:solidFill>
                  <a:srgbClr val="000000"/>
                </a:solidFill>
              </a:rPr>
              <a:t>R Server</a:t>
            </a:r>
            <a:r>
              <a:rPr lang="en-GB" kern="0" dirty="0">
                <a:solidFill>
                  <a:srgbClr val="000000"/>
                </a:solidFill>
              </a:rPr>
              <a:t> is enterprise-scale R for big data</a:t>
            </a:r>
          </a:p>
          <a:p>
            <a:pPr lvl="0"/>
            <a:endParaRPr lang="en-US" kern="0" dirty="0">
              <a:solidFill>
                <a:srgbClr val="000000"/>
              </a:solidFill>
            </a:endParaRPr>
          </a:p>
        </p:txBody>
      </p:sp>
    </p:spTree>
    <p:extLst>
      <p:ext uri="{BB962C8B-B14F-4D97-AF65-F5344CB8AC3E}">
        <p14:creationId xmlns:p14="http://schemas.microsoft.com/office/powerpoint/2010/main" val="3062348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Deploy SQL Server 2016 on an Azure VM</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dirty="0">
                <a:solidFill>
                  <a:srgbClr val="000000"/>
                </a:solidFill>
              </a:rPr>
              <a:t>Configure options in the Azure Portal</a:t>
            </a:r>
          </a:p>
          <a:p>
            <a:pPr lvl="0"/>
            <a:r>
              <a:rPr lang="en-GB" kern="0" dirty="0">
                <a:solidFill>
                  <a:srgbClr val="000000"/>
                </a:solidFill>
              </a:rPr>
              <a:t>Select SQL Server VM image</a:t>
            </a:r>
          </a:p>
          <a:p>
            <a:pPr lvl="0"/>
            <a:endParaRPr lang="en-US" kern="0" dirty="0">
              <a:solidFill>
                <a:srgbClr val="000000"/>
              </a:solidFill>
            </a:endParaRPr>
          </a:p>
        </p:txBody>
      </p:sp>
    </p:spTree>
    <p:extLst>
      <p:ext uri="{BB962C8B-B14F-4D97-AF65-F5344CB8AC3E}">
        <p14:creationId xmlns:p14="http://schemas.microsoft.com/office/powerpoint/2010/main" val="457742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Overview</a:t>
            </a:r>
            <a:endParaRPr lang="en-GB" dirty="0"/>
          </a:p>
        </p:txBody>
      </p:sp>
      <p:sp>
        <p:nvSpPr>
          <p:cNvPr id="3" name="Text Placeholder 2"/>
          <p:cNvSpPr>
            <a:spLocks noGrp="1"/>
          </p:cNvSpPr>
          <p:nvPr>
            <p:ph type="body" idx="1"/>
          </p:nvPr>
        </p:nvSpPr>
        <p:spPr/>
        <p:txBody>
          <a:bodyPr/>
          <a:lstStyle/>
          <a:p>
            <a:r>
              <a:rPr lang="en-GB" dirty="0" smtClean="0"/>
              <a:t>Overview of R and R Server
Using R Server with Machine Learning
Using R with SQL Server</a:t>
            </a:r>
            <a:endParaRPr lang="en-GB" dirty="0"/>
          </a:p>
        </p:txBody>
      </p:sp>
    </p:spTree>
    <p:extLst>
      <p:ext uri="{BB962C8B-B14F-4D97-AF65-F5344CB8AC3E}">
        <p14:creationId xmlns:p14="http://schemas.microsoft.com/office/powerpoint/2010/main" val="9612296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01170552-122c-40f9-b191-6f18768e28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Configuring SQL Server to enable execution of R</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To run R code directly from SQL Server:</a:t>
            </a:r>
          </a:p>
          <a:p>
            <a:pPr lvl="0"/>
            <a:r>
              <a:rPr lang="en-US" kern="0" dirty="0">
                <a:solidFill>
                  <a:srgbClr val="000000"/>
                </a:solidFill>
              </a:rPr>
              <a:t>Use the </a:t>
            </a:r>
            <a:r>
              <a:rPr lang="en-US" b="1" kern="0" dirty="0">
                <a:solidFill>
                  <a:srgbClr val="000000"/>
                </a:solidFill>
              </a:rPr>
              <a:t>sp_execute_external_script</a:t>
            </a:r>
            <a:r>
              <a:rPr lang="en-US" kern="0" dirty="0">
                <a:solidFill>
                  <a:srgbClr val="000000"/>
                </a:solidFill>
              </a:rPr>
              <a:t> stored procedure</a:t>
            </a:r>
          </a:p>
          <a:p>
            <a:pPr lvl="0"/>
            <a:r>
              <a:rPr lang="en-US" kern="0" dirty="0">
                <a:solidFill>
                  <a:srgbClr val="000000"/>
                </a:solidFill>
              </a:rPr>
              <a:t>Enable this procedure using the </a:t>
            </a:r>
            <a:r>
              <a:rPr lang="en-US" b="1" kern="0" dirty="0">
                <a:solidFill>
                  <a:srgbClr val="000000"/>
                </a:solidFill>
              </a:rPr>
              <a:t>sp_configure</a:t>
            </a:r>
            <a:r>
              <a:rPr lang="en-US" kern="0" dirty="0">
                <a:solidFill>
                  <a:srgbClr val="000000"/>
                </a:solidFill>
              </a:rPr>
              <a:t> command</a:t>
            </a:r>
          </a:p>
          <a:p>
            <a:pPr lvl="0"/>
            <a:r>
              <a:rPr lang="en-US" kern="0" dirty="0">
                <a:solidFill>
                  <a:srgbClr val="000000"/>
                </a:solidFill>
              </a:rPr>
              <a:t>Restart SQL Server</a:t>
            </a:r>
            <a:endParaRPr lang="en-GB" kern="0" dirty="0">
              <a:solidFill>
                <a:srgbClr val="000000"/>
              </a:solidFill>
            </a:endParaRPr>
          </a:p>
          <a:p>
            <a:pPr lvl="0"/>
            <a:endParaRPr lang="en-US" kern="0" dirty="0">
              <a:solidFill>
                <a:srgbClr val="000000"/>
              </a:solidFill>
            </a:endParaRPr>
          </a:p>
        </p:txBody>
      </p:sp>
    </p:spTree>
    <p:extLst>
      <p:ext uri="{BB962C8B-B14F-4D97-AF65-F5344CB8AC3E}">
        <p14:creationId xmlns:p14="http://schemas.microsoft.com/office/powerpoint/2010/main" val="16398773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c4ce965a-061a-4457-ad76-f5f9b6ad158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Executing R scripts inside T-SQL statements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Specify the language extension to invoke</a:t>
            </a:r>
          </a:p>
          <a:p>
            <a:pPr lvl="0"/>
            <a:r>
              <a:rPr lang="en-US" kern="0" dirty="0">
                <a:solidFill>
                  <a:srgbClr val="000000"/>
                </a:solidFill>
              </a:rPr>
              <a:t>View active R scripts</a:t>
            </a:r>
          </a:p>
          <a:p>
            <a:pPr lvl="0"/>
            <a:r>
              <a:rPr lang="en-US" kern="0" dirty="0">
                <a:solidFill>
                  <a:srgbClr val="000000"/>
                </a:solidFill>
              </a:rPr>
              <a:t>Monitor usage of external script execution</a:t>
            </a:r>
          </a:p>
        </p:txBody>
      </p:sp>
    </p:spTree>
    <p:extLst>
      <p:ext uri="{BB962C8B-B14F-4D97-AF65-F5344CB8AC3E}">
        <p14:creationId xmlns:p14="http://schemas.microsoft.com/office/powerpoint/2010/main" val="36515684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d47210cc-8dfd-4808-a4be-e7a00713b60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Visualization with R</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R Server can generate R graphics</a:t>
            </a:r>
          </a:p>
          <a:p>
            <a:pPr lvl="0"/>
            <a:r>
              <a:rPr lang="en-US" kern="0" dirty="0">
                <a:solidFill>
                  <a:srgbClr val="000000"/>
                </a:solidFill>
              </a:rPr>
              <a:t>The default location for graphic output is the current folder from which you executed the command</a:t>
            </a:r>
          </a:p>
        </p:txBody>
      </p:sp>
    </p:spTree>
    <p:extLst>
      <p:ext uri="{BB962C8B-B14F-4D97-AF65-F5344CB8AC3E}">
        <p14:creationId xmlns:p14="http://schemas.microsoft.com/office/powerpoint/2010/main" val="29714853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7e04bd67-dac7-492b-ad89-31012332826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117569" cy="740664"/>
          </a:xfrm>
        </p:spPr>
        <p:txBody>
          <a:bodyPr/>
          <a:lstStyle/>
          <a:p>
            <a:r>
              <a:rPr lang="en-GB" dirty="0" smtClean="0"/>
              <a:t>Demonstration: Creating R graphics from R Server</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kern="0" dirty="0">
                <a:solidFill>
                  <a:srgbClr val="000000"/>
                </a:solidFill>
              </a:rPr>
              <a:t>In this demonstration, you will see how to:</a:t>
            </a:r>
          </a:p>
          <a:p>
            <a:pPr lvl="0"/>
            <a:r>
              <a:rPr lang="en-GB" kern="0" dirty="0">
                <a:solidFill>
                  <a:srgbClr val="000000"/>
                </a:solidFill>
              </a:rPr>
              <a:t>Create a stored procedure to run R code and extract useful data</a:t>
            </a:r>
          </a:p>
          <a:p>
            <a:pPr lvl="0"/>
            <a:r>
              <a:rPr lang="en-GB" kern="0" dirty="0">
                <a:solidFill>
                  <a:srgbClr val="000000"/>
                </a:solidFill>
              </a:rPr>
              <a:t>Create a stored procedure to run R code and plot extracted data</a:t>
            </a:r>
          </a:p>
          <a:p>
            <a:pPr lvl="0"/>
            <a:r>
              <a:rPr lang="en-GB" kern="0" dirty="0">
                <a:solidFill>
                  <a:srgbClr val="000000"/>
                </a:solidFill>
              </a:rPr>
              <a:t>Use PowerShell to deploy a stored procedure and create a graphic from data</a:t>
            </a:r>
          </a:p>
          <a:p>
            <a:pPr lvl="0"/>
            <a:endParaRPr lang="en-US" kern="0" dirty="0">
              <a:solidFill>
                <a:srgbClr val="000000"/>
              </a:solidFill>
            </a:endParaRPr>
          </a:p>
        </p:txBody>
      </p:sp>
    </p:spTree>
    <p:extLst>
      <p:ext uri="{BB962C8B-B14F-4D97-AF65-F5344CB8AC3E}">
        <p14:creationId xmlns:p14="http://schemas.microsoft.com/office/powerpoint/2010/main" val="27373340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9069047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849352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7324511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184615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2265737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Using R Services with Machine Learning</a:t>
            </a:r>
            <a:endParaRPr lang="en-GB" dirty="0"/>
          </a:p>
        </p:txBody>
      </p:sp>
      <p:sp>
        <p:nvSpPr>
          <p:cNvPr id="3" name="Text Placeholder 2"/>
          <p:cNvSpPr>
            <a:spLocks noGrp="1"/>
          </p:cNvSpPr>
          <p:nvPr>
            <p:ph type="body" idx="1"/>
          </p:nvPr>
        </p:nvSpPr>
        <p:spPr/>
        <p:txBody>
          <a:bodyPr/>
          <a:lstStyle/>
          <a:p>
            <a:r>
              <a:rPr lang="en-GB" sz="2400" dirty="0" smtClean="0"/>
              <a:t>Exercise 1: Deploy the Data Science virtual machine
Exercise 2: Prepare a sample SQL Server database, and configure SQL Server and R Server
Exercise 3: Use a remote R session
Exercise 4: Execute R scripts inside T-SQL statements</a:t>
            </a:r>
            <a:endParaRPr lang="en-GB" sz="2400" dirty="0"/>
          </a:p>
        </p:txBody>
      </p:sp>
      <p:sp>
        <p:nvSpPr>
          <p:cNvPr id="4" name="TextBox 3"/>
          <p:cNvSpPr txBox="1"/>
          <p:nvPr/>
        </p:nvSpPr>
        <p:spPr>
          <a:xfrm>
            <a:off x="458788" y="3745141"/>
            <a:ext cx="3146311" cy="523220"/>
          </a:xfrm>
          <a:prstGeom prst="rect">
            <a:avLst/>
          </a:prstGeom>
          <a:noFill/>
        </p:spPr>
        <p:txBody>
          <a:bodyPr vert="horz" wrap="none" rtlCol="0">
            <a:spAutoFit/>
          </a:bodyPr>
          <a:lstStyle/>
          <a:p>
            <a:r>
              <a:rPr lang="en-GB" sz="2800" dirty="0" smtClean="0">
                <a:latin typeface="Segoe UI" panose="020B0502040204020203" pitchFamily="34" charset="0"/>
              </a:rPr>
              <a:t>Logon Information</a:t>
            </a:r>
            <a:endParaRPr lang="en-GB" sz="2800" dirty="0">
              <a:latin typeface="Segoe UI" panose="020B0502040204020203" pitchFamily="34" charset="0"/>
            </a:endParaRPr>
          </a:p>
        </p:txBody>
      </p:sp>
      <p:sp>
        <p:nvSpPr>
          <p:cNvPr id="5" name="TextBox 4"/>
          <p:cNvSpPr txBox="1"/>
          <p:nvPr/>
        </p:nvSpPr>
        <p:spPr>
          <a:xfrm>
            <a:off x="458788" y="4126141"/>
            <a:ext cx="6245556" cy="1384995"/>
          </a:xfrm>
          <a:prstGeom prst="rect">
            <a:avLst/>
          </a:prstGeom>
          <a:noFill/>
        </p:spPr>
        <p:txBody>
          <a:bodyPr vert="horz" wrap="none" rtlCol="0">
            <a:spAutoFit/>
          </a:bodyPr>
          <a:lstStyle/>
          <a:p>
            <a:r>
              <a:rPr lang="en-GB" sz="2800" b="0" i="0" u="none" strike="noStrike" baseline="0" dirty="0" smtClean="0">
                <a:latin typeface="Segoe UI" panose="020B0502040204020203" pitchFamily="34" charset="0"/>
              </a:rPr>
              <a:t>Virtual machine: </a:t>
            </a:r>
            <a:r>
              <a:rPr lang="en-GB" sz="2800" b="1" i="0" u="none" strike="noStrike" baseline="0" dirty="0" smtClean="0">
                <a:latin typeface="Segoe UI" panose="020B0502040204020203" pitchFamily="34" charset="0"/>
              </a:rPr>
              <a:t>20774A-LON-DEV</a:t>
            </a:r>
            <a:endParaRPr lang="en-GB" sz="2800" b="0" i="0" u="none" strike="noStrike" baseline="0" dirty="0" smtClean="0">
              <a:latin typeface="Segoe UI" panose="020B0502040204020203" pitchFamily="34" charset="0"/>
            </a:endParaRPr>
          </a:p>
          <a:p>
            <a:r>
              <a:rPr lang="en-GB" sz="2800" b="0" i="0" u="none" strike="noStrike" baseline="0" dirty="0" smtClean="0">
                <a:latin typeface="Segoe UI" panose="020B0502040204020203" pitchFamily="34" charset="0"/>
              </a:rPr>
              <a:t>User name: </a:t>
            </a:r>
            <a:r>
              <a:rPr lang="en-GB" sz="2800" b="1" i="0" u="none" strike="noStrike" baseline="0" dirty="0" smtClean="0">
                <a:latin typeface="Segoe UI" panose="020B0502040204020203" pitchFamily="34" charset="0"/>
              </a:rPr>
              <a:t>ADATUM\AdatumAdmin</a:t>
            </a:r>
            <a:endParaRPr lang="en-GB" sz="2800" b="0" i="0" u="none" strike="noStrike" baseline="0" dirty="0" smtClean="0">
              <a:latin typeface="Segoe UI" panose="020B0502040204020203" pitchFamily="34" charset="0"/>
            </a:endParaRPr>
          </a:p>
          <a:p>
            <a:r>
              <a:rPr lang="en-GB" sz="2800" b="0" i="0" u="none" strike="noStrike" baseline="0" dirty="0" smtClean="0">
                <a:latin typeface="Segoe UI" panose="020B0502040204020203" pitchFamily="34" charset="0"/>
              </a:rPr>
              <a:t>Password: </a:t>
            </a:r>
            <a:r>
              <a:rPr lang="en-GB" sz="2800" b="1" i="0" u="none" strike="noStrike" baseline="0" dirty="0" smtClean="0">
                <a:latin typeface="Segoe UI" panose="020B0502040204020203" pitchFamily="34" charset="0"/>
              </a:rPr>
              <a:t>Pa55w.rd</a:t>
            </a:r>
            <a:endParaRPr lang="en-GB" sz="2800" b="0" i="0" u="none" strike="noStrike" baseline="0" dirty="0" smtClean="0">
              <a:latin typeface="Segoe UI" panose="020B0502040204020203" pitchFamily="34" charset="0"/>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GB" sz="2800" dirty="0" smtClean="0">
                <a:latin typeface="Segoe UI" panose="020B0502040204020203" pitchFamily="34" charset="0"/>
              </a:rPr>
              <a:t>Estimated Time: 90 minutes</a:t>
            </a:r>
            <a:endParaRPr lang="en-GB" sz="2800" dirty="0">
              <a:latin typeface="Segoe UI" panose="020B0502040204020203" pitchFamily="34" charset="0"/>
            </a:endParaRPr>
          </a:p>
        </p:txBody>
      </p:sp>
    </p:spTree>
    <p:extLst>
      <p:ext uri="{BB962C8B-B14F-4D97-AF65-F5344CB8AC3E}">
        <p14:creationId xmlns:p14="http://schemas.microsoft.com/office/powerpoint/2010/main" val="2432130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1: Overview of R and R Server</a:t>
            </a:r>
            <a:endParaRPr lang="en-GB" dirty="0"/>
          </a:p>
        </p:txBody>
      </p:sp>
      <p:sp>
        <p:nvSpPr>
          <p:cNvPr id="3" name="Text Placeholder 2"/>
          <p:cNvSpPr>
            <a:spLocks noGrp="1"/>
          </p:cNvSpPr>
          <p:nvPr>
            <p:ph type="body" idx="1"/>
          </p:nvPr>
        </p:nvSpPr>
        <p:spPr/>
        <p:txBody>
          <a:bodyPr/>
          <a:lstStyle/>
          <a:p>
            <a:r>
              <a:rPr lang="en-GB" dirty="0" smtClean="0"/>
              <a:t>Overview of R Server
Environments for running R Server
R Client</a:t>
            </a:r>
            <a:endParaRPr lang="en-GB" dirty="0"/>
          </a:p>
        </p:txBody>
      </p:sp>
    </p:spTree>
    <p:extLst>
      <p:ext uri="{BB962C8B-B14F-4D97-AF65-F5344CB8AC3E}">
        <p14:creationId xmlns:p14="http://schemas.microsoft.com/office/powerpoint/2010/main" val="21841293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6924563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Scenario</a:t>
            </a:r>
            <a:endParaRPr lang="en-GB" dirty="0"/>
          </a:p>
        </p:txBody>
      </p:sp>
      <p:sp>
        <p:nvSpPr>
          <p:cNvPr id="4" name="TextBox 3"/>
          <p:cNvSpPr txBox="1"/>
          <p:nvPr/>
        </p:nvSpPr>
        <p:spPr>
          <a:xfrm>
            <a:off x="458788" y="1021215"/>
            <a:ext cx="8119156" cy="4750018"/>
          </a:xfrm>
          <a:prstGeom prst="rect">
            <a:avLst/>
          </a:prstGeom>
          <a:noFill/>
        </p:spPr>
        <p:txBody>
          <a:bodyPr vert="horz" wrap="square" rtlCol="0">
            <a:spAutoFit/>
          </a:bodyPr>
          <a:lstStyle/>
          <a:p>
            <a:pPr>
              <a:spcBef>
                <a:spcPts val="600"/>
              </a:spcBef>
              <a:spcAft>
                <a:spcPts val="800"/>
              </a:spcAft>
            </a:pPr>
            <a:r>
              <a:rPr lang="en-GB" sz="2600" dirty="0" smtClean="0">
                <a:effectLst/>
                <a:latin typeface="Segoe UI" panose="020B0502040204020203" pitchFamily="34" charset="0"/>
                <a:ea typeface="Calibri" panose="020F0502020204030204" pitchFamily="34" charset="0"/>
                <a:cs typeface="Times New Roman" panose="02020603050405020304" pitchFamily="18" charset="0"/>
              </a:rPr>
              <a:t>You work as a data scientist for Adatum Consultants, a company that provides machine learning services and advice for a range of clients. One of your clients is Wide World Importers, who are planning the deployment of applications that </a:t>
            </a:r>
            <a:r>
              <a:rPr lang="en-GB" sz="2600" dirty="0" smtClean="0">
                <a:effectLst/>
                <a:latin typeface="Segoe UI" panose="020B0502040204020203" pitchFamily="34" charset="0"/>
                <a:ea typeface="Calibri" panose="020F0502020204030204" pitchFamily="34" charset="0"/>
                <a:cs typeface="Segoe UI" panose="020B0502040204020203" pitchFamily="34" charset="0"/>
              </a:rPr>
              <a:t>use SQL Server data and R scripts. You have decided to do a small proof of concept before working with this client.</a:t>
            </a:r>
          </a:p>
          <a:p>
            <a:pPr>
              <a:spcBef>
                <a:spcPts val="300"/>
              </a:spcBef>
              <a:spcAft>
                <a:spcPts val="300"/>
              </a:spcAft>
            </a:pPr>
            <a:r>
              <a:rPr lang="en-GB" sz="2600" dirty="0" smtClean="0">
                <a:effectLst/>
                <a:latin typeface="Segoe UI" panose="020B0502040204020203" pitchFamily="34" charset="0"/>
                <a:ea typeface="Calibri" panose="020F0502020204030204" pitchFamily="34" charset="0"/>
                <a:cs typeface="Segoe UI" panose="020B0502040204020203" pitchFamily="34" charset="0"/>
              </a:rPr>
              <a:t> </a:t>
            </a:r>
          </a:p>
          <a:p>
            <a:pPr>
              <a:spcBef>
                <a:spcPts val="600"/>
              </a:spcBef>
              <a:spcAft>
                <a:spcPts val="800"/>
              </a:spcAft>
            </a:pPr>
            <a:r>
              <a:rPr lang="en-GB" sz="2600" dirty="0">
                <a:solidFill>
                  <a:srgbClr val="000000"/>
                </a:solidFill>
                <a:latin typeface="Segoe UI" panose="020B0502040204020203" pitchFamily="34" charset="0"/>
                <a:ea typeface="Calibri" panose="020F0502020204030204" pitchFamily="34" charset="0"/>
                <a:cs typeface="Segoe UI" panose="020B0502040204020203" pitchFamily="34" charset="0"/>
              </a:rPr>
              <a:t>You are going to ramp up quickly with the Data Science virtual machine. As a first step, you will need to deploy the virtual machine from the </a:t>
            </a:r>
            <a:r>
              <a:rPr lang="en-GB" sz="2600" dirty="0" smtClean="0">
                <a:solidFill>
                  <a:srgbClr val="000000"/>
                </a:solidFill>
                <a:latin typeface="Segoe UI" panose="020B0502040204020203" pitchFamily="34" charset="0"/>
                <a:ea typeface="Calibri" panose="020F0502020204030204" pitchFamily="34" charset="0"/>
                <a:cs typeface="Segoe UI" panose="020B0502040204020203" pitchFamily="34" charset="0"/>
              </a:rPr>
              <a:t>Azure</a:t>
            </a:r>
            <a:r>
              <a:rPr lang="en-GB" sz="2600" dirty="0">
                <a:solidFill>
                  <a:srgbClr val="000000"/>
                </a:solidFill>
                <a:latin typeface="Segoe UI" panose="020B0502040204020203" pitchFamily="34" charset="0"/>
                <a:ea typeface="Calibri" panose="020F0502020204030204" pitchFamily="34" charset="0"/>
                <a:cs typeface="Segoe UI" panose="020B0502040204020203" pitchFamily="34" charset="0"/>
              </a:rPr>
              <a:t> Portal. </a:t>
            </a:r>
            <a:endParaRPr lang="en-GB" sz="2600" dirty="0">
              <a:effectLst/>
              <a:latin typeface="Segoe UI" panose="020B0502040204020203" pitchFamily="34" charset="0"/>
              <a:ea typeface="Calibri" panose="020F0502020204030204" pitchFamily="34" charset="0"/>
              <a:cs typeface="Segoe UI" panose="020B0502040204020203" pitchFamily="34" charset="0"/>
            </a:endParaRPr>
          </a:p>
        </p:txBody>
      </p:sp>
    </p:spTree>
    <p:extLst>
      <p:ext uri="{BB962C8B-B14F-4D97-AF65-F5344CB8AC3E}">
        <p14:creationId xmlns:p14="http://schemas.microsoft.com/office/powerpoint/2010/main" val="14932229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Lab Scenario860707277_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Scenario (continued)</a:t>
            </a:r>
            <a:endParaRPr lang="en-GB" dirty="0"/>
          </a:p>
        </p:txBody>
      </p:sp>
      <p:sp>
        <p:nvSpPr>
          <p:cNvPr id="3" name="Text Placeholder 2"/>
          <p:cNvSpPr>
            <a:spLocks noGrp="1"/>
          </p:cNvSpPr>
          <p:nvPr>
            <p:ph type="body" idx="1"/>
          </p:nvPr>
        </p:nvSpPr>
        <p:spPr/>
        <p:txBody>
          <a:bodyPr/>
          <a:lstStyle/>
          <a:p>
            <a:pPr marL="0" lvl="0" indent="0" fontAlgn="auto">
              <a:spcAft>
                <a:spcPts val="800"/>
              </a:spcAft>
              <a:buClrTx/>
              <a:buSzTx/>
              <a:buNone/>
            </a:pPr>
            <a:r>
              <a:rPr lang="en-GB" sz="2600" kern="1200" dirty="0" smtClean="0">
                <a:solidFill>
                  <a:srgbClr val="000000"/>
                </a:solidFill>
                <a:ea typeface="Calibri" panose="020F0502020204030204" pitchFamily="34" charset="0"/>
                <a:cs typeface="Times New Roman" panose="02020603050405020304" pitchFamily="18" charset="0"/>
              </a:rPr>
              <a:t>After </a:t>
            </a:r>
            <a:r>
              <a:rPr lang="en-GB" sz="2600" kern="1200" dirty="0">
                <a:solidFill>
                  <a:srgbClr val="000000"/>
                </a:solidFill>
                <a:ea typeface="Calibri" panose="020F0502020204030204" pitchFamily="34" charset="0"/>
                <a:cs typeface="Times New Roman" panose="02020603050405020304" pitchFamily="18" charset="0"/>
              </a:rPr>
              <a:t>you have deployed the Data Science virtual machine from the Azure Portal, you can explore some of the tools available. You will also configure a test database, using data supplied by Wide World Importers, and enable SQL Server to accept external scripts. Finally, you will configure R Server, and enable remote access from machines running R Client.</a:t>
            </a:r>
          </a:p>
          <a:p>
            <a:pPr marL="0" lvl="0" indent="0" fontAlgn="auto">
              <a:spcAft>
                <a:spcPts val="800"/>
              </a:spcAft>
              <a:buClrTx/>
              <a:buSzTx/>
              <a:buNone/>
              <a:tabLst>
                <a:tab pos="1252855" algn="l"/>
              </a:tabLst>
            </a:pPr>
            <a:r>
              <a:rPr lang="en-GB" sz="2600" kern="1200" dirty="0">
                <a:solidFill>
                  <a:srgbClr val="000000"/>
                </a:solidFill>
                <a:ea typeface="Calibri" panose="020F0502020204030204" pitchFamily="34" charset="0"/>
                <a:cs typeface="Times New Roman" panose="02020603050405020304" pitchFamily="18" charset="0"/>
              </a:rPr>
              <a:t> </a:t>
            </a:r>
          </a:p>
          <a:p>
            <a:pPr marL="0" lvl="0" indent="0" fontAlgn="auto">
              <a:spcAft>
                <a:spcPts val="800"/>
              </a:spcAft>
              <a:buClrTx/>
              <a:buSzTx/>
              <a:buNone/>
            </a:pPr>
            <a:r>
              <a:rPr lang="en-GB" sz="2600" kern="1200" dirty="0">
                <a:solidFill>
                  <a:srgbClr val="000000"/>
                </a:solidFill>
                <a:ea typeface="Calibri" panose="020F0502020204030204" pitchFamily="34" charset="0"/>
                <a:cs typeface="Times New Roman" panose="02020603050405020304" pitchFamily="18" charset="0"/>
              </a:rPr>
              <a:t>You will also test the use of R commands in a remote session, and the execution of R scripts inside T-SQL statements. </a:t>
            </a:r>
            <a:endParaRPr lang="en-GB" sz="2600" dirty="0"/>
          </a:p>
        </p:txBody>
      </p:sp>
    </p:spTree>
    <p:extLst>
      <p:ext uri="{BB962C8B-B14F-4D97-AF65-F5344CB8AC3E}">
        <p14:creationId xmlns:p14="http://schemas.microsoft.com/office/powerpoint/2010/main" val="17488697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Review</a:t>
            </a:r>
            <a:endParaRPr lang="en-GB" dirty="0"/>
          </a:p>
        </p:txBody>
      </p:sp>
      <p:sp>
        <p:nvSpPr>
          <p:cNvPr id="3" name="Text Placeholder 2"/>
          <p:cNvSpPr>
            <a:spLocks noGrp="1"/>
          </p:cNvSpPr>
          <p:nvPr>
            <p:ph type="body" idx="1"/>
          </p:nvPr>
        </p:nvSpPr>
        <p:spPr/>
        <p:txBody>
          <a:bodyPr/>
          <a:lstStyle/>
          <a:p>
            <a:pPr marL="0" indent="0">
              <a:buNone/>
            </a:pPr>
            <a:r>
              <a:rPr lang="en-US" dirty="0"/>
              <a:t>In this lab, you learned how to:</a:t>
            </a:r>
            <a:endParaRPr lang="en-GB" dirty="0"/>
          </a:p>
          <a:p>
            <a:pPr lvl="1"/>
            <a:r>
              <a:rPr lang="en-US" dirty="0"/>
              <a:t>Deploy the Data Science virtual machine.</a:t>
            </a:r>
            <a:endParaRPr lang="en-GB" dirty="0"/>
          </a:p>
          <a:p>
            <a:pPr lvl="1"/>
            <a:r>
              <a:rPr lang="en-US" dirty="0"/>
              <a:t>Prepare a sample SQL Server database, and configure SQL Server and R Server.</a:t>
            </a:r>
            <a:endParaRPr lang="en-GB" dirty="0"/>
          </a:p>
          <a:p>
            <a:pPr lvl="1"/>
            <a:r>
              <a:rPr lang="en-US" dirty="0"/>
              <a:t>Use a remote R session.</a:t>
            </a:r>
            <a:endParaRPr lang="en-GB" dirty="0"/>
          </a:p>
          <a:p>
            <a:pPr lvl="1"/>
            <a:r>
              <a:rPr lang="en-US" dirty="0"/>
              <a:t>Execute R scripts inside T-SQL statements.</a:t>
            </a:r>
            <a:endParaRPr lang="en-GB" dirty="0"/>
          </a:p>
          <a:p>
            <a:endParaRPr lang="en-GB" dirty="0"/>
          </a:p>
        </p:txBody>
      </p:sp>
    </p:spTree>
    <p:extLst>
      <p:ext uri="{BB962C8B-B14F-4D97-AF65-F5344CB8AC3E}">
        <p14:creationId xmlns:p14="http://schemas.microsoft.com/office/powerpoint/2010/main" val="16146780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Review and Takeaways</a:t>
            </a:r>
            <a:endParaRPr lang="en-GB" dirty="0"/>
          </a:p>
        </p:txBody>
      </p:sp>
      <p:sp>
        <p:nvSpPr>
          <p:cNvPr id="3" name="Text Placeholder 2"/>
          <p:cNvSpPr>
            <a:spLocks noGrp="1"/>
          </p:cNvSpPr>
          <p:nvPr>
            <p:ph type="body" idx="1"/>
          </p:nvPr>
        </p:nvSpPr>
        <p:spPr/>
        <p:txBody>
          <a:bodyPr/>
          <a:lstStyle/>
          <a:p>
            <a:pPr marL="0" indent="0">
              <a:buNone/>
            </a:pPr>
            <a:r>
              <a:rPr lang="en-US" dirty="0"/>
              <a:t>In this module, you learned about:</a:t>
            </a:r>
            <a:endParaRPr lang="en-GB" dirty="0"/>
          </a:p>
          <a:p>
            <a:pPr lvl="1"/>
            <a:r>
              <a:rPr lang="en-US" dirty="0"/>
              <a:t>The purpose and main features of R and R Server.</a:t>
            </a:r>
            <a:endParaRPr lang="en-GB" dirty="0"/>
          </a:p>
          <a:p>
            <a:pPr lvl="1"/>
            <a:r>
              <a:rPr lang="en-US" dirty="0"/>
              <a:t>How to use R Server with Machine Learning.</a:t>
            </a:r>
            <a:endParaRPr lang="en-GB" dirty="0"/>
          </a:p>
          <a:p>
            <a:pPr lvl="1"/>
            <a:r>
              <a:rPr lang="en-US" dirty="0"/>
              <a:t>How to use R with SQL Server, including the execution of R scripts within T-SQL statements.</a:t>
            </a:r>
            <a:endParaRPr lang="en-GB" dirty="0"/>
          </a:p>
        </p:txBody>
      </p:sp>
    </p:spTree>
    <p:extLst>
      <p:ext uri="{BB962C8B-B14F-4D97-AF65-F5344CB8AC3E}">
        <p14:creationId xmlns:p14="http://schemas.microsoft.com/office/powerpoint/2010/main" val="6111167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Course_Review">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smtClean="0"/>
              <a:t>Course Evaluation</a:t>
            </a:r>
            <a:endParaRPr lang="en-US" sz="1400" b="1" dirty="0" smtClean="0">
              <a:solidFill>
                <a:srgbClr val="FF0000"/>
              </a:solidFill>
            </a:endParaRPr>
          </a:p>
        </p:txBody>
      </p:sp>
      <p:sp>
        <p:nvSpPr>
          <p:cNvPr id="5" name="Text Placeholder 5"/>
          <p:cNvSpPr txBox="1">
            <a:spLocks/>
          </p:cNvSpPr>
          <p:nvPr/>
        </p:nvSpPr>
        <p:spPr>
          <a:xfrm>
            <a:off x="457200" y="1066800"/>
            <a:ext cx="8229600" cy="5105400"/>
          </a:xfrm>
          <a:prstGeom prst="rect">
            <a:avLst/>
          </a:prstGeom>
        </p:spPr>
        <p:txBody>
          <a:bodyPr/>
          <a:lstStyle/>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800" b="0" i="0" u="none" strike="noStrike" kern="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rPr>
              <a:t>Your evaluation of this course will help Microsoft understand the quality of your learning experience.</a:t>
            </a:r>
          </a:p>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800" b="0" i="0" u="none" strike="noStrike" kern="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rPr>
              <a:t>Please work with your training provider to access the course evaluation form.</a:t>
            </a:r>
          </a:p>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800" b="0" i="0" u="none" strike="noStrike" kern="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rPr>
              <a:t>Microsoft will keep your answers to this survey private and confidential and will use your responses to improve your future learning experience. Your open and honest feedback is valuable and appreciated.</a:t>
            </a:r>
            <a:endParaRPr kumimoji="0" lang="en-US" sz="2800" b="0" i="0" u="none" strike="noStrike" kern="0" cap="none" spc="0" normalizeH="0" baseline="0" noProof="0" dirty="0">
              <a:ln>
                <a:noFill/>
              </a:ln>
              <a:solidFill>
                <a:schemeClr val="tx1"/>
              </a:soli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90799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Overview of R Server</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dirty="0">
                <a:solidFill>
                  <a:srgbClr val="000000"/>
                </a:solidFill>
              </a:rPr>
              <a:t>R Server is the “enterprise” version of R:</a:t>
            </a:r>
          </a:p>
          <a:p>
            <a:pPr lvl="1"/>
            <a:r>
              <a:rPr lang="en-GB" kern="0" dirty="0">
                <a:solidFill>
                  <a:srgbClr val="000000"/>
                </a:solidFill>
              </a:rPr>
              <a:t>RevoScaleR provides robustness</a:t>
            </a:r>
          </a:p>
          <a:p>
            <a:pPr lvl="0"/>
            <a:r>
              <a:rPr lang="en-GB" kern="0" dirty="0">
                <a:solidFill>
                  <a:srgbClr val="000000"/>
                </a:solidFill>
              </a:rPr>
              <a:t>R Server can be installed on Linux or Windows</a:t>
            </a:r>
          </a:p>
          <a:p>
            <a:pPr lvl="0"/>
            <a:r>
              <a:rPr lang="en-GB" kern="0" dirty="0">
                <a:solidFill>
                  <a:srgbClr val="000000"/>
                </a:solidFill>
              </a:rPr>
              <a:t>For big data, R Server can be installed on Hadoop or Spark clusters</a:t>
            </a:r>
          </a:p>
          <a:p>
            <a:pPr lvl="0"/>
            <a:endParaRPr lang="en-US" kern="0" dirty="0">
              <a:solidFill>
                <a:srgbClr val="000000"/>
              </a:solidFill>
            </a:endParaRPr>
          </a:p>
        </p:txBody>
      </p:sp>
    </p:spTree>
    <p:extLst>
      <p:ext uri="{BB962C8B-B14F-4D97-AF65-F5344CB8AC3E}">
        <p14:creationId xmlns:p14="http://schemas.microsoft.com/office/powerpoint/2010/main" val="1975253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Environments for running R Server</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R Server can run on servers:</a:t>
            </a:r>
          </a:p>
          <a:p>
            <a:pPr lvl="1"/>
            <a:r>
              <a:rPr lang="en-US" kern="0" dirty="0">
                <a:solidFill>
                  <a:srgbClr val="000000"/>
                </a:solidFill>
              </a:rPr>
              <a:t>Windows</a:t>
            </a:r>
          </a:p>
          <a:p>
            <a:pPr lvl="1"/>
            <a:r>
              <a:rPr lang="en-US" kern="0" dirty="0">
                <a:solidFill>
                  <a:srgbClr val="000000"/>
                </a:solidFill>
              </a:rPr>
              <a:t>Linux</a:t>
            </a:r>
          </a:p>
          <a:p>
            <a:pPr lvl="0"/>
            <a:r>
              <a:rPr lang="en-US" kern="0" dirty="0">
                <a:solidFill>
                  <a:srgbClr val="000000"/>
                </a:solidFill>
              </a:rPr>
              <a:t>R Server can run on clusters:</a:t>
            </a:r>
          </a:p>
          <a:p>
            <a:pPr lvl="1"/>
            <a:r>
              <a:rPr lang="en-US" kern="0" dirty="0">
                <a:solidFill>
                  <a:srgbClr val="000000"/>
                </a:solidFill>
              </a:rPr>
              <a:t>Hadoop</a:t>
            </a:r>
          </a:p>
          <a:p>
            <a:pPr lvl="1"/>
            <a:r>
              <a:rPr lang="en-US" kern="0" dirty="0">
                <a:solidFill>
                  <a:srgbClr val="000000"/>
                </a:solidFill>
              </a:rPr>
              <a:t>Spark</a:t>
            </a:r>
          </a:p>
          <a:p>
            <a:pPr lvl="0"/>
            <a:r>
              <a:rPr lang="en-US" kern="0" dirty="0">
                <a:solidFill>
                  <a:srgbClr val="000000"/>
                </a:solidFill>
              </a:rPr>
              <a:t>Install through regular SQL Server setup or standalone installer</a:t>
            </a:r>
          </a:p>
          <a:p>
            <a:pPr lvl="0"/>
            <a:r>
              <a:rPr lang="en-US" kern="0" dirty="0">
                <a:solidFill>
                  <a:srgbClr val="000000"/>
                </a:solidFill>
              </a:rPr>
              <a:t>Install R packages for Linux server</a:t>
            </a:r>
          </a:p>
          <a:p>
            <a:pPr lvl="0"/>
            <a:endParaRPr lang="en-US" kern="0" dirty="0">
              <a:solidFill>
                <a:srgbClr val="000000"/>
              </a:solidFill>
            </a:endParaRPr>
          </a:p>
        </p:txBody>
      </p:sp>
    </p:spTree>
    <p:extLst>
      <p:ext uri="{BB962C8B-B14F-4D97-AF65-F5344CB8AC3E}">
        <p14:creationId xmlns:p14="http://schemas.microsoft.com/office/powerpoint/2010/main" val="3575318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 Client</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dirty="0">
                <a:solidFill>
                  <a:srgbClr val="000000"/>
                </a:solidFill>
              </a:rPr>
              <a:t>Environments for running R Client</a:t>
            </a:r>
          </a:p>
          <a:p>
            <a:pPr lvl="0"/>
            <a:r>
              <a:rPr lang="en-GB" kern="0" dirty="0">
                <a:solidFill>
                  <a:srgbClr val="000000"/>
                </a:solidFill>
              </a:rPr>
              <a:t>How do you install R Client?</a:t>
            </a:r>
          </a:p>
          <a:p>
            <a:pPr lvl="1"/>
            <a:r>
              <a:rPr lang="en-GB" kern="0" dirty="0">
                <a:solidFill>
                  <a:srgbClr val="000000"/>
                </a:solidFill>
              </a:rPr>
              <a:t>Download R Client for your operating system and follow the installation sequence for Windows or Linux</a:t>
            </a:r>
          </a:p>
          <a:p>
            <a:pPr lvl="1"/>
            <a:r>
              <a:rPr lang="en-GB" kern="0" dirty="0">
                <a:solidFill>
                  <a:srgbClr val="000000"/>
                </a:solidFill>
              </a:rPr>
              <a:t>Configure the IDE to point at your R executable file</a:t>
            </a:r>
          </a:p>
          <a:p>
            <a:pPr lvl="0"/>
            <a:r>
              <a:rPr lang="en-US" kern="0" dirty="0">
                <a:solidFill>
                  <a:srgbClr val="000000"/>
                </a:solidFill>
              </a:rPr>
              <a:t>How do you connect to a remote server by using R Client?</a:t>
            </a:r>
          </a:p>
        </p:txBody>
      </p:sp>
    </p:spTree>
    <p:extLst>
      <p:ext uri="{BB962C8B-B14F-4D97-AF65-F5344CB8AC3E}">
        <p14:creationId xmlns:p14="http://schemas.microsoft.com/office/powerpoint/2010/main" val="3571633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2: Using R Server with Machine Learning</a:t>
            </a:r>
            <a:endParaRPr lang="en-GB" dirty="0"/>
          </a:p>
        </p:txBody>
      </p:sp>
      <p:sp>
        <p:nvSpPr>
          <p:cNvPr id="3" name="Text Placeholder 2"/>
          <p:cNvSpPr>
            <a:spLocks noGrp="1"/>
          </p:cNvSpPr>
          <p:nvPr>
            <p:ph type="body" idx="1"/>
          </p:nvPr>
        </p:nvSpPr>
        <p:spPr/>
        <p:txBody>
          <a:bodyPr/>
          <a:lstStyle/>
          <a:p>
            <a:r>
              <a:rPr lang="en-GB" dirty="0" smtClean="0"/>
              <a:t>Getting started with R Server
R Server example tasks
Remote execution on R Server
Demonstration: Executing remote commands</a:t>
            </a:r>
            <a:endParaRPr lang="en-GB" dirty="0"/>
          </a:p>
        </p:txBody>
      </p:sp>
    </p:spTree>
    <p:extLst>
      <p:ext uri="{BB962C8B-B14F-4D97-AF65-F5344CB8AC3E}">
        <p14:creationId xmlns:p14="http://schemas.microsoft.com/office/powerpoint/2010/main" val="3685405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Getting started with R Server</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dirty="0">
                <a:solidFill>
                  <a:srgbClr val="000000"/>
                </a:solidFill>
              </a:rPr>
              <a:t>Perform analytics with R by using R Server on HDInsight</a:t>
            </a:r>
          </a:p>
          <a:p>
            <a:pPr lvl="0"/>
            <a:r>
              <a:rPr lang="en-GB" kern="0" dirty="0">
                <a:solidFill>
                  <a:srgbClr val="000000"/>
                </a:solidFill>
              </a:rPr>
              <a:t>ScaleR provides functions to distribute and parallelize the data</a:t>
            </a:r>
          </a:p>
          <a:p>
            <a:pPr lvl="0"/>
            <a:r>
              <a:rPr lang="en-GB" kern="0" dirty="0">
                <a:solidFill>
                  <a:srgbClr val="000000"/>
                </a:solidFill>
              </a:rPr>
              <a:t>Compute contexts</a:t>
            </a:r>
          </a:p>
          <a:p>
            <a:pPr lvl="1"/>
            <a:r>
              <a:rPr lang="en-GB" b="1" kern="0" dirty="0">
                <a:solidFill>
                  <a:srgbClr val="000000"/>
                </a:solidFill>
              </a:rPr>
              <a:t>rxSetComputeContext(“local”)</a:t>
            </a:r>
          </a:p>
          <a:p>
            <a:pPr lvl="1"/>
            <a:r>
              <a:rPr lang="en-GB" b="1" kern="0" dirty="0">
                <a:solidFill>
                  <a:srgbClr val="000000"/>
                </a:solidFill>
              </a:rPr>
              <a:t>rxSetComputeContext(“localpar”)</a:t>
            </a:r>
          </a:p>
          <a:p>
            <a:pPr lvl="1"/>
            <a:r>
              <a:rPr lang="en-GB" b="1" kern="0" dirty="0">
                <a:solidFill>
                  <a:srgbClr val="000000"/>
                </a:solidFill>
              </a:rPr>
              <a:t>RxSpark</a:t>
            </a:r>
          </a:p>
          <a:p>
            <a:pPr lvl="1"/>
            <a:r>
              <a:rPr lang="en-GB" b="1" kern="0" dirty="0">
                <a:solidFill>
                  <a:srgbClr val="000000"/>
                </a:solidFill>
              </a:rPr>
              <a:t>RxHadoopMR</a:t>
            </a:r>
          </a:p>
          <a:p>
            <a:pPr lvl="0"/>
            <a:endParaRPr lang="en-US" kern="0" dirty="0">
              <a:solidFill>
                <a:srgbClr val="000000"/>
              </a:solidFill>
            </a:endParaRPr>
          </a:p>
        </p:txBody>
      </p:sp>
    </p:spTree>
    <p:extLst>
      <p:ext uri="{BB962C8B-B14F-4D97-AF65-F5344CB8AC3E}">
        <p14:creationId xmlns:p14="http://schemas.microsoft.com/office/powerpoint/2010/main" val="2305479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 Server example tasks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dirty="0">
                <a:solidFill>
                  <a:srgbClr val="000000"/>
                </a:solidFill>
              </a:rPr>
              <a:t>Microsoft case studies</a:t>
            </a:r>
          </a:p>
          <a:p>
            <a:pPr lvl="0"/>
            <a:r>
              <a:rPr lang="en-GB" kern="0" dirty="0">
                <a:solidFill>
                  <a:srgbClr val="000000"/>
                </a:solidFill>
              </a:rPr>
              <a:t>Partner case studies</a:t>
            </a:r>
          </a:p>
          <a:p>
            <a:pPr lvl="0"/>
            <a:r>
              <a:rPr lang="en-GB" kern="0" dirty="0">
                <a:solidFill>
                  <a:srgbClr val="000000"/>
                </a:solidFill>
              </a:rPr>
              <a:t>Cortana Intelligence Gallery</a:t>
            </a:r>
          </a:p>
          <a:p>
            <a:pPr lvl="0"/>
            <a:endParaRPr lang="en-US" kern="0" dirty="0">
              <a:solidFill>
                <a:srgbClr val="000000"/>
              </a:solidFill>
            </a:endParaRPr>
          </a:p>
        </p:txBody>
      </p:sp>
    </p:spTree>
    <p:extLst>
      <p:ext uri="{BB962C8B-B14F-4D97-AF65-F5344CB8AC3E}">
        <p14:creationId xmlns:p14="http://schemas.microsoft.com/office/powerpoint/2010/main" val="397775347"/>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1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1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1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1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1.xml><?xml version="1.0" encoding="utf-8"?>
<a:theme xmlns:a="http://schemas.openxmlformats.org/drawingml/2006/main" name="2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2.xml><?xml version="1.0" encoding="utf-8"?>
<a:theme xmlns:a="http://schemas.openxmlformats.org/drawingml/2006/main" name="2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3.xml><?xml version="1.0" encoding="utf-8"?>
<a:theme xmlns:a="http://schemas.openxmlformats.org/drawingml/2006/main" name="2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4.xml><?xml version="1.0" encoding="utf-8"?>
<a:theme xmlns:a="http://schemas.openxmlformats.org/drawingml/2006/main" name="2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5.xml><?xml version="1.0" encoding="utf-8"?>
<a:theme xmlns:a="http://schemas.openxmlformats.org/drawingml/2006/main" name="2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6.xml><?xml version="1.0" encoding="utf-8"?>
<a:theme xmlns:a="http://schemas.openxmlformats.org/drawingml/2006/main" name="2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7.xml><?xml version="1.0" encoding="utf-8"?>
<a:theme xmlns:a="http://schemas.openxmlformats.org/drawingml/2006/main" name="2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8.xml><?xml version="1.0" encoding="utf-8"?>
<a:theme xmlns:a="http://schemas.openxmlformats.org/drawingml/2006/main" name="2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9.xml><?xml version="1.0" encoding="utf-8"?>
<a:theme xmlns:a="http://schemas.openxmlformats.org/drawingml/2006/main" name="2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0.xml><?xml version="1.0" encoding="utf-8"?>
<a:theme xmlns:a="http://schemas.openxmlformats.org/drawingml/2006/main" name="2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1.xml><?xml version="1.0" encoding="utf-8"?>
<a:theme xmlns:a="http://schemas.openxmlformats.org/drawingml/2006/main" name="3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2.xml><?xml version="1.0" encoding="utf-8"?>
<a:theme xmlns:a="http://schemas.openxmlformats.org/drawingml/2006/main" name="3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3.xml><?xml version="1.0" encoding="utf-8"?>
<a:theme xmlns:a="http://schemas.openxmlformats.org/drawingml/2006/main" name="3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4.xml><?xml version="1.0" encoding="utf-8"?>
<a:theme xmlns:a="http://schemas.openxmlformats.org/drawingml/2006/main" name="3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NG_MOC_Core_ModuleNew</Template>
  <TotalTime>41</TotalTime>
  <Words>4180</Words>
  <Application>Microsoft Office PowerPoint</Application>
  <PresentationFormat>On-screen Show (4:3)</PresentationFormat>
  <Paragraphs>491</Paragraphs>
  <Slides>35</Slides>
  <Notes>35</Notes>
  <HiddenSlides>11</HiddenSlides>
  <MMClips>0</MMClips>
  <ScaleCrop>false</ScaleCrop>
  <HeadingPairs>
    <vt:vector size="6" baseType="variant">
      <vt:variant>
        <vt:lpstr>Fonts Used</vt:lpstr>
      </vt:variant>
      <vt:variant>
        <vt:i4>8</vt:i4>
      </vt:variant>
      <vt:variant>
        <vt:lpstr>Theme</vt:lpstr>
      </vt:variant>
      <vt:variant>
        <vt:i4>34</vt:i4>
      </vt:variant>
      <vt:variant>
        <vt:lpstr>Slide Titles</vt:lpstr>
      </vt:variant>
      <vt:variant>
        <vt:i4>35</vt:i4>
      </vt:variant>
    </vt:vector>
  </HeadingPairs>
  <TitlesOfParts>
    <vt:vector size="77" baseType="lpstr">
      <vt:lpstr>Times New Roman</vt:lpstr>
      <vt:lpstr>Verdana</vt:lpstr>
      <vt:lpstr>Wingdings</vt:lpstr>
      <vt:lpstr>굴림</vt:lpstr>
      <vt:lpstr>Arial</vt:lpstr>
      <vt:lpstr>Segoe UI</vt:lpstr>
      <vt:lpstr>Symbol</vt:lpstr>
      <vt:lpstr>Calibri</vt:lpstr>
      <vt:lpstr>NG_MOC_Core_ModuleNew2</vt:lpstr>
      <vt:lpstr>1_NG_MOC_Core_ModuleNew2</vt:lpstr>
      <vt:lpstr>2_NG_MOC_Core_ModuleNew2</vt:lpstr>
      <vt:lpstr>3_NG_MOC_Core_ModuleNew2</vt:lpstr>
      <vt:lpstr>4_NG_MOC_Core_ModuleNew2</vt:lpstr>
      <vt:lpstr>5_NG_MOC_Core_ModuleNew2</vt:lpstr>
      <vt:lpstr>6_NG_MOC_Core_ModuleNew2</vt:lpstr>
      <vt:lpstr>7_NG_MOC_Core_ModuleNew2</vt:lpstr>
      <vt:lpstr>8_NG_MOC_Core_ModuleNew2</vt:lpstr>
      <vt:lpstr>9_NG_MOC_Core_ModuleNew2</vt:lpstr>
      <vt:lpstr>10_NG_MOC_Core_ModuleNew2</vt:lpstr>
      <vt:lpstr>11_NG_MOC_Core_ModuleNew2</vt:lpstr>
      <vt:lpstr>12_NG_MOC_Core_ModuleNew2</vt:lpstr>
      <vt:lpstr>13_NG_MOC_Core_ModuleNew2</vt:lpstr>
      <vt:lpstr>14_NG_MOC_Core_ModuleNew2</vt:lpstr>
      <vt:lpstr>15_NG_MOC_Core_ModuleNew2</vt:lpstr>
      <vt:lpstr>16_NG_MOC_Core_ModuleNew2</vt:lpstr>
      <vt:lpstr>17_NG_MOC_Core_ModuleNew2</vt:lpstr>
      <vt:lpstr>18_NG_MOC_Core_ModuleNew2</vt:lpstr>
      <vt:lpstr>19_NG_MOC_Core_ModuleNew2</vt:lpstr>
      <vt:lpstr>20_NG_MOC_Core_ModuleNew2</vt:lpstr>
      <vt:lpstr>21_NG_MOC_Core_ModuleNew2</vt:lpstr>
      <vt:lpstr>22_NG_MOC_Core_ModuleNew2</vt:lpstr>
      <vt:lpstr>23_NG_MOC_Core_ModuleNew2</vt:lpstr>
      <vt:lpstr>24_NG_MOC_Core_ModuleNew2</vt:lpstr>
      <vt:lpstr>25_NG_MOC_Core_ModuleNew2</vt:lpstr>
      <vt:lpstr>26_NG_MOC_Core_ModuleNew2</vt:lpstr>
      <vt:lpstr>27_NG_MOC_Core_ModuleNew2</vt:lpstr>
      <vt:lpstr>28_NG_MOC_Core_ModuleNew2</vt:lpstr>
      <vt:lpstr>29_NG_MOC_Core_ModuleNew2</vt:lpstr>
      <vt:lpstr>30_NG_MOC_Core_ModuleNew2</vt:lpstr>
      <vt:lpstr>31_NG_MOC_Core_ModuleNew2</vt:lpstr>
      <vt:lpstr>32_NG_MOC_Core_ModuleNew2</vt:lpstr>
      <vt:lpstr>33_NG_MOC_Core_ModuleNew2</vt:lpstr>
      <vt:lpstr>Module 13</vt:lpstr>
      <vt:lpstr>Module Overview</vt:lpstr>
      <vt:lpstr>Lesson 1: Overview of R and R Server</vt:lpstr>
      <vt:lpstr>Overview of R Server</vt:lpstr>
      <vt:lpstr>Environments for running R Server</vt:lpstr>
      <vt:lpstr>R Client</vt:lpstr>
      <vt:lpstr>Lesson 2: Using R Server with Machine Learning</vt:lpstr>
      <vt:lpstr>Getting started with R Server</vt:lpstr>
      <vt:lpstr>R Server example tasks</vt:lpstr>
      <vt:lpstr>Remote execution on R Server</vt:lpstr>
      <vt:lpstr>Demonstration: Executing remote commands</vt:lpstr>
      <vt:lpstr>PowerPoint Presentation</vt:lpstr>
      <vt:lpstr>PowerPoint Presentation</vt:lpstr>
      <vt:lpstr>PowerPoint Presentation</vt:lpstr>
      <vt:lpstr>PowerPoint Presentation</vt:lpstr>
      <vt:lpstr>PowerPoint Presentation</vt:lpstr>
      <vt:lpstr>Lesson 3: Using R with SQL Server</vt:lpstr>
      <vt:lpstr>Using R with SQL Server</vt:lpstr>
      <vt:lpstr>Deploy SQL Server 2016 on an Azure VM</vt:lpstr>
      <vt:lpstr>Configuring SQL Server to enable execution of R</vt:lpstr>
      <vt:lpstr>Executing R scripts inside T-SQL statements</vt:lpstr>
      <vt:lpstr>Data Visualization with R</vt:lpstr>
      <vt:lpstr>Demonstration: Creating R graphics from R Server</vt:lpstr>
      <vt:lpstr>PowerPoint Presentation</vt:lpstr>
      <vt:lpstr>PowerPoint Presentation</vt:lpstr>
      <vt:lpstr>PowerPoint Presentation</vt:lpstr>
      <vt:lpstr>PowerPoint Presentation</vt:lpstr>
      <vt:lpstr>PowerPoint Presentation</vt:lpstr>
      <vt:lpstr>Lab: Using R Services with Machine Learning</vt:lpstr>
      <vt:lpstr>PowerPoint Presentation</vt:lpstr>
      <vt:lpstr>Lab Scenario</vt:lpstr>
      <vt:lpstr>Lab Scenario (continued)</vt:lpstr>
      <vt:lpstr>Lab Review</vt:lpstr>
      <vt:lpstr>Module Review and Takeaways</vt:lpstr>
      <vt:lpstr>Course Evaluation</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13</dc:title>
  <dc:creator>Catherine Dunn</dc:creator>
  <cp:lastModifiedBy>Catherine Dunn</cp:lastModifiedBy>
  <cp:revision>7</cp:revision>
  <dcterms:created xsi:type="dcterms:W3CDTF">2017-05-25T10:09:05Z</dcterms:created>
  <dcterms:modified xsi:type="dcterms:W3CDTF">2017-05-25T11:34:46Z</dcterms:modified>
</cp:coreProperties>
</file>