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01EB-AFB1-4558-B1A5-A6FE7E73C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53CD5-BDE8-436A-8477-A310228E8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9782-51BA-4CB6-9083-2709BEC8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26B1-9AAA-4A9A-A549-141D4ED233AC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C0A9-58DD-4586-BCE4-3415ACEB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A13F-64B1-4EC8-81F8-E69BF88F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8F78-2723-4BD8-B4F2-D58A815B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62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9CA3-AD25-4311-BCC7-BE36CFDC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3D75-AE35-46E7-B25C-110AE2116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48CBF-8272-4EB4-924E-9D08900B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26B1-9AAA-4A9A-A549-141D4ED233AC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8F78-1EE2-4A07-B5D2-CDCBAB0C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6B88-B80D-469C-B00D-AEC32373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8F78-2723-4BD8-B4F2-D58A815B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C42BF-EF5F-4D65-A541-91B126878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CEFFB-779C-4680-982C-50AB04C9A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DFD44-2A56-4E98-888B-D2BBB98C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26B1-9AAA-4A9A-A549-141D4ED233AC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19FC-BE5C-4204-8D62-041A0AAB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F3B7-9D79-477E-9F1E-8FE32C53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8F78-2723-4BD8-B4F2-D58A815B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3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42B2-253C-472C-8519-FD6FE92E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0409-BF68-4E54-847F-C4441C20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A03B-ADE0-4CDE-B334-BBFCF54C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26B1-9AAA-4A9A-A549-141D4ED233AC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9052-E9BC-45F9-B30C-5179C102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CEAD-3336-4B59-BF8A-AD18B052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8F78-2723-4BD8-B4F2-D58A815B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1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A011-22C1-49A8-A8C2-39ADED4E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F776-70C1-4830-A460-28C9282D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B89B-1D08-49F7-924B-9BB1E22F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26B1-9AAA-4A9A-A549-141D4ED233AC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5C63-B0F5-4ABD-A0F8-F2FB82A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1222-204B-4F96-B0CF-81323EF7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8F78-2723-4BD8-B4F2-D58A815B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99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330D-3E0A-418E-BBA9-03F4A1F5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9D89-37DE-4F7A-B71C-FAAA3B996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B0032-365F-4921-B8D3-6ACE38D9E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47FA2-B60D-4AEE-A52D-80749DD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26B1-9AAA-4A9A-A549-141D4ED233AC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013D6-7CE3-4220-887D-81BE0913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3EDB0-E6EE-47CF-BE28-04210B6E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8F78-2723-4BD8-B4F2-D58A815B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39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9D7F-BB6A-4FBE-9912-BC6A4B44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744FE-E81D-4150-868C-0FBF77EC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D19B6-31AF-40CF-8754-C966AF78A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5C7B5-8943-41B2-8DC8-7058DF247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C40C4-F958-4BD5-A05C-3FB085BCF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9BD41-DB80-4C55-86B2-D082E66B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26B1-9AAA-4A9A-A549-141D4ED233AC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87269-8A46-4EB2-8821-99D25456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ED9FE-CF70-427F-A778-0A963A4C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8F78-2723-4BD8-B4F2-D58A815B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08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23AF-78BC-4485-A8B2-27BC1BAC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82F70-3222-4937-B222-178F98D1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26B1-9AAA-4A9A-A549-141D4ED233AC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5A095-8331-4E77-A7B0-C7888F2B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88090-F02E-48DE-BFC0-F8DD2CC7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8F78-2723-4BD8-B4F2-D58A815B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80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DB192-281D-429C-AF49-B2CA045C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26B1-9AAA-4A9A-A549-141D4ED233AC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BA4BC-AF75-48DC-8FFB-E8B84268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54C1-2848-4B7F-870E-E31463FE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8F78-2723-4BD8-B4F2-D58A815B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67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6F61-0F5B-4B2D-999B-4E658C2D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CD4C-E9EF-4714-A4C5-2B50C986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B9E21-57BA-48ED-A6A3-D017CB3CD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98AB8-EC90-47AB-B2D2-163F2367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26B1-9AAA-4A9A-A549-141D4ED233AC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03B8D-8AB8-47CE-90A9-98A5CEC6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50927-254A-473C-8F77-A513C99E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8F78-2723-4BD8-B4F2-D58A815B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49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053E-A246-448C-BFF1-A81CE3B0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A3BBF-EC41-4FD5-B97C-1159B1742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F445C-5E4E-46AF-97BD-C3FF6898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6FA87-0B7A-4912-8FBE-165F1837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26B1-9AAA-4A9A-A549-141D4ED233AC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1296E-52DE-473A-800F-CE371B95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6B5F1-C120-482E-88F7-ACB10BB4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8F78-2723-4BD8-B4F2-D58A815B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63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3D6FA-9636-4A70-9607-8A4F2DFF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F99DF-64DE-4637-9F54-35AF2823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3CE2-B9BB-46DB-B035-9A47B628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26B1-9AAA-4A9A-A549-141D4ED233AC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C0C5-3C20-4D18-A8DD-976B4E774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18902-5C78-4273-8E0D-2447C7C43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8F78-2723-4BD8-B4F2-D58A815B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91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46AD-386F-4D7F-9C0F-01A07E106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936" y="1140117"/>
            <a:ext cx="2438399" cy="3201063"/>
          </a:xfrm>
        </p:spPr>
        <p:txBody>
          <a:bodyPr>
            <a:normAutofit fontScale="90000"/>
          </a:bodyPr>
          <a:lstStyle/>
          <a:p>
            <a:r>
              <a:rPr lang="zh-TW" altLang="en-US" sz="4000" dirty="0"/>
              <a:t>按上下鍵</a:t>
            </a:r>
            <a:br>
              <a:rPr lang="en-US" altLang="zh-TW" sz="4000" dirty="0"/>
            </a:br>
            <a:r>
              <a:rPr lang="zh-TW" altLang="en-US" sz="4000" dirty="0"/>
              <a:t>選取</a:t>
            </a:r>
            <a:r>
              <a:rPr lang="en-US" altLang="zh-TW" sz="4000" dirty="0"/>
              <a:t>LOGIN</a:t>
            </a:r>
            <a:br>
              <a:rPr lang="en-US" altLang="zh-TW" sz="4000" dirty="0"/>
            </a:br>
            <a:r>
              <a:rPr lang="zh-TW" altLang="en-US" sz="4000" dirty="0"/>
              <a:t>或</a:t>
            </a:r>
            <a:br>
              <a:rPr lang="en-US" altLang="zh-TW" sz="4000" dirty="0"/>
            </a:br>
            <a:r>
              <a:rPr lang="en-US" altLang="zh-TW" sz="4000" dirty="0"/>
              <a:t>EXIT</a:t>
            </a:r>
            <a:br>
              <a:rPr lang="en-US" altLang="zh-TW" sz="4000" dirty="0"/>
            </a:br>
            <a:r>
              <a:rPr lang="zh-TW" altLang="en-US" sz="4000" dirty="0"/>
              <a:t>再按</a:t>
            </a:r>
            <a:r>
              <a:rPr lang="en-US" altLang="zh-TW" sz="4000" dirty="0"/>
              <a:t>ENTER</a:t>
            </a:r>
            <a:endParaRPr lang="zh-TW" alt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AFA34-4258-4778-84B2-1D296773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1" t="13851" r="14805" b="16366"/>
          <a:stretch/>
        </p:blipFill>
        <p:spPr>
          <a:xfrm>
            <a:off x="79898" y="648069"/>
            <a:ext cx="8744505" cy="47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B839-6FF0-4BEF-9358-3A23792C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869" y="347369"/>
            <a:ext cx="3192262" cy="1325563"/>
          </a:xfrm>
        </p:spPr>
        <p:txBody>
          <a:bodyPr/>
          <a:lstStyle/>
          <a:p>
            <a:r>
              <a:rPr lang="zh-TW" altLang="en-US" dirty="0"/>
              <a:t>登入畫面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C920-DACF-4B09-B18B-D9965DF5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119" y="4518734"/>
            <a:ext cx="10515600" cy="1738128"/>
          </a:xfrm>
        </p:spPr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KEBUKE</a:t>
            </a:r>
            <a:r>
              <a:rPr lang="zh-TW" altLang="en-US" dirty="0"/>
              <a:t>進入店家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FB666-05A9-4409-B095-DE14588BB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6" t="16828" r="60533" b="73380"/>
          <a:stretch/>
        </p:blipFill>
        <p:spPr>
          <a:xfrm>
            <a:off x="838200" y="1828799"/>
            <a:ext cx="9901504" cy="22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5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63A581-6F40-4E44-868E-2CFE69E7E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7" t="16699" r="27111" b="39288"/>
          <a:stretch/>
        </p:blipFill>
        <p:spPr>
          <a:xfrm>
            <a:off x="1783281" y="1229051"/>
            <a:ext cx="8625437" cy="36842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C4B794-8F57-4ADE-8157-BE0F49913D1B}"/>
              </a:ext>
            </a:extLst>
          </p:cNvPr>
          <p:cNvSpPr txBox="1">
            <a:spLocks/>
          </p:cNvSpPr>
          <p:nvPr/>
        </p:nvSpPr>
        <p:spPr>
          <a:xfrm>
            <a:off x="2556769" y="3741275"/>
            <a:ext cx="2760955" cy="132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/>
              <a:t>按上下鍵</a:t>
            </a:r>
            <a:br>
              <a:rPr lang="en-US" altLang="zh-TW" sz="2400" dirty="0"/>
            </a:br>
            <a:r>
              <a:rPr lang="zh-TW" altLang="en-US" sz="2400" dirty="0"/>
              <a:t>選取並按</a:t>
            </a:r>
            <a:r>
              <a:rPr lang="en-US" altLang="zh-TW" sz="2400" dirty="0"/>
              <a:t>ENTER</a:t>
            </a:r>
            <a:endParaRPr lang="zh-TW" alt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5B552-C199-456D-8257-D1780548E969}"/>
              </a:ext>
            </a:extLst>
          </p:cNvPr>
          <p:cNvSpPr/>
          <p:nvPr/>
        </p:nvSpPr>
        <p:spPr>
          <a:xfrm>
            <a:off x="4625266" y="3542190"/>
            <a:ext cx="1784412" cy="19908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066ECE-CF74-468F-89F4-2B30EBDF6CAE}"/>
              </a:ext>
            </a:extLst>
          </p:cNvPr>
          <p:cNvCxnSpPr/>
          <p:nvPr/>
        </p:nvCxnSpPr>
        <p:spPr>
          <a:xfrm>
            <a:off x="6409678" y="3645665"/>
            <a:ext cx="2263806" cy="2095130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A6672F-FF88-4DFC-AD6A-E08607D67B78}"/>
              </a:ext>
            </a:extLst>
          </p:cNvPr>
          <p:cNvSpPr txBox="1"/>
          <p:nvPr/>
        </p:nvSpPr>
        <p:spPr>
          <a:xfrm>
            <a:off x="8673484" y="5507066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顯示現在累積的營收</a:t>
            </a:r>
          </a:p>
        </p:txBody>
      </p:sp>
    </p:spTree>
    <p:extLst>
      <p:ext uri="{BB962C8B-B14F-4D97-AF65-F5344CB8AC3E}">
        <p14:creationId xmlns:p14="http://schemas.microsoft.com/office/powerpoint/2010/main" val="244075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A54ED-00E3-4A25-80FC-CE2DE6615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75" b="62133"/>
          <a:stretch/>
        </p:blipFill>
        <p:spPr>
          <a:xfrm>
            <a:off x="2438400" y="1529990"/>
            <a:ext cx="7315200" cy="37980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71C4D1-0E7E-4FF1-900D-8E3139B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869" y="347369"/>
            <a:ext cx="3192262" cy="1325563"/>
          </a:xfrm>
        </p:spPr>
        <p:txBody>
          <a:bodyPr/>
          <a:lstStyle/>
          <a:p>
            <a:r>
              <a:rPr lang="zh-TW" altLang="en-US" dirty="0"/>
              <a:t>訂單查詢</a:t>
            </a:r>
          </a:p>
        </p:txBody>
      </p:sp>
    </p:spTree>
    <p:extLst>
      <p:ext uri="{BB962C8B-B14F-4D97-AF65-F5344CB8AC3E}">
        <p14:creationId xmlns:p14="http://schemas.microsoft.com/office/powerpoint/2010/main" val="141122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50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Theme</vt:lpstr>
      <vt:lpstr>按上下鍵 選取LOGIN 或 EXIT 再按ENTER</vt:lpstr>
      <vt:lpstr>登入畫面</vt:lpstr>
      <vt:lpstr>PowerPoint Presentation</vt:lpstr>
      <vt:lpstr>訂單查詢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按上下鍵 選取LOGIN 或 EXIT 再按ENTER</dc:title>
  <dc:creator>陳盈均</dc:creator>
  <cp:lastModifiedBy>陳盈均</cp:lastModifiedBy>
  <cp:revision>3</cp:revision>
  <dcterms:created xsi:type="dcterms:W3CDTF">2021-01-20T15:53:50Z</dcterms:created>
  <dcterms:modified xsi:type="dcterms:W3CDTF">2021-01-21T13:49:32Z</dcterms:modified>
</cp:coreProperties>
</file>