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8" r:id="rId3"/>
    <p:sldId id="471" r:id="rId4"/>
    <p:sldId id="455" r:id="rId5"/>
    <p:sldId id="472" r:id="rId6"/>
    <p:sldId id="473" r:id="rId7"/>
    <p:sldId id="475" r:id="rId8"/>
    <p:sldId id="477" r:id="rId9"/>
    <p:sldId id="478" r:id="rId10"/>
    <p:sldId id="479" r:id="rId11"/>
    <p:sldId id="476" r:id="rId12"/>
    <p:sldId id="480" r:id="rId13"/>
    <p:sldId id="481" r:id="rId14"/>
    <p:sldId id="482" r:id="rId15"/>
    <p:sldId id="483" r:id="rId16"/>
    <p:sldId id="485" r:id="rId17"/>
    <p:sldId id="484" r:id="rId18"/>
    <p:sldId id="486" r:id="rId19"/>
    <p:sldId id="487" r:id="rId20"/>
    <p:sldId id="488" r:id="rId21"/>
    <p:sldId id="489" r:id="rId22"/>
    <p:sldId id="490" r:id="rId23"/>
    <p:sldId id="414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BB3BF"/>
    <a:srgbClr val="F66A81"/>
    <a:srgbClr val="F995A6"/>
    <a:srgbClr val="664E59"/>
    <a:srgbClr val="896977"/>
    <a:srgbClr val="55414A"/>
    <a:srgbClr val="F5516C"/>
    <a:srgbClr val="F6667E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>
      <p:cViewPr varScale="1">
        <p:scale>
          <a:sx n="114" d="100"/>
          <a:sy n="114" d="100"/>
        </p:scale>
        <p:origin x="123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gko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4079" y="2810507"/>
            <a:ext cx="29178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실습 과제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4-2 : IP,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Wireshark -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Q7.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식별자 필드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(Identification Field)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값의 패턴을 설명하라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132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패킷의 식별자 필드의 값의 패턴은 패킷의 순서에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따라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씩 증가하는 모습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나타냅니다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이는 패킷을 여러 개 전송함으로써 생존시간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만료에 따른 패킷의 경로 및 시간계산을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위함입니다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BEF0A5-0431-4E16-87AF-718C177E7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18" y="1669320"/>
            <a:ext cx="2305372" cy="1619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725CFD-CFB9-40AC-9558-A6676487B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518" y="1831268"/>
            <a:ext cx="2305372" cy="2000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E31A52-8A55-4FAE-98EC-91066751A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518" y="2031321"/>
            <a:ext cx="2305372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16BCE1-7F82-4958-93AC-A594CA6E0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755" y="2202972"/>
            <a:ext cx="2305371" cy="1817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7C41B3-37CF-4DF7-81FD-9E9F27B11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0280" y="2372385"/>
            <a:ext cx="2286319" cy="20005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09E0262-5F4E-4AEF-A9D9-101F70D12A35}"/>
              </a:ext>
            </a:extLst>
          </p:cNvPr>
          <p:cNvSpPr/>
          <p:nvPr/>
        </p:nvSpPr>
        <p:spPr>
          <a:xfrm>
            <a:off x="2847299" y="2741851"/>
            <a:ext cx="92279" cy="103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961163-6EF1-4A8C-84D7-7735FA96D107}"/>
              </a:ext>
            </a:extLst>
          </p:cNvPr>
          <p:cNvSpPr/>
          <p:nvPr/>
        </p:nvSpPr>
        <p:spPr>
          <a:xfrm>
            <a:off x="2847299" y="3095544"/>
            <a:ext cx="92279" cy="103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F3B3F64-2E92-4D63-A5AA-046434B2FD84}"/>
              </a:ext>
            </a:extLst>
          </p:cNvPr>
          <p:cNvSpPr/>
          <p:nvPr/>
        </p:nvSpPr>
        <p:spPr>
          <a:xfrm>
            <a:off x="2847299" y="3449237"/>
            <a:ext cx="92279" cy="103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FA6E08-BEF7-4489-AFB7-59C2347B8F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9807" y="3936635"/>
            <a:ext cx="2286319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8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가장 가까운 라우터에서 본인의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컴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퓨터로 보낸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ICMP TTL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exceeded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응답을 검색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505DF5-0C72-45C5-8E1D-50A19301F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1131"/>
            <a:ext cx="9906000" cy="38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6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Q8.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가장 가까운 라우터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첫번째 홉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IP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주소는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132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문제에서 제시하는 패킷의 첫번째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주소는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캡쳐 화면에서 보이는 바와 같이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10.222.13.235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이며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목적지는 설정한 것과 같이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192.168.25.50,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즉 제 컴퓨터로 설정됨을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확인할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535524-8947-40D2-B858-AFB5CCE9B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57" y="1669320"/>
            <a:ext cx="3933293" cy="221939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E52819-E2EE-4B58-B2FF-F9DFD328089A}"/>
              </a:ext>
            </a:extLst>
          </p:cNvPr>
          <p:cNvSpPr/>
          <p:nvPr/>
        </p:nvSpPr>
        <p:spPr>
          <a:xfrm>
            <a:off x="2155036" y="2418675"/>
            <a:ext cx="742001" cy="14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Q9. TTL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과 식별자 필드의 값은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132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TTL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식별자 필드는 패킷 캡쳐 화면에서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보이는 것 처럼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Identification: 0X0000(0)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Time to Live: 250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임을 확인할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535524-8947-40D2-B858-AFB5CCE9B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57" y="1669320"/>
            <a:ext cx="3933293" cy="22193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89D87A-C1BD-4535-BCFE-731E8134F165}"/>
              </a:ext>
            </a:extLst>
          </p:cNvPr>
          <p:cNvSpPr/>
          <p:nvPr/>
        </p:nvSpPr>
        <p:spPr>
          <a:xfrm>
            <a:off x="1106412" y="2919223"/>
            <a:ext cx="1074726" cy="118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106D00-BC40-4E03-A93B-D1C5BF207044}"/>
              </a:ext>
            </a:extLst>
          </p:cNvPr>
          <p:cNvSpPr/>
          <p:nvPr/>
        </p:nvSpPr>
        <p:spPr>
          <a:xfrm>
            <a:off x="1117358" y="3212318"/>
            <a:ext cx="734053" cy="118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2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패킷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리스팅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윈도우에서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Time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컬럼 헤더를 클릭하여 다시 시간 순으로 정렬하고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, </a:t>
            </a:r>
            <a:b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</a:b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패킷의 크기가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2000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바이트인 본인의 컴퓨터에서 보낸 첫번째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ICMP Echo Request 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메시지를 찾아서 선택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E1AA9B-B8E0-4ACE-856F-FFC0B38C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255"/>
            <a:ext cx="9906000" cy="34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1A5323-C0ED-48DA-AA6C-E7F3253F0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1" y="1843223"/>
            <a:ext cx="4220396" cy="174726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Q10.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IP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데이터그램은 단편화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(Fragmentation)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되었는가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1980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바이트의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데이터그램이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각각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12687, 12688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순서에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각각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1480, 500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만큼의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데이터그램을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갖고 있음을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확인할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106D00-BC40-4E03-A93B-D1C5BF207044}"/>
              </a:ext>
            </a:extLst>
          </p:cNvPr>
          <p:cNvSpPr/>
          <p:nvPr/>
        </p:nvSpPr>
        <p:spPr>
          <a:xfrm>
            <a:off x="832132" y="3369722"/>
            <a:ext cx="2464741" cy="136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2CA427-C903-49FA-8E8F-4EF67C9E1CEC}"/>
              </a:ext>
            </a:extLst>
          </p:cNvPr>
          <p:cNvSpPr/>
          <p:nvPr/>
        </p:nvSpPr>
        <p:spPr>
          <a:xfrm>
            <a:off x="835758" y="2641277"/>
            <a:ext cx="950265" cy="136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1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8F6BB2D-DD0E-4A3B-93B2-DCBF1A14C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44" y="1692587"/>
            <a:ext cx="5090519" cy="250353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Q11.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단편화 되었음을 표시하는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IP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헤더와 그 값은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132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Fragment Offset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IPv4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Fragments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Flag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통하여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데이터그램이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단편화 된 것을 관찰 할 수 있으며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오프셋은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1480,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플래그는 각각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1480, 500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값을 가짐을 </a:t>
            </a:r>
            <a:b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확인할 수 있습니다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23A348-9685-4F01-AB5C-0B08053CCD41}"/>
              </a:ext>
            </a:extLst>
          </p:cNvPr>
          <p:cNvSpPr/>
          <p:nvPr/>
        </p:nvSpPr>
        <p:spPr>
          <a:xfrm>
            <a:off x="588851" y="3357730"/>
            <a:ext cx="4854612" cy="71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B9B31B-749F-4EEE-9850-CDA24B46E918}"/>
              </a:ext>
            </a:extLst>
          </p:cNvPr>
          <p:cNvSpPr/>
          <p:nvPr/>
        </p:nvSpPr>
        <p:spPr>
          <a:xfrm>
            <a:off x="500351" y="2531331"/>
            <a:ext cx="1110335" cy="148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0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A952B7-501C-4598-894B-15E06FB8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44" y="1692587"/>
            <a:ext cx="5090519" cy="250353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93385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Q12.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첫번째 단편화 데이터그램인지 아니면 다음 데이터그램인지를 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 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표시하는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IP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헤더와 그 값은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Fragments Offset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단편화 된 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두개의 데이터그램의 </a:t>
            </a:r>
            <a:r>
              <a:rPr lang="ko-KR" altLang="en-US" sz="1100" b="1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비교했을 때 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현재 오프셋과</a:t>
            </a:r>
            <a:b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데이터그램의 값이 일치함을 확인 할 수 있습니다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106D00-BC40-4E03-A93B-D1C5BF207044}"/>
              </a:ext>
            </a:extLst>
          </p:cNvPr>
          <p:cNvSpPr/>
          <p:nvPr/>
        </p:nvSpPr>
        <p:spPr>
          <a:xfrm>
            <a:off x="588851" y="3357730"/>
            <a:ext cx="4854612" cy="71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2CA427-C903-49FA-8E8F-4EF67C9E1CEC}"/>
              </a:ext>
            </a:extLst>
          </p:cNvPr>
          <p:cNvSpPr/>
          <p:nvPr/>
        </p:nvSpPr>
        <p:spPr>
          <a:xfrm>
            <a:off x="500351" y="2531331"/>
            <a:ext cx="1110335" cy="148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0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AAAFEC-F10F-4487-8B85-0A56731C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41" y="1719300"/>
            <a:ext cx="3700273" cy="192179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Q13.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첫번째 단편화 데이터그램과 다음 데이터그램의 크기는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106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각각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첫번째 </a:t>
            </a:r>
            <a:r>
              <a:rPr lang="ko-KR" altLang="en-US" sz="1100" b="1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1500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두번째 </a:t>
            </a:r>
            <a:r>
              <a:rPr lang="ko-KR" altLang="en-US" sz="1100" b="1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520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0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크기를 갖고 있음을 확인할 수 있었습니다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2CA427-C903-49FA-8E8F-4EF67C9E1CEC}"/>
              </a:ext>
            </a:extLst>
          </p:cNvPr>
          <p:cNvSpPr/>
          <p:nvPr/>
        </p:nvSpPr>
        <p:spPr>
          <a:xfrm>
            <a:off x="1414887" y="2201638"/>
            <a:ext cx="1009395" cy="148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5F229F-2A55-4839-940F-F257F4862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41" y="4167907"/>
            <a:ext cx="3701359" cy="195605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7D014E-1C55-4802-93B4-E3349914B29D}"/>
              </a:ext>
            </a:extLst>
          </p:cNvPr>
          <p:cNvSpPr/>
          <p:nvPr/>
        </p:nvSpPr>
        <p:spPr>
          <a:xfrm>
            <a:off x="1414887" y="4648321"/>
            <a:ext cx="1009395" cy="148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A6446D-AF88-492D-B62A-3AED5E60A30C}"/>
              </a:ext>
            </a:extLst>
          </p:cNvPr>
          <p:cNvSpPr/>
          <p:nvPr/>
        </p:nvSpPr>
        <p:spPr>
          <a:xfrm>
            <a:off x="818300" y="3734292"/>
            <a:ext cx="4498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두번째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데이터그램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9579AF-8D15-4E13-8D0A-BD66549E2600}"/>
              </a:ext>
            </a:extLst>
          </p:cNvPr>
          <p:cNvSpPr/>
          <p:nvPr/>
        </p:nvSpPr>
        <p:spPr>
          <a:xfrm>
            <a:off x="671073" y="1447349"/>
            <a:ext cx="4498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첫번째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데이터그램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77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323F12-4130-4123-A81D-C77A63D9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79" y="1695549"/>
            <a:ext cx="3862998" cy="20625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64DFC4-D4F0-484E-A2A8-6CBF01AC6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368" y="4100606"/>
            <a:ext cx="3848409" cy="207222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Q14.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첫번째 단편화 데이터그램과 다음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데이터그램에서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변경된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IP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헤더 필드는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2242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첫번째 데이터그램의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Flag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에서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0x20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Fragment Offset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임을 통해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즉 단편화 됨과 동시에 현재 </a:t>
            </a:r>
            <a:b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 그램이 더 존재하며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오프셋에 위치함을 </a:t>
            </a:r>
            <a:b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알 수 있습니다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두번째 </a:t>
            </a:r>
            <a:r>
              <a:rPr lang="ko-KR" altLang="en-US" sz="10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데이터그램에서는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Flags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0x00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인 것으로 보아 더 이상 단편화 된 </a:t>
            </a:r>
            <a:r>
              <a:rPr lang="ko-KR" altLang="en-US" sz="10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데이터그램이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남아있지 않으며 현재 위치가 첫번째 데이터그램의 마지막 위치인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1480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오프셋에 해당함을 확인할 수 있습니다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2CA427-C903-49FA-8E8F-4EF67C9E1CEC}"/>
              </a:ext>
            </a:extLst>
          </p:cNvPr>
          <p:cNvSpPr/>
          <p:nvPr/>
        </p:nvSpPr>
        <p:spPr>
          <a:xfrm>
            <a:off x="1288714" y="2517688"/>
            <a:ext cx="2226273" cy="709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7D014E-1C55-4802-93B4-E3349914B29D}"/>
              </a:ext>
            </a:extLst>
          </p:cNvPr>
          <p:cNvSpPr/>
          <p:nvPr/>
        </p:nvSpPr>
        <p:spPr>
          <a:xfrm>
            <a:off x="1223635" y="4625707"/>
            <a:ext cx="569777" cy="148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A6446D-AF88-492D-B62A-3AED5E60A30C}"/>
              </a:ext>
            </a:extLst>
          </p:cNvPr>
          <p:cNvSpPr/>
          <p:nvPr/>
        </p:nvSpPr>
        <p:spPr>
          <a:xfrm>
            <a:off x="818300" y="3734292"/>
            <a:ext cx="4498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두번째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데이터그램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9579AF-8D15-4E13-8D0A-BD66549E2600}"/>
              </a:ext>
            </a:extLst>
          </p:cNvPr>
          <p:cNvSpPr/>
          <p:nvPr/>
        </p:nvSpPr>
        <p:spPr>
          <a:xfrm>
            <a:off x="671073" y="1447349"/>
            <a:ext cx="4498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첫번째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데이터그램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F1E94B-6D58-4F91-8EA3-1E187B6F2B20}"/>
              </a:ext>
            </a:extLst>
          </p:cNvPr>
          <p:cNvSpPr/>
          <p:nvPr/>
        </p:nvSpPr>
        <p:spPr>
          <a:xfrm>
            <a:off x="1244937" y="4987848"/>
            <a:ext cx="961368" cy="148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3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Question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AA6143-2FE2-4F73-AA81-2F8AF2749F08}"/>
              </a:ext>
            </a:extLst>
          </p:cNvPr>
          <p:cNvSpPr/>
          <p:nvPr/>
        </p:nvSpPr>
        <p:spPr>
          <a:xfrm>
            <a:off x="1759927" y="1480982"/>
            <a:ext cx="6386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PingPlotter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사용하여 제 깃페이지를 추적하여 보았습니다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2A37E6-181D-44FE-A75F-9C02BD9D1628}"/>
              </a:ext>
            </a:extLst>
          </p:cNvPr>
          <p:cNvSpPr/>
          <p:nvPr/>
        </p:nvSpPr>
        <p:spPr>
          <a:xfrm>
            <a:off x="2703727" y="831042"/>
            <a:ext cx="4498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PingPlotter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71" name="직사각형 70">
            <a:hlinkClick r:id="rId3"/>
            <a:extLst>
              <a:ext uri="{FF2B5EF4-FFF2-40B4-BE49-F238E27FC236}">
                <a16:creationId xmlns:a16="http://schemas.microsoft.com/office/drawing/2014/main" id="{7460FAC6-669B-4AB0-89D5-AE4A408331F0}"/>
              </a:ext>
            </a:extLst>
          </p:cNvPr>
          <p:cNvSpPr/>
          <p:nvPr/>
        </p:nvSpPr>
        <p:spPr>
          <a:xfrm>
            <a:off x="3840145" y="5038463"/>
            <a:ext cx="222369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hlinkClick r:id="rId3"/>
              </a:rPr>
              <a:t>https://github.com/ingkoon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5A7084-A7CF-402A-8025-0DF62B65D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552" y="1907523"/>
            <a:ext cx="1918877" cy="30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패킷의 크기가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3000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바이트인 본인의 컴퓨터에서 보낸 첫번쨰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ICMP Echo Request 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메시지를 찾아서 선택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593A87-CD3D-401D-8A4B-0798065B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0159"/>
            <a:ext cx="9906000" cy="39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05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Q15.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단편화된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데이터그램의 수는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B1B86-AAC6-4A36-88C8-CA46D5B0F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1669320"/>
            <a:ext cx="5144005" cy="287919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304BBE-6553-4A9D-8900-8D1CDBA5F270}"/>
              </a:ext>
            </a:extLst>
          </p:cNvPr>
          <p:cNvSpPr/>
          <p:nvPr/>
        </p:nvSpPr>
        <p:spPr>
          <a:xfrm>
            <a:off x="648931" y="3669419"/>
            <a:ext cx="4995425" cy="879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4517B2-876F-4BDF-8672-3D9B75F67336}"/>
              </a:ext>
            </a:extLst>
          </p:cNvPr>
          <p:cNvSpPr/>
          <p:nvPr/>
        </p:nvSpPr>
        <p:spPr>
          <a:xfrm>
            <a:off x="6271458" y="1669320"/>
            <a:ext cx="3606141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2980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바이트의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데이터그램이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각각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1480,1480,20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만큼의 </a:t>
            </a:r>
            <a:r>
              <a:rPr lang="ko-KR" altLang="en-US" sz="1100" b="1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데이터그램으로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단편화 되었으며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각각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27927,27928, 27929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순서에 포진되어 있음을 </a:t>
            </a:r>
            <a:b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확인할 수 있습니다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886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Q16.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데이터그램들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간에 변경된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IP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헤더 필드는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4517B2-876F-4BDF-8672-3D9B75F67336}"/>
              </a:ext>
            </a:extLst>
          </p:cNvPr>
          <p:cNvSpPr/>
          <p:nvPr/>
        </p:nvSpPr>
        <p:spPr>
          <a:xfrm>
            <a:off x="6271458" y="1669320"/>
            <a:ext cx="3606141" cy="3614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Q.14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마찬가지로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첫번째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데이터그램에서는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시작을 위한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오프셋과 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세팅된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More fragments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통해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단편화된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데이터그램이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존재함을 알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두번째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데이터그램또한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첫번째 데이터그램의 마지막 위치인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1480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오프셋으로 두고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세팅된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More fragments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통해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단편화된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데이터그램이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존재함을 알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마지막 세번째 데이터그램은 두번째 데이터그램의 마지막 위치인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2960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시작 지점인 오프셋으로 두고 모든 플래그가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인 것을 통해 더 이상 단편화 된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데이터그램이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없음을 확인할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6FD184-B55D-481B-966A-07F1D410D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986" y="1744821"/>
            <a:ext cx="3086531" cy="1162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3CAF80-CB9F-4425-9DAA-C11E4DBF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986" y="3349095"/>
            <a:ext cx="3067478" cy="1143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BA5399-D531-4349-BC2D-8B71244B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723" y="5009818"/>
            <a:ext cx="3162741" cy="10288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902F34-A1A0-4607-A6ED-4849AFD1E1FC}"/>
              </a:ext>
            </a:extLst>
          </p:cNvPr>
          <p:cNvSpPr/>
          <p:nvPr/>
        </p:nvSpPr>
        <p:spPr>
          <a:xfrm>
            <a:off x="671073" y="1447349"/>
            <a:ext cx="4498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첫번째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데이터그램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5FE82E-6C07-401E-AF30-EA681AE51ED9}"/>
              </a:ext>
            </a:extLst>
          </p:cNvPr>
          <p:cNvSpPr/>
          <p:nvPr/>
        </p:nvSpPr>
        <p:spPr>
          <a:xfrm>
            <a:off x="648931" y="3035009"/>
            <a:ext cx="4498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데이터그램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3E6621-E7DC-4E3D-BD06-EE9D156C5EE5}"/>
              </a:ext>
            </a:extLst>
          </p:cNvPr>
          <p:cNvSpPr/>
          <p:nvPr/>
        </p:nvSpPr>
        <p:spPr>
          <a:xfrm>
            <a:off x="701978" y="4708672"/>
            <a:ext cx="4498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데이터그램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285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Question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2A37E6-181D-44FE-A75F-9C02BD9D1628}"/>
              </a:ext>
            </a:extLst>
          </p:cNvPr>
          <p:cNvSpPr/>
          <p:nvPr/>
        </p:nvSpPr>
        <p:spPr>
          <a:xfrm>
            <a:off x="2601399" y="622497"/>
            <a:ext cx="4498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추적 결과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(56, 2000, 3000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460FAC6-669B-4AB0-89D5-AE4A408331F0}"/>
              </a:ext>
            </a:extLst>
          </p:cNvPr>
          <p:cNvSpPr/>
          <p:nvPr/>
        </p:nvSpPr>
        <p:spPr>
          <a:xfrm>
            <a:off x="4518251" y="5088688"/>
            <a:ext cx="86748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그림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3.58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E5EA4-7FB7-4F78-84C8-F95E5CDCA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97" y="5140933"/>
            <a:ext cx="5387749" cy="14253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5268F4-9A6F-4A4B-B48C-1B39418D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7" y="3414209"/>
            <a:ext cx="5387749" cy="1420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2DB1AE-4BB4-4EB8-A1AD-05BCFB2A7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797" y="1130837"/>
            <a:ext cx="5387749" cy="203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4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AD44514-4CC5-4C8A-804A-AEFEC5A1C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18" y="1618673"/>
            <a:ext cx="5387749" cy="20369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본인의 컴퓨터의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IP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주소는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99859" y="1505470"/>
            <a:ext cx="3606141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PingPlotter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cmd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창의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ipconfig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비교한 결과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다음과 같이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192.168.25.50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주소를 갖고 있음을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확인할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809878-52DA-460F-87E6-61408D9DBB53}"/>
              </a:ext>
            </a:extLst>
          </p:cNvPr>
          <p:cNvSpPr/>
          <p:nvPr/>
        </p:nvSpPr>
        <p:spPr>
          <a:xfrm>
            <a:off x="713832" y="1842826"/>
            <a:ext cx="3824351" cy="118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0B6CD0-58D9-4E25-9BBB-970428EB5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85" y="4206244"/>
            <a:ext cx="5387749" cy="17765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818300" y="1164936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PingPlotter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BE21DB-B119-4E7A-8B82-15D18AA9474C}"/>
              </a:ext>
            </a:extLst>
          </p:cNvPr>
          <p:cNvSpPr/>
          <p:nvPr/>
        </p:nvSpPr>
        <p:spPr>
          <a:xfrm>
            <a:off x="818300" y="3734292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CMD’s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ipconfig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B2371F-F925-4E85-BB92-DC2E90EF5E20}"/>
              </a:ext>
            </a:extLst>
          </p:cNvPr>
          <p:cNvSpPr/>
          <p:nvPr/>
        </p:nvSpPr>
        <p:spPr>
          <a:xfrm>
            <a:off x="3517153" y="4682952"/>
            <a:ext cx="1435847" cy="182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69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91DA85-8222-4BE4-9175-F9B1D5465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89" y="1732658"/>
            <a:ext cx="5204630" cy="238545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Q2.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상위 계층 프로토콜의 값은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732658"/>
            <a:ext cx="3606141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와이어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샤크의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캡쳐 패킷의 결과로 상위 계층의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프로토 콜은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ICMP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프로토콜임을 확인할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809878-52DA-460F-87E6-61408D9DBB53}"/>
              </a:ext>
            </a:extLst>
          </p:cNvPr>
          <p:cNvSpPr/>
          <p:nvPr/>
        </p:nvSpPr>
        <p:spPr>
          <a:xfrm>
            <a:off x="560281" y="3280172"/>
            <a:ext cx="915519" cy="130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92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91DA85-8222-4BE4-9175-F9B1D5465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89" y="1732658"/>
            <a:ext cx="5204630" cy="238545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Q3. IP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헤더의 크기는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IP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데이터그램에서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페이로드의 크기는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732658"/>
            <a:ext cx="3606141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Header Length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통해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 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바이트의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IP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헤더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확인 할 수 있으며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Total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Length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통해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56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바이트의 페이로드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갖고 있음을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확인할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809878-52DA-460F-87E6-61408D9DBB53}"/>
              </a:ext>
            </a:extLst>
          </p:cNvPr>
          <p:cNvSpPr/>
          <p:nvPr/>
        </p:nvSpPr>
        <p:spPr>
          <a:xfrm>
            <a:off x="500351" y="2401419"/>
            <a:ext cx="2117014" cy="14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9F4831-E437-4FA8-AB52-786A9737C3CA}"/>
              </a:ext>
            </a:extLst>
          </p:cNvPr>
          <p:cNvSpPr/>
          <p:nvPr/>
        </p:nvSpPr>
        <p:spPr>
          <a:xfrm>
            <a:off x="500351" y="2639296"/>
            <a:ext cx="934166" cy="14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2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IP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 그램은 단편화 되었는가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 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단편화 여부를 어떻게 알 수 있는가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732658"/>
            <a:ext cx="3606141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Flag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비트를 통한 확인 결과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별도의 단편화는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발생하지 않았으며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Fragment Offset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또한 비단편화의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영향으로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으로 셋팅 된 것을 확인할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715932-5575-456D-95D7-B0470C0D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70" y="1732658"/>
            <a:ext cx="3533108" cy="10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9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Q5.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본인의 컴퓨터에서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ICMP Echo Request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메시지를 보낼 때 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변경되는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IP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데이터그램의 필드는 무엇인가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Identification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필드의 경우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씩 증가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하였으며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TTL 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필드는 초기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255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값을 나타내고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이후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부터 </a:t>
            </a:r>
            <a:b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시작하여 값이 하나씩 증가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하는 모습이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관찰되었습니다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CB5A7E-8CDF-4286-8200-C1BE2701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88" y="1692587"/>
            <a:ext cx="4646432" cy="22865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8ECDDAF-7734-47B0-8969-AB0F730DB8B2}"/>
              </a:ext>
            </a:extLst>
          </p:cNvPr>
          <p:cNvSpPr/>
          <p:nvPr/>
        </p:nvSpPr>
        <p:spPr>
          <a:xfrm>
            <a:off x="781163" y="2490699"/>
            <a:ext cx="1445949" cy="14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2120C0-D520-4A26-8153-496E6BB85E57}"/>
              </a:ext>
            </a:extLst>
          </p:cNvPr>
          <p:cNvSpPr/>
          <p:nvPr/>
        </p:nvSpPr>
        <p:spPr>
          <a:xfrm>
            <a:off x="806451" y="3161288"/>
            <a:ext cx="816201" cy="14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1A074B-B82B-4C7D-A4C1-B9C1DB90B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88" y="4141994"/>
            <a:ext cx="4646432" cy="23117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FC742D-1A36-49B8-A2A3-A1369EEB6E97}"/>
              </a:ext>
            </a:extLst>
          </p:cNvPr>
          <p:cNvSpPr/>
          <p:nvPr/>
        </p:nvSpPr>
        <p:spPr>
          <a:xfrm>
            <a:off x="781163" y="4941683"/>
            <a:ext cx="1445949" cy="14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B47B61-AD16-4CA8-9064-532321C2717D}"/>
              </a:ext>
            </a:extLst>
          </p:cNvPr>
          <p:cNvSpPr/>
          <p:nvPr/>
        </p:nvSpPr>
        <p:spPr>
          <a:xfrm>
            <a:off x="806451" y="5612272"/>
            <a:ext cx="816201" cy="14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2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Q6.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이 메시지들 중에서 고정된 필드와 변경되는 필드를 기술하고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, 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그 이유를 설명하라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209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앞서 설명한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Identification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필드와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TTL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필드만이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변경되며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그 이외의 필드는 변경되지 않는 고정된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필드임을 확인 할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이는 </a:t>
            </a:r>
            <a:r>
              <a:rPr lang="en-US" altLang="ko-KR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PingPlotter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추적에 의한 패킷 전송에 있어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생존 가능한 시간이 만료 되었을 경우 해당 패킷을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분석하여 시간 및 경로에 대한 정보를 계산하기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때문입니다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838A35-9A3C-47EF-8EA6-38D17D501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1" y="1669320"/>
            <a:ext cx="4646432" cy="23117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981B11-CB5C-4B39-A1F1-D101C7283281}"/>
              </a:ext>
            </a:extLst>
          </p:cNvPr>
          <p:cNvSpPr/>
          <p:nvPr/>
        </p:nvSpPr>
        <p:spPr>
          <a:xfrm>
            <a:off x="855106" y="2469009"/>
            <a:ext cx="1445949" cy="14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B02DFC-77CF-45F6-8499-D18056F9D16B}"/>
              </a:ext>
            </a:extLst>
          </p:cNvPr>
          <p:cNvSpPr/>
          <p:nvPr/>
        </p:nvSpPr>
        <p:spPr>
          <a:xfrm>
            <a:off x="880394" y="3139598"/>
            <a:ext cx="816201" cy="14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5589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6176</TotalTime>
  <Words>891</Words>
  <Application>Microsoft Office PowerPoint</Application>
  <PresentationFormat>A4 용지(210x297mm)</PresentationFormat>
  <Paragraphs>108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아리따-돋움(TTF)-Bold</vt:lpstr>
      <vt:lpstr>아리따-돋움(TTF)-Medium</vt:lpstr>
      <vt:lpstr>Arial</vt:lpstr>
      <vt:lpstr>Calibri</vt:lpstr>
      <vt:lpstr>Calibri Light</vt:lpstr>
      <vt:lpstr>맑은 고딕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Orlando</cp:lastModifiedBy>
  <cp:revision>639</cp:revision>
  <dcterms:created xsi:type="dcterms:W3CDTF">2017-09-07T10:48:07Z</dcterms:created>
  <dcterms:modified xsi:type="dcterms:W3CDTF">2020-11-17T07:05:24Z</dcterms:modified>
</cp:coreProperties>
</file>