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42" r:id="rId3"/>
    <p:sldId id="443" r:id="rId4"/>
    <p:sldId id="453" r:id="rId5"/>
    <p:sldId id="454" r:id="rId6"/>
    <p:sldId id="455" r:id="rId7"/>
    <p:sldId id="456" r:id="rId8"/>
    <p:sldId id="450" r:id="rId9"/>
    <p:sldId id="414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BB3BF"/>
    <a:srgbClr val="F66A81"/>
    <a:srgbClr val="F995A6"/>
    <a:srgbClr val="664E59"/>
    <a:srgbClr val="896977"/>
    <a:srgbClr val="55414A"/>
    <a:srgbClr val="F5516C"/>
    <a:srgbClr val="F6667E"/>
    <a:srgbClr val="F4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66" d="100"/>
          <a:sy n="66" d="100"/>
        </p:scale>
        <p:origin x="1108" y="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47811" y="2810507"/>
            <a:ext cx="28103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ea typeface="아리따-돋움(TTF)-SemiBold" panose="02020603020101020101" pitchFamily="18" charset="-127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-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실습과제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2-4-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08B8FB2-FDFB-43CA-86AB-B796AF8BE705}"/>
              </a:ext>
            </a:extLst>
          </p:cNvPr>
          <p:cNvSpPr/>
          <p:nvPr/>
        </p:nvSpPr>
        <p:spPr>
          <a:xfrm>
            <a:off x="3480784" y="1772572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4006E8-5B94-4197-B265-08D22F949342}"/>
              </a:ext>
            </a:extLst>
          </p:cNvPr>
          <p:cNvSpPr/>
          <p:nvPr/>
        </p:nvSpPr>
        <p:spPr>
          <a:xfrm>
            <a:off x="5980081" y="1757542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C05E99-E0D9-49D7-A6B6-16F54B8797A4}"/>
              </a:ext>
            </a:extLst>
          </p:cNvPr>
          <p:cNvSpPr/>
          <p:nvPr/>
        </p:nvSpPr>
        <p:spPr>
          <a:xfrm>
            <a:off x="3537261" y="1814646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C52C37-E4F9-413D-A2BC-F0BE3FB73C6A}"/>
              </a:ext>
            </a:extLst>
          </p:cNvPr>
          <p:cNvSpPr/>
          <p:nvPr/>
        </p:nvSpPr>
        <p:spPr>
          <a:xfrm>
            <a:off x="3448211" y="2249597"/>
            <a:ext cx="383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0 1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8723055-E309-45EB-A189-F413E528565D}"/>
              </a:ext>
            </a:extLst>
          </p:cNvPr>
          <p:cNvSpPr/>
          <p:nvPr/>
        </p:nvSpPr>
        <p:spPr>
          <a:xfrm>
            <a:off x="6037185" y="1814646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C9F0DB-F922-4192-9C90-61DEC3FDCDB0}"/>
              </a:ext>
            </a:extLst>
          </p:cNvPr>
          <p:cNvSpPr/>
          <p:nvPr/>
        </p:nvSpPr>
        <p:spPr>
          <a:xfrm>
            <a:off x="5913191" y="2287592"/>
            <a:ext cx="3882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0 2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FF8AB4-3085-4EAA-92E9-64D139970119}"/>
              </a:ext>
            </a:extLst>
          </p:cNvPr>
          <p:cNvSpPr/>
          <p:nvPr/>
        </p:nvSpPr>
        <p:spPr>
          <a:xfrm>
            <a:off x="5902778" y="2507853"/>
            <a:ext cx="409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TCP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2A45B2-35F9-4BA8-8D8F-3E65A7C245F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771019" y="1903287"/>
            <a:ext cx="2209062" cy="1503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E24845-0943-462D-BBB5-1B054B7F52BE}"/>
              </a:ext>
            </a:extLst>
          </p:cNvPr>
          <p:cNvSpPr/>
          <p:nvPr/>
        </p:nvSpPr>
        <p:spPr>
          <a:xfrm>
            <a:off x="3420159" y="2509338"/>
            <a:ext cx="4395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UDP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8619680-BAFC-4E53-84FA-5F32D6F377C3}"/>
              </a:ext>
            </a:extLst>
          </p:cNvPr>
          <p:cNvSpPr/>
          <p:nvPr/>
        </p:nvSpPr>
        <p:spPr>
          <a:xfrm>
            <a:off x="2089949" y="374483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016B49A-721B-4525-8B7B-0763BE15E7DE}"/>
              </a:ext>
            </a:extLst>
          </p:cNvPr>
          <p:cNvSpPr/>
          <p:nvPr/>
        </p:nvSpPr>
        <p:spPr>
          <a:xfrm>
            <a:off x="2147053" y="380193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E4FF860-F317-4D81-9B6C-55FB59C7E24E}"/>
              </a:ext>
            </a:extLst>
          </p:cNvPr>
          <p:cNvSpPr/>
          <p:nvPr/>
        </p:nvSpPr>
        <p:spPr>
          <a:xfrm>
            <a:off x="2930797" y="374483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D6B395-2093-4106-A54D-8DE5EA3C29C0}"/>
              </a:ext>
            </a:extLst>
          </p:cNvPr>
          <p:cNvSpPr/>
          <p:nvPr/>
        </p:nvSpPr>
        <p:spPr>
          <a:xfrm>
            <a:off x="2987901" y="380193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E305BEF-5213-425C-8E7F-15A8AC78E707}"/>
              </a:ext>
            </a:extLst>
          </p:cNvPr>
          <p:cNvSpPr/>
          <p:nvPr/>
        </p:nvSpPr>
        <p:spPr>
          <a:xfrm>
            <a:off x="3771645" y="3747011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12B5113-390C-456C-823E-A30324C1C2F3}"/>
              </a:ext>
            </a:extLst>
          </p:cNvPr>
          <p:cNvSpPr/>
          <p:nvPr/>
        </p:nvSpPr>
        <p:spPr>
          <a:xfrm>
            <a:off x="3828749" y="3804115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7A01962-A370-47DF-9141-CBD9D93AF302}"/>
              </a:ext>
            </a:extLst>
          </p:cNvPr>
          <p:cNvSpPr/>
          <p:nvPr/>
        </p:nvSpPr>
        <p:spPr>
          <a:xfrm>
            <a:off x="5899970" y="374483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BE7A31B-CA73-4515-A6CF-2479B42A9407}"/>
              </a:ext>
            </a:extLst>
          </p:cNvPr>
          <p:cNvSpPr/>
          <p:nvPr/>
        </p:nvSpPr>
        <p:spPr>
          <a:xfrm>
            <a:off x="5957074" y="380193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007C1F0-7163-4FE8-A578-9C62907D791B}"/>
              </a:ext>
            </a:extLst>
          </p:cNvPr>
          <p:cNvSpPr/>
          <p:nvPr/>
        </p:nvSpPr>
        <p:spPr>
          <a:xfrm>
            <a:off x="6740818" y="374483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CD39F38-5F4F-4618-A389-5A8502DC8E5A}"/>
              </a:ext>
            </a:extLst>
          </p:cNvPr>
          <p:cNvSpPr/>
          <p:nvPr/>
        </p:nvSpPr>
        <p:spPr>
          <a:xfrm>
            <a:off x="6797922" y="380193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3E1FDD-2CE0-4D1A-B6B2-A599636339DE}"/>
              </a:ext>
            </a:extLst>
          </p:cNvPr>
          <p:cNvSpPr/>
          <p:nvPr/>
        </p:nvSpPr>
        <p:spPr>
          <a:xfrm>
            <a:off x="7581666" y="3747011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98FC1B4-3961-48E7-B067-5D88BCA28395}"/>
              </a:ext>
            </a:extLst>
          </p:cNvPr>
          <p:cNvSpPr/>
          <p:nvPr/>
        </p:nvSpPr>
        <p:spPr>
          <a:xfrm>
            <a:off x="7638770" y="3804115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41BDDBA-3373-49CB-9280-7E5C4B35C4A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235694" y="2755559"/>
            <a:ext cx="1404237" cy="9892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230E9E4-1B1F-4A70-B8D9-DA641427C9B5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3076542" y="2755559"/>
            <a:ext cx="563389" cy="9892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636C1D1-CB56-4249-AADC-65A95ABFBA7F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3639931" y="2755559"/>
            <a:ext cx="277459" cy="99145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E24B099-3CE8-4B09-8AEF-E7A323EA057D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>
            <a:off x="6107321" y="2754074"/>
            <a:ext cx="1620090" cy="99293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9A38F7B-7651-41AF-8F29-31DACF1E78E9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>
            <a:off x="6107321" y="2754074"/>
            <a:ext cx="779242" cy="99075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C260CE1-004C-499E-9280-0B1C8FE7A8E4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flipH="1">
            <a:off x="6045715" y="2754074"/>
            <a:ext cx="61606" cy="99075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5868C7-F1E8-4613-BE64-E27A7B2571AD}"/>
              </a:ext>
            </a:extLst>
          </p:cNvPr>
          <p:cNvSpPr/>
          <p:nvPr/>
        </p:nvSpPr>
        <p:spPr>
          <a:xfrm>
            <a:off x="1970235" y="4093427"/>
            <a:ext cx="530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UDP </a:t>
            </a:r>
          </a:p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server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80AA2D-413C-4BE1-AB75-FA45EAA726CA}"/>
              </a:ext>
            </a:extLst>
          </p:cNvPr>
          <p:cNvSpPr/>
          <p:nvPr/>
        </p:nvSpPr>
        <p:spPr>
          <a:xfrm>
            <a:off x="2852918" y="4093427"/>
            <a:ext cx="497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UDP </a:t>
            </a:r>
            <a:b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client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4DDB55-DCB3-488B-B5AB-17A54AFF2046}"/>
              </a:ext>
            </a:extLst>
          </p:cNvPr>
          <p:cNvSpPr/>
          <p:nvPr/>
        </p:nvSpPr>
        <p:spPr>
          <a:xfrm>
            <a:off x="3696815" y="4093427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결과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852F8EE-8B83-4F9D-B96D-BF522DCCE308}"/>
              </a:ext>
            </a:extLst>
          </p:cNvPr>
          <p:cNvSpPr/>
          <p:nvPr/>
        </p:nvSpPr>
        <p:spPr>
          <a:xfrm>
            <a:off x="5780258" y="4091249"/>
            <a:ext cx="530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TCP</a:t>
            </a:r>
            <a:b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server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141DAE-052C-4074-8A86-E8A166D8EFDD}"/>
              </a:ext>
            </a:extLst>
          </p:cNvPr>
          <p:cNvSpPr/>
          <p:nvPr/>
        </p:nvSpPr>
        <p:spPr>
          <a:xfrm>
            <a:off x="6662940" y="4091249"/>
            <a:ext cx="497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TCP</a:t>
            </a:r>
            <a:b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client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59D76D1-9B75-4848-9D4D-B3CE5A432964}"/>
              </a:ext>
            </a:extLst>
          </p:cNvPr>
          <p:cNvSpPr/>
          <p:nvPr/>
        </p:nvSpPr>
        <p:spPr>
          <a:xfrm>
            <a:off x="7506837" y="4091249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14293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UDP - Server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5302396" y="841389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5614158" y="771957"/>
            <a:ext cx="319787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소켓 라이브러리를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import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하여 소켓 관련 함수 사용 준비 후 클라이언트에 맞추어 포트번호를 지정한다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9C2D58-B81B-4BEB-B776-D0D48088B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1" y="771957"/>
            <a:ext cx="4600437" cy="377391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D19554-E304-4CBB-8AEA-87F1ABFE661B}"/>
              </a:ext>
            </a:extLst>
          </p:cNvPr>
          <p:cNvSpPr/>
          <p:nvPr/>
        </p:nvSpPr>
        <p:spPr>
          <a:xfrm>
            <a:off x="5302396" y="166180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3D9275-6095-4AF8-975B-098E53D7D21E}"/>
              </a:ext>
            </a:extLst>
          </p:cNvPr>
          <p:cNvSpPr/>
          <p:nvPr/>
        </p:nvSpPr>
        <p:spPr>
          <a:xfrm>
            <a:off x="5614158" y="1592376"/>
            <a:ext cx="3197877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SOCK_DGRAM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키워드를 사용하여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UDP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소켓을 생성 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localhost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포트를 바인딩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5302396" y="2344505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5614158" y="2275073"/>
            <a:ext cx="3197877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반복문을 통해 끊임없이 대기하며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recvfrom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클라이언트에서 입력 시 해당 메시지를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대문자로 변경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(upper)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후 클라이언트 주소로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수정된 메시지 전송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sendto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467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UDP - Client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4823002" y="91082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5134763" y="905594"/>
            <a:ext cx="319787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전송을 위한 서버이름과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서버포트 선언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ServerName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ServerPort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clientSocket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UDP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형식으로 생성한다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D19554-E304-4CBB-8AEA-87F1ABFE661B}"/>
              </a:ext>
            </a:extLst>
          </p:cNvPr>
          <p:cNvSpPr/>
          <p:nvPr/>
        </p:nvSpPr>
        <p:spPr>
          <a:xfrm>
            <a:off x="4823002" y="173219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4823002" y="2861673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5134763" y="2856448"/>
            <a:ext cx="3197877" cy="78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변수를 선언하여 서버가 보낸 요소들을 받아들이고 이를 출력하도록 작성하며 이를 마친 후 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연결을 종료한다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105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1E63F0-3B04-4C0D-970A-C8F24E455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1" y="841389"/>
            <a:ext cx="3917656" cy="38238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6AE7B4-D16B-4371-ACB1-F8672A182683}"/>
              </a:ext>
            </a:extLst>
          </p:cNvPr>
          <p:cNvSpPr/>
          <p:nvPr/>
        </p:nvSpPr>
        <p:spPr>
          <a:xfrm>
            <a:off x="5134763" y="1726973"/>
            <a:ext cx="3538720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파이썬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2.x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버전은 바이트 스트림을 지원하지 않으므로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encode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함수를 통해 입력 메시지를 변환 시켜준 후</a:t>
            </a:r>
            <a:b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서버이름과 서버포트를 매개변수로 해당 메시지를 전송한다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769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FD418C-DEE6-490D-9FB9-539799FF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2" y="837361"/>
            <a:ext cx="4454544" cy="23296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UDP - Result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498456" y="364431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Result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1077771" y="3644314"/>
            <a:ext cx="3197877" cy="1030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패킷 캡쳐를 통해 </a:t>
            </a:r>
            <a:endParaRPr lang="en-US" altLang="ko-KR" sz="105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127.0.0.1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루프백을 통해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12000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포트번호로 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서버에 데이터를 전송하고 서버로부터 수정된 데이터를 다시 </a:t>
            </a:r>
            <a:r>
              <a:rPr lang="ko-KR" altLang="en-US" sz="10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전송받는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모습을 확인할 수 있다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105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5D5BA-919E-4F51-8B70-4D13CEEC9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32" y="1099351"/>
            <a:ext cx="4454544" cy="23296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6536EE-653B-4EA7-98E7-4A1FE58F6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837361"/>
            <a:ext cx="4454544" cy="16128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EAE3DF-08DF-4812-A0D5-D0702CD75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2476248"/>
            <a:ext cx="4454544" cy="14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9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TCP - Server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4196698" y="750416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4508459" y="745189"/>
            <a:ext cx="3197877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소켓 라이브러리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import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후 통신을 위한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포트번호 선언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B5714-3265-4BB4-8674-D9BDF369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1" y="745189"/>
            <a:ext cx="3197878" cy="41086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6BAB41-7F47-47AC-9ECA-5F14FAEAA2D6}"/>
              </a:ext>
            </a:extLst>
          </p:cNvPr>
          <p:cNvSpPr/>
          <p:nvPr/>
        </p:nvSpPr>
        <p:spPr>
          <a:xfrm>
            <a:off x="4196698" y="177090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F1FDFF-663B-4643-A553-8D7D00EA78D9}"/>
              </a:ext>
            </a:extLst>
          </p:cNvPr>
          <p:cNvSpPr/>
          <p:nvPr/>
        </p:nvSpPr>
        <p:spPr>
          <a:xfrm>
            <a:off x="4508460" y="1701470"/>
            <a:ext cx="3197877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SOCK_STREAM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키워드를 사용하여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TCP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소켓을 생성 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localhost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포트를 바인딩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52E685-2567-487A-890F-D95025E09470}"/>
              </a:ext>
            </a:extLst>
          </p:cNvPr>
          <p:cNvSpPr/>
          <p:nvPr/>
        </p:nvSpPr>
        <p:spPr>
          <a:xfrm>
            <a:off x="4196697" y="2796615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4508459" y="2727183"/>
            <a:ext cx="3197877" cy="132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반복문을 통해 끊임없이 대기하며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recvfrom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클라이언트에서 입력 시 해당 메시지를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대문자로 변경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(upper)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후 클라이언트 주소로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수정된 메시지 전송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(send)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이후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TCP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연결을 종료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69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TCP - Client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4823002" y="91082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5134763" y="905594"/>
            <a:ext cx="319787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전송을 위한 서버이름과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서버포트 선언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ServerName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ServerPort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clientSocket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UDP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형식으로 생성한다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D19554-E304-4CBB-8AEA-87F1ABFE661B}"/>
              </a:ext>
            </a:extLst>
          </p:cNvPr>
          <p:cNvSpPr/>
          <p:nvPr/>
        </p:nvSpPr>
        <p:spPr>
          <a:xfrm>
            <a:off x="4823002" y="173219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4823002" y="2861673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5134763" y="2856448"/>
            <a:ext cx="3197877" cy="78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변수를 선언하여 서버가 보낸 요소들을 받아들이고 이를 출력하도록 작성하며 이를 마친 후 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연결을 종료한다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105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6AE7B4-D16B-4371-ACB1-F8672A182683}"/>
              </a:ext>
            </a:extLst>
          </p:cNvPr>
          <p:cNvSpPr/>
          <p:nvPr/>
        </p:nvSpPr>
        <p:spPr>
          <a:xfrm>
            <a:off x="5134763" y="1726973"/>
            <a:ext cx="3538720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파이썬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2.x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버전은 바이트 스트림을 지원하지 않으므로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encode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함수를 통해 입력 메시지를 변환 시켜준 후</a:t>
            </a:r>
            <a:b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서버이름과 서버포트를 매개변수로 해당 메시지를 전송한다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33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AA6143-2FE2-4F73-AA81-2F8AF2749F08}"/>
              </a:ext>
            </a:extLst>
          </p:cNvPr>
          <p:cNvSpPr/>
          <p:nvPr/>
        </p:nvSpPr>
        <p:spPr>
          <a:xfrm>
            <a:off x="1974474" y="1520100"/>
            <a:ext cx="592221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인접 국가에 대한 추적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은  적은 홉의 개수 및 라우터로 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목표지점까지 도달할 수 있음을 확인 할 수 있었으며 </a:t>
            </a: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상대적으로 먼 거리에 위치한 대륙에 대한 추적은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목표지점까지 도달함에 있어 다소 많은 홉의 개수 및 라우터를 통해 도달함을 확인할 수 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2A37E6-181D-44FE-A75F-9C02BD9D1628}"/>
              </a:ext>
            </a:extLst>
          </p:cNvPr>
          <p:cNvSpPr/>
          <p:nvPr/>
        </p:nvSpPr>
        <p:spPr>
          <a:xfrm>
            <a:off x="4095157" y="1147413"/>
            <a:ext cx="1535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추적 결과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EB148D-9BD4-41B6-8574-2762ED9CB526}"/>
              </a:ext>
            </a:extLst>
          </p:cNvPr>
          <p:cNvSpPr/>
          <p:nvPr/>
        </p:nvSpPr>
        <p:spPr>
          <a:xfrm>
            <a:off x="2469305" y="4107516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7FE451-94F7-4465-BEDC-0E0C56C52662}"/>
              </a:ext>
            </a:extLst>
          </p:cNvPr>
          <p:cNvSpPr/>
          <p:nvPr/>
        </p:nvSpPr>
        <p:spPr>
          <a:xfrm>
            <a:off x="3017793" y="3838405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6A6CD13-72C2-45C3-8431-0DD95F2CB47B}"/>
              </a:ext>
            </a:extLst>
          </p:cNvPr>
          <p:cNvSpPr/>
          <p:nvPr/>
        </p:nvSpPr>
        <p:spPr>
          <a:xfrm>
            <a:off x="3589758" y="408168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ECAFB7-7B83-4247-BF7E-D6775643F8C1}"/>
              </a:ext>
            </a:extLst>
          </p:cNvPr>
          <p:cNvSpPr/>
          <p:nvPr/>
        </p:nvSpPr>
        <p:spPr>
          <a:xfrm>
            <a:off x="2534662" y="4171822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0A237C-8E68-4B60-B601-01E42237F852}"/>
              </a:ext>
            </a:extLst>
          </p:cNvPr>
          <p:cNvSpPr/>
          <p:nvPr/>
        </p:nvSpPr>
        <p:spPr>
          <a:xfrm>
            <a:off x="3074896" y="3895509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445CAE6-C40B-4A50-A810-FA34C3D65FF6}"/>
              </a:ext>
            </a:extLst>
          </p:cNvPr>
          <p:cNvSpPr/>
          <p:nvPr/>
        </p:nvSpPr>
        <p:spPr>
          <a:xfrm>
            <a:off x="3646862" y="413878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78B6BC-E288-4366-97D2-8114EBA18706}"/>
              </a:ext>
            </a:extLst>
          </p:cNvPr>
          <p:cNvSpPr/>
          <p:nvPr/>
        </p:nvSpPr>
        <p:spPr>
          <a:xfrm>
            <a:off x="5820100" y="4011505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1DAA5F-7270-47DD-A857-BB4628ED06C6}"/>
              </a:ext>
            </a:extLst>
          </p:cNvPr>
          <p:cNvSpPr/>
          <p:nvPr/>
        </p:nvSpPr>
        <p:spPr>
          <a:xfrm>
            <a:off x="6515736" y="3791200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BEF6BA-6B79-4233-B8C5-FF7D4BB683A1}"/>
              </a:ext>
            </a:extLst>
          </p:cNvPr>
          <p:cNvSpPr/>
          <p:nvPr/>
        </p:nvSpPr>
        <p:spPr>
          <a:xfrm>
            <a:off x="7192450" y="4001497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99A255F-7D94-4908-A699-BCDD10D0560C}"/>
              </a:ext>
            </a:extLst>
          </p:cNvPr>
          <p:cNvSpPr/>
          <p:nvPr/>
        </p:nvSpPr>
        <p:spPr>
          <a:xfrm>
            <a:off x="5876579" y="4066933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F725CF-D06D-469C-9213-E99C03BF34C7}"/>
              </a:ext>
            </a:extLst>
          </p:cNvPr>
          <p:cNvSpPr/>
          <p:nvPr/>
        </p:nvSpPr>
        <p:spPr>
          <a:xfrm>
            <a:off x="6572839" y="3848304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FD3846A-786E-4BCA-9617-8F32A81C48D2}"/>
              </a:ext>
            </a:extLst>
          </p:cNvPr>
          <p:cNvSpPr/>
          <p:nvPr/>
        </p:nvSpPr>
        <p:spPr>
          <a:xfrm>
            <a:off x="7249554" y="4058601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C7BBD1-375B-49BA-A0BD-2214F2BA52B3}"/>
              </a:ext>
            </a:extLst>
          </p:cNvPr>
          <p:cNvCxnSpPr>
            <a:cxnSpLocks/>
            <a:stCxn id="52" idx="1"/>
            <a:endCxn id="49" idx="6"/>
          </p:cNvCxnSpPr>
          <p:nvPr/>
        </p:nvCxnSpPr>
        <p:spPr>
          <a:xfrm flipH="1" flipV="1">
            <a:off x="4444798" y="3978293"/>
            <a:ext cx="343197" cy="1864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98AE206-A76C-49AE-BD34-68D9AE8804A0}"/>
              </a:ext>
            </a:extLst>
          </p:cNvPr>
          <p:cNvSpPr/>
          <p:nvPr/>
        </p:nvSpPr>
        <p:spPr>
          <a:xfrm>
            <a:off x="4153308" y="3832548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AB391D1-FC22-4C14-B6A8-DC1532650433}"/>
              </a:ext>
            </a:extLst>
          </p:cNvPr>
          <p:cNvSpPr/>
          <p:nvPr/>
        </p:nvSpPr>
        <p:spPr>
          <a:xfrm>
            <a:off x="4210412" y="3889652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41761FB-9367-4737-A8D2-586F994862CD}"/>
              </a:ext>
            </a:extLst>
          </p:cNvPr>
          <p:cNvSpPr/>
          <p:nvPr/>
        </p:nvSpPr>
        <p:spPr>
          <a:xfrm>
            <a:off x="4704929" y="408168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D761FED-F71C-41AC-8922-55A394A7E0D5}"/>
              </a:ext>
            </a:extLst>
          </p:cNvPr>
          <p:cNvSpPr/>
          <p:nvPr/>
        </p:nvSpPr>
        <p:spPr>
          <a:xfrm>
            <a:off x="4762033" y="413878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741F69-0061-4655-8A79-43C7E7D2040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 flipV="1">
            <a:off x="6807226" y="3936945"/>
            <a:ext cx="385224" cy="21029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6664432-0B0A-4CA9-B01A-414F6E26FDD3}"/>
              </a:ext>
            </a:extLst>
          </p:cNvPr>
          <p:cNvCxnSpPr>
            <a:cxnSpLocks/>
            <a:stCxn id="14" idx="6"/>
            <a:endCxn id="49" idx="2"/>
          </p:cNvCxnSpPr>
          <p:nvPr/>
        </p:nvCxnSpPr>
        <p:spPr>
          <a:xfrm flipV="1">
            <a:off x="3881248" y="3978293"/>
            <a:ext cx="272060" cy="24913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8C9212C-BF44-4188-82D1-23832FD7761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3309283" y="3984150"/>
            <a:ext cx="280475" cy="2432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238767E-107D-443B-A824-CA650F63CF0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760795" y="3984150"/>
            <a:ext cx="256998" cy="26911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33E5833-85D3-414E-A121-52C9A2CA152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6111590" y="3936945"/>
            <a:ext cx="404146" cy="22030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E6E8B0-8F79-40D5-93CD-DD05110D1150}"/>
              </a:ext>
            </a:extLst>
          </p:cNvPr>
          <p:cNvSpPr/>
          <p:nvPr/>
        </p:nvSpPr>
        <p:spPr>
          <a:xfrm>
            <a:off x="3453348" y="4557282"/>
            <a:ext cx="2860315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장거리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460FAC6-669B-4AB0-89D5-AE4A408331F0}"/>
              </a:ext>
            </a:extLst>
          </p:cNvPr>
          <p:cNvSpPr/>
          <p:nvPr/>
        </p:nvSpPr>
        <p:spPr>
          <a:xfrm>
            <a:off x="6515736" y="4557282"/>
            <a:ext cx="2860315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단거리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90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5042</TotalTime>
  <Words>352</Words>
  <Application>Microsoft Office PowerPoint</Application>
  <PresentationFormat>A4 용지(210x297mm)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아리따-돋움(TTF)-Bold</vt:lpstr>
      <vt:lpstr>아리따-돋움(TTF)-Medium</vt:lpstr>
      <vt:lpstr>아리따-돋움(TTF)-SemiBold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MM3455</cp:lastModifiedBy>
  <cp:revision>593</cp:revision>
  <dcterms:created xsi:type="dcterms:W3CDTF">2017-09-07T10:48:07Z</dcterms:created>
  <dcterms:modified xsi:type="dcterms:W3CDTF">2020-10-06T08:23:29Z</dcterms:modified>
</cp:coreProperties>
</file>