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8" r:id="rId3"/>
    <p:sldId id="455" r:id="rId4"/>
    <p:sldId id="460" r:id="rId5"/>
    <p:sldId id="461" r:id="rId6"/>
    <p:sldId id="462" r:id="rId7"/>
    <p:sldId id="470" r:id="rId8"/>
    <p:sldId id="463" r:id="rId9"/>
    <p:sldId id="464" r:id="rId10"/>
    <p:sldId id="466" r:id="rId11"/>
    <p:sldId id="465" r:id="rId12"/>
    <p:sldId id="468" r:id="rId13"/>
    <p:sldId id="469" r:id="rId14"/>
    <p:sldId id="41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연습문제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P 40-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P40.h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234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순서를 살펴보면 다음과 같다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1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2 ~ 3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4~7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8 ~ 15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16 ~31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– 32 ~ 63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따라서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70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세그먼트는 이후의 전송인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전송에서 나타남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알 수 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h. 70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세그먼트를 보낸 전송은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몇번째인가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1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P40.i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중복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ACK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수신에 의해 패킷 손실이 감지되었을 경우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값은 현재 윈도우 크기의 절반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즉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절반값인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되며 여기에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중복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ACK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값을 더하여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 algn="just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결과적으로 윈도우의 크기는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이며 </a:t>
            </a:r>
            <a:r>
              <a:rPr lang="en-US" altLang="ko-KR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sshtresh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값은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된다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026907"/>
            <a:ext cx="53437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3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개의 중복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ACK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수신에 의해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이후에 패킷이 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손실된 것을 감지했다고 가정한다면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혼잡 윈도우의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크기와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ssthresh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값은 얼마인가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  <a:p>
            <a:pPr lvl="0">
              <a:defRPr/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496498" y="2347406"/>
            <a:ext cx="479204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타호가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사용될 경우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타임아웃과 같은 처리방식으로 빠른 재전송의 수행을 하며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반절인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크기이며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타호는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혼잡윈도우를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항상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두기때문에 각각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갖는다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100" b="1" u="sng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j. (TCP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리노 대신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)TCP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타호가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사용된다고 하자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그리고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개의 중복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ACK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번째에서 수신된다고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가정하자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19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ssthresh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혼잡윈도우의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크기는 얼마인가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P40.k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496498" y="2347406"/>
            <a:ext cx="479204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17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번째일 때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패킷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18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번째일 때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패킷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번째의 경우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패킷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20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개일 때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번째의 경우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16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마지막으로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번째에서 다시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패킷이 전송되므로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따라서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 + 2 + 4 + 8 + 16 + 1= 32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갖는다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100" b="1" u="sng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또 한번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TCP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타호가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사용되고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22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번째에서 타임아웃이 발생한다고 가정하자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17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번째에서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번째까지 얼마나 많은 패킷들이 송신되는가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759927" y="1480982"/>
            <a:ext cx="6386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그림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3.58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참조하라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.TCP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리노는 위에서 보인 동작을 경험하는 프로토콜이라고 가정하고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다음 질문에 간단하고 명확하게 답하라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2703727" y="831042"/>
            <a:ext cx="4498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연습 문제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P40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4518251" y="5088688"/>
            <a:ext cx="86748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그림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3.58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5DB8E6-FF63-47ED-9693-CAA38FA79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3188499" y="2315587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P40.a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953000" y="1681914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해당 그래프에서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슬로 스타트가 일어나는 구간은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윈도우의 크기가 지수적인 크기로 반등하는 구간으로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2^n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형태로 증가하는 구간이며 즉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1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까지 </a:t>
            </a:r>
            <a:endParaRPr lang="en-US" altLang="ko-KR" sz="1100" u="sng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그리고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23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26</a:t>
            </a:r>
            <a:r>
              <a:rPr lang="ko-KR" altLang="en-US" sz="1100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까지이다</a:t>
            </a:r>
            <a:r>
              <a:rPr lang="en-US" altLang="ko-KR" sz="11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3608564" y="1270188"/>
            <a:ext cx="6386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a. TCP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슬로 스타트가 일어나는 기간을 찾아라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6A1372-8824-49F2-98F6-D56B3C598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1083838" y="1916161"/>
            <a:ext cx="637563" cy="1783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466749-4C5B-4FB2-9660-7C90E2EA7B5A}"/>
              </a:ext>
            </a:extLst>
          </p:cNvPr>
          <p:cNvSpPr/>
          <p:nvPr/>
        </p:nvSpPr>
        <p:spPr>
          <a:xfrm>
            <a:off x="3521021" y="3059688"/>
            <a:ext cx="395877" cy="6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953000" y="1681914"/>
            <a:ext cx="360614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해당 그래프에서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혼잡 회피가 일어나는 구간은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윈도우의 크기가 지수적인 크기로 반등하는 구간이후에 선형적인 형태로 증가하는 구간이다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즉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16</a:t>
            </a:r>
            <a:r>
              <a:rPr lang="ko-KR" altLang="en-US" sz="11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까지 그리고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17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22</a:t>
            </a:r>
            <a:r>
              <a:rPr lang="ko-KR" altLang="en-US" sz="1100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까지이다</a:t>
            </a:r>
            <a:r>
              <a:rPr lang="en-US" altLang="ko-KR" sz="11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3608564" y="1270188"/>
            <a:ext cx="6386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b. TCP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혼잡 회피가 일어나는 기간을 찾아라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7AEFEB-0E1F-45B3-9BC4-A6383623E258}"/>
              </a:ext>
            </a:extLst>
          </p:cNvPr>
          <p:cNvSpPr/>
          <p:nvPr/>
        </p:nvSpPr>
        <p:spPr>
          <a:xfrm>
            <a:off x="1595568" y="1429580"/>
            <a:ext cx="1149291" cy="226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0A1A43-12F0-4B8F-8BF7-2A023C09BBF5}"/>
              </a:ext>
            </a:extLst>
          </p:cNvPr>
          <p:cNvSpPr/>
          <p:nvPr/>
        </p:nvSpPr>
        <p:spPr>
          <a:xfrm>
            <a:off x="2833124" y="1979574"/>
            <a:ext cx="549298" cy="1719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정답은 중복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ACK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의한 세그먼트 손실 감지에 의한 것이다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우선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타임아웃에 의한 것이었다면 혼자 윈도우의 크기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즉 세그먼트의 크기가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변경이 되어야 마땅하지만 그러지 않은 모습을 나타내고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있기 때문이다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c. 16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전송 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개의 중복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ACK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의한 세그먼트</a:t>
            </a:r>
            <a:b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손실 감지인가 아니면 타임아웃에 의한 것인가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8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이는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반대로 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타임아웃에 의한 크기 변화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이며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세그먼트의 크기가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변화된 것으로 보아 알 수 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d. 22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전송 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개의 중복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ACK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의한 세그먼트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손실 감지인가 아니면 타임아웃에 의한 것인가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2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슬로우 스타트에서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혼잡회피로 변경되는 구간이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sshthresh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갖고 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따라서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갖고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있는것으로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보아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2^5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갖게 되므로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이가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값이다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첫 번째 전송의 초기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ssthresh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값은 얼마인가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P40.f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전송의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값은 패킷 손실에 의한 윈도우크기 감소 직전의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반절이며 이는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반절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따라서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18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전송의 </a:t>
            </a:r>
            <a:r>
              <a:rPr lang="en-US" altLang="ko-KR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ssthtresh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값이다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f. 18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전송의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ssthresh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값은 얼마인가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P40.g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704291" y="1854963"/>
            <a:ext cx="479204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24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전송의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값은 패킷 손실에 의한 윈도우크기 감소 직전의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반절이며 이는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29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반절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따라서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24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번째 전송의 </a:t>
            </a:r>
            <a:r>
              <a:rPr lang="en-US" altLang="ko-KR" sz="1100" b="1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ssthresh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값이다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소수점 단위는 버린다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1090C-07B1-4D8C-8FE4-548656DF31D7}"/>
              </a:ext>
            </a:extLst>
          </p:cNvPr>
          <p:cNvSpPr/>
          <p:nvPr/>
        </p:nvSpPr>
        <p:spPr>
          <a:xfrm>
            <a:off x="4496498" y="1270188"/>
            <a:ext cx="5343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g. 24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번째 전송의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ssthresh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값은 얼마인가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263E7-34C9-48C2-A9C6-7A69519D8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935" b="10810"/>
          <a:stretch/>
        </p:blipFill>
        <p:spPr>
          <a:xfrm>
            <a:off x="500351" y="1270188"/>
            <a:ext cx="3529002" cy="27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494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5530</TotalTime>
  <Words>658</Words>
  <Application>Microsoft Office PowerPoint</Application>
  <PresentationFormat>A4 용지(210x297mm)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아리따-돋움(TTF)-Bold</vt:lpstr>
      <vt:lpstr>아리따-돋움(TTF)-Medium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615</cp:revision>
  <dcterms:created xsi:type="dcterms:W3CDTF">2017-09-07T10:48:07Z</dcterms:created>
  <dcterms:modified xsi:type="dcterms:W3CDTF">2020-10-21T15:29:25Z</dcterms:modified>
</cp:coreProperties>
</file>