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42" r:id="rId3"/>
    <p:sldId id="443" r:id="rId4"/>
    <p:sldId id="453" r:id="rId5"/>
    <p:sldId id="454" r:id="rId6"/>
    <p:sldId id="455" r:id="rId7"/>
    <p:sldId id="456" r:id="rId8"/>
    <p:sldId id="457" r:id="rId9"/>
    <p:sldId id="414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66" d="100"/>
          <a:sy n="66" d="100"/>
        </p:scale>
        <p:origin x="1108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811" y="2810507"/>
            <a:ext cx="28103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실습과제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2-4-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8B8FB2-FDFB-43CA-86AB-B796AF8BE705}"/>
              </a:ext>
            </a:extLst>
          </p:cNvPr>
          <p:cNvSpPr/>
          <p:nvPr/>
        </p:nvSpPr>
        <p:spPr>
          <a:xfrm>
            <a:off x="3480784" y="177257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4006E8-5B94-4197-B265-08D22F949342}"/>
              </a:ext>
            </a:extLst>
          </p:cNvPr>
          <p:cNvSpPr/>
          <p:nvPr/>
        </p:nvSpPr>
        <p:spPr>
          <a:xfrm>
            <a:off x="5980081" y="175754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C05E99-E0D9-49D7-A6B6-16F54B8797A4}"/>
              </a:ext>
            </a:extLst>
          </p:cNvPr>
          <p:cNvSpPr/>
          <p:nvPr/>
        </p:nvSpPr>
        <p:spPr>
          <a:xfrm>
            <a:off x="3537261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52C37-E4F9-413D-A2BC-F0BE3FB73C6A}"/>
              </a:ext>
            </a:extLst>
          </p:cNvPr>
          <p:cNvSpPr/>
          <p:nvPr/>
        </p:nvSpPr>
        <p:spPr>
          <a:xfrm>
            <a:off x="3448211" y="2249597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0 1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723055-E309-45EB-A189-F413E528565D}"/>
              </a:ext>
            </a:extLst>
          </p:cNvPr>
          <p:cNvSpPr/>
          <p:nvPr/>
        </p:nvSpPr>
        <p:spPr>
          <a:xfrm>
            <a:off x="6037185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9F0DB-F922-4192-9C90-61DEC3FDCDB0}"/>
              </a:ext>
            </a:extLst>
          </p:cNvPr>
          <p:cNvSpPr/>
          <p:nvPr/>
        </p:nvSpPr>
        <p:spPr>
          <a:xfrm>
            <a:off x="5913191" y="2287592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0 2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F8AB4-3085-4EAA-92E9-64D139970119}"/>
              </a:ext>
            </a:extLst>
          </p:cNvPr>
          <p:cNvSpPr/>
          <p:nvPr/>
        </p:nvSpPr>
        <p:spPr>
          <a:xfrm>
            <a:off x="5902778" y="2507853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2A45B2-35F9-4BA8-8D8F-3E65A7C245F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71019" y="1903287"/>
            <a:ext cx="2209062" cy="150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24845-0943-462D-BBB5-1B054B7F52BE}"/>
              </a:ext>
            </a:extLst>
          </p:cNvPr>
          <p:cNvSpPr/>
          <p:nvPr/>
        </p:nvSpPr>
        <p:spPr>
          <a:xfrm>
            <a:off x="3420159" y="2509338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8619680-BAFC-4E53-84FA-5F32D6F377C3}"/>
              </a:ext>
            </a:extLst>
          </p:cNvPr>
          <p:cNvSpPr/>
          <p:nvPr/>
        </p:nvSpPr>
        <p:spPr>
          <a:xfrm>
            <a:off x="2089949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16B49A-721B-4525-8B7B-0763BE15E7DE}"/>
              </a:ext>
            </a:extLst>
          </p:cNvPr>
          <p:cNvSpPr/>
          <p:nvPr/>
        </p:nvSpPr>
        <p:spPr>
          <a:xfrm>
            <a:off x="2147053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4FF860-F317-4D81-9B6C-55FB59C7E24E}"/>
              </a:ext>
            </a:extLst>
          </p:cNvPr>
          <p:cNvSpPr/>
          <p:nvPr/>
        </p:nvSpPr>
        <p:spPr>
          <a:xfrm>
            <a:off x="2930797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D6B395-2093-4106-A54D-8DE5EA3C29C0}"/>
              </a:ext>
            </a:extLst>
          </p:cNvPr>
          <p:cNvSpPr/>
          <p:nvPr/>
        </p:nvSpPr>
        <p:spPr>
          <a:xfrm>
            <a:off x="2987901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305BEF-5213-425C-8E7F-15A8AC78E707}"/>
              </a:ext>
            </a:extLst>
          </p:cNvPr>
          <p:cNvSpPr/>
          <p:nvPr/>
        </p:nvSpPr>
        <p:spPr>
          <a:xfrm>
            <a:off x="3771645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2B5113-390C-456C-823E-A30324C1C2F3}"/>
              </a:ext>
            </a:extLst>
          </p:cNvPr>
          <p:cNvSpPr/>
          <p:nvPr/>
        </p:nvSpPr>
        <p:spPr>
          <a:xfrm>
            <a:off x="3828749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A01962-A370-47DF-9141-CBD9D93AF302}"/>
              </a:ext>
            </a:extLst>
          </p:cNvPr>
          <p:cNvSpPr/>
          <p:nvPr/>
        </p:nvSpPr>
        <p:spPr>
          <a:xfrm>
            <a:off x="5899970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BE7A31B-CA73-4515-A6CF-2479B42A9407}"/>
              </a:ext>
            </a:extLst>
          </p:cNvPr>
          <p:cNvSpPr/>
          <p:nvPr/>
        </p:nvSpPr>
        <p:spPr>
          <a:xfrm>
            <a:off x="5957074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07C1F0-7163-4FE8-A578-9C62907D791B}"/>
              </a:ext>
            </a:extLst>
          </p:cNvPr>
          <p:cNvSpPr/>
          <p:nvPr/>
        </p:nvSpPr>
        <p:spPr>
          <a:xfrm>
            <a:off x="6740818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CD39F38-5F4F-4618-A389-5A8502DC8E5A}"/>
              </a:ext>
            </a:extLst>
          </p:cNvPr>
          <p:cNvSpPr/>
          <p:nvPr/>
        </p:nvSpPr>
        <p:spPr>
          <a:xfrm>
            <a:off x="6797922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3E1FDD-2CE0-4D1A-B6B2-A599636339DE}"/>
              </a:ext>
            </a:extLst>
          </p:cNvPr>
          <p:cNvSpPr/>
          <p:nvPr/>
        </p:nvSpPr>
        <p:spPr>
          <a:xfrm>
            <a:off x="7581666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8FC1B4-3961-48E7-B067-5D88BCA28395}"/>
              </a:ext>
            </a:extLst>
          </p:cNvPr>
          <p:cNvSpPr/>
          <p:nvPr/>
        </p:nvSpPr>
        <p:spPr>
          <a:xfrm>
            <a:off x="7638770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1BDDBA-3373-49CB-9280-7E5C4B35C4A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235694" y="2755559"/>
            <a:ext cx="1404237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230E9E4-1B1F-4A70-B8D9-DA641427C9B5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076542" y="2755559"/>
            <a:ext cx="563389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36C1D1-CB56-4249-AADC-65A95ABFBA7F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639931" y="2755559"/>
            <a:ext cx="277459" cy="9914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24B099-3CE8-4B09-8AEF-E7A323EA057D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>
            <a:off x="6107321" y="2754074"/>
            <a:ext cx="1620090" cy="9929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A38F7B-7651-41AF-8F29-31DACF1E78E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>
            <a:off x="6107321" y="2754074"/>
            <a:ext cx="779242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260CE1-004C-499E-9280-0B1C8FE7A8E4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6045715" y="2754074"/>
            <a:ext cx="61606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5868C7-F1E8-4613-BE64-E27A7B2571AD}"/>
              </a:ext>
            </a:extLst>
          </p:cNvPr>
          <p:cNvSpPr/>
          <p:nvPr/>
        </p:nvSpPr>
        <p:spPr>
          <a:xfrm>
            <a:off x="1970235" y="4093427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</a:p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80AA2D-413C-4BE1-AB75-FA45EAA726CA}"/>
              </a:ext>
            </a:extLst>
          </p:cNvPr>
          <p:cNvSpPr/>
          <p:nvPr/>
        </p:nvSpPr>
        <p:spPr>
          <a:xfrm>
            <a:off x="2852918" y="4093427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4DDB55-DCB3-488B-B5AB-17A54AFF2046}"/>
              </a:ext>
            </a:extLst>
          </p:cNvPr>
          <p:cNvSpPr/>
          <p:nvPr/>
        </p:nvSpPr>
        <p:spPr>
          <a:xfrm>
            <a:off x="3696815" y="4093427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52F8EE-8B83-4F9D-B96D-BF522DCCE308}"/>
              </a:ext>
            </a:extLst>
          </p:cNvPr>
          <p:cNvSpPr/>
          <p:nvPr/>
        </p:nvSpPr>
        <p:spPr>
          <a:xfrm>
            <a:off x="5780258" y="4091249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141DAE-052C-4074-8A86-E8A166D8EFDD}"/>
              </a:ext>
            </a:extLst>
          </p:cNvPr>
          <p:cNvSpPr/>
          <p:nvPr/>
        </p:nvSpPr>
        <p:spPr>
          <a:xfrm>
            <a:off x="6662940" y="4091249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9D76D1-9B75-4848-9D4D-B3CE5A432964}"/>
              </a:ext>
            </a:extLst>
          </p:cNvPr>
          <p:cNvSpPr/>
          <p:nvPr/>
        </p:nvSpPr>
        <p:spPr>
          <a:xfrm>
            <a:off x="7506837" y="4091249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1429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Server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5302396" y="84138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614158" y="771957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 라이브러리를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하여 소켓 관련 함수 사용 준비 후 클라이언트에 맞추어 포트번호를 지정한다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9C2D58-B81B-4BEB-B776-D0D48088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771957"/>
            <a:ext cx="4600437" cy="37739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5302396" y="166180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3D9275-6095-4AF8-975B-098E53D7D21E}"/>
              </a:ext>
            </a:extLst>
          </p:cNvPr>
          <p:cNvSpPr/>
          <p:nvPr/>
        </p:nvSpPr>
        <p:spPr>
          <a:xfrm>
            <a:off x="5614158" y="1592376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SOCK_DGRAM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5302396" y="234450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614158" y="2275073"/>
            <a:ext cx="3197877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메시지를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대문자로 변경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(upper)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클라이언트 주소로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수정된 메시지 전송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sendto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6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E63F0-3B04-4C0D-970A-C8F24E45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841389"/>
            <a:ext cx="3917656" cy="38238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6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FD418C-DEE6-490D-9FB9-539799FF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2" y="837361"/>
            <a:ext cx="4454544" cy="23296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Result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98456" y="364431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Result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1077771" y="3644314"/>
            <a:ext cx="3197877" cy="103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패킷 캡쳐를 통해 비연결형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통신을 통해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127.0.0.1,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루프백을 통해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12000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포트번호로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서버에 데이터를 전송하고 서버로부터 수정된 데이터를 다시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전송받는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모습을 확인할 수 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5D5BA-919E-4F51-8B70-4D13CEEC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32" y="1099351"/>
            <a:ext cx="4454544" cy="23296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6536EE-653B-4EA7-98E7-4A1FE58F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837361"/>
            <a:ext cx="4454544" cy="1612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EAE3DF-08DF-4812-A0D5-D0702CD75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476248"/>
            <a:ext cx="4454544" cy="14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TCP - Server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196698" y="75041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4508459" y="745189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 라이브러리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통신을 위한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 선언한다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B5714-3265-4BB4-8674-D9BDF369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745189"/>
            <a:ext cx="3197878" cy="41086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6BAB41-7F47-47AC-9ECA-5F14FAEAA2D6}"/>
              </a:ext>
            </a:extLst>
          </p:cNvPr>
          <p:cNvSpPr/>
          <p:nvPr/>
        </p:nvSpPr>
        <p:spPr>
          <a:xfrm>
            <a:off x="4196698" y="177090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F1FDFF-663B-4643-A553-8D7D00EA78D9}"/>
              </a:ext>
            </a:extLst>
          </p:cNvPr>
          <p:cNvSpPr/>
          <p:nvPr/>
        </p:nvSpPr>
        <p:spPr>
          <a:xfrm>
            <a:off x="4508460" y="1701470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SOCK_STREAM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 소켓은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Listen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통해 큐에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연결요청을 삽입한다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52E685-2567-487A-890F-D95025E09470}"/>
              </a:ext>
            </a:extLst>
          </p:cNvPr>
          <p:cNvSpPr/>
          <p:nvPr/>
        </p:nvSpPr>
        <p:spPr>
          <a:xfrm>
            <a:off x="4196697" y="279661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508459" y="2727183"/>
            <a:ext cx="3197877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메시지를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대문자로 변경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(upper)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클라이언트 주소로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수정된 메시지 전송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(send)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이후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TCP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TCP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DA4699-FF18-4641-A878-BF59A9C7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1" y="777110"/>
            <a:ext cx="4111211" cy="36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Result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98456" y="364431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Result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1077771" y="3644314"/>
            <a:ext cx="3197877" cy="103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패킷 캡쳐를 통해 연결형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통신을 통해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127.0.0.1,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루프백을 통해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12000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포트번호로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서버에 데이터를 전송하고 서버로부터 수정된 데이터를 </a:t>
            </a:r>
            <a:r>
              <a:rPr lang="ko-KR" altLang="en-US" sz="105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다시 전송 받는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모습을 확인할 수 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45D577-8859-446B-BB34-D8DD2668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5" y="777643"/>
            <a:ext cx="4596974" cy="2398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079832-40B5-4B6C-AE8C-EECFF83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5" y="1255944"/>
            <a:ext cx="4577188" cy="2388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BE04B0-BC70-4130-B38C-CB07F6439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429" y="777642"/>
            <a:ext cx="4689107" cy="28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5329</TotalTime>
  <Words>354</Words>
  <Application>Microsoft Office PowerPoint</Application>
  <PresentationFormat>A4 용지(210x297mm)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MM3455</cp:lastModifiedBy>
  <cp:revision>597</cp:revision>
  <dcterms:created xsi:type="dcterms:W3CDTF">2017-09-07T10:48:07Z</dcterms:created>
  <dcterms:modified xsi:type="dcterms:W3CDTF">2020-10-06T17:31:27Z</dcterms:modified>
</cp:coreProperties>
</file>