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442" r:id="rId3"/>
    <p:sldId id="458" r:id="rId4"/>
    <p:sldId id="455" r:id="rId5"/>
    <p:sldId id="456" r:id="rId6"/>
    <p:sldId id="457" r:id="rId7"/>
    <p:sldId id="450" r:id="rId8"/>
    <p:sldId id="414" r:id="rId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BB3BF"/>
    <a:srgbClr val="F66A81"/>
    <a:srgbClr val="F995A6"/>
    <a:srgbClr val="664E59"/>
    <a:srgbClr val="896977"/>
    <a:srgbClr val="55414A"/>
    <a:srgbClr val="F5516C"/>
    <a:srgbClr val="F6667E"/>
    <a:srgbClr val="F43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561" autoAdjust="0"/>
  </p:normalViewPr>
  <p:slideViewPr>
    <p:cSldViewPr snapToGrid="0">
      <p:cViewPr varScale="1">
        <p:scale>
          <a:sx n="66" d="100"/>
          <a:sy n="66" d="100"/>
        </p:scale>
        <p:origin x="1108" y="5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26345" y="4814156"/>
            <a:ext cx="39796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컴퓨터 공학과  </a:t>
            </a:r>
            <a:r>
              <a:rPr lang="en-US" altLang="ko-KR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20151167 </a:t>
            </a:r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이인재</a:t>
            </a:r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/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47811" y="2810507"/>
            <a:ext cx="28103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컴퓨터 네트워크</a:t>
            </a:r>
            <a:endParaRPr lang="en-US" altLang="ko-KR" sz="3000" spc="-150" dirty="0">
              <a:solidFill>
                <a:schemeClr val="bg1">
                  <a:lumMod val="95000"/>
                </a:schemeClr>
              </a:solidFill>
              <a:ea typeface="아리따-돋움(TTF)-SemiBold" panose="02020603020101020101" pitchFamily="18" charset="-127"/>
            </a:endParaRPr>
          </a:p>
          <a:p>
            <a:pPr algn="ctr"/>
            <a:endParaRPr lang="en-US" altLang="ko-KR" sz="3000" spc="-150" dirty="0">
              <a:solidFill>
                <a:schemeClr val="bg1">
                  <a:lumMod val="95000"/>
                </a:schemeClr>
              </a:solidFill>
              <a:ea typeface="아리따-돋움(TTF)-SemiBold" panose="02020603020101020101" pitchFamily="18" charset="-127"/>
            </a:endParaRP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-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실습과제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2-5-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08B8FB2-FDFB-43CA-86AB-B796AF8BE705}"/>
              </a:ext>
            </a:extLst>
          </p:cNvPr>
          <p:cNvSpPr/>
          <p:nvPr/>
        </p:nvSpPr>
        <p:spPr>
          <a:xfrm>
            <a:off x="2407227" y="2533724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4006E8-5B94-4197-B265-08D22F949342}"/>
              </a:ext>
            </a:extLst>
          </p:cNvPr>
          <p:cNvSpPr/>
          <p:nvPr/>
        </p:nvSpPr>
        <p:spPr>
          <a:xfrm>
            <a:off x="4704929" y="1737757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C05E99-E0D9-49D7-A6B6-16F54B8797A4}"/>
              </a:ext>
            </a:extLst>
          </p:cNvPr>
          <p:cNvSpPr/>
          <p:nvPr/>
        </p:nvSpPr>
        <p:spPr>
          <a:xfrm>
            <a:off x="2463704" y="2585423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C52C37-E4F9-413D-A2BC-F0BE3FB73C6A}"/>
              </a:ext>
            </a:extLst>
          </p:cNvPr>
          <p:cNvSpPr/>
          <p:nvPr/>
        </p:nvSpPr>
        <p:spPr>
          <a:xfrm>
            <a:off x="2334529" y="2876913"/>
            <a:ext cx="3834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0 1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8723055-E309-45EB-A189-F413E528565D}"/>
              </a:ext>
            </a:extLst>
          </p:cNvPr>
          <p:cNvSpPr/>
          <p:nvPr/>
        </p:nvSpPr>
        <p:spPr>
          <a:xfrm>
            <a:off x="4762033" y="1794861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C9F0DB-F922-4192-9C90-61DEC3FDCDB0}"/>
              </a:ext>
            </a:extLst>
          </p:cNvPr>
          <p:cNvSpPr/>
          <p:nvPr/>
        </p:nvSpPr>
        <p:spPr>
          <a:xfrm>
            <a:off x="4656550" y="2125684"/>
            <a:ext cx="3882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0 2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FF8AB4-3085-4EAA-92E9-64D139970119}"/>
              </a:ext>
            </a:extLst>
          </p:cNvPr>
          <p:cNvSpPr/>
          <p:nvPr/>
        </p:nvSpPr>
        <p:spPr>
          <a:xfrm>
            <a:off x="4220901" y="2388978"/>
            <a:ext cx="1233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코드</a:t>
            </a:r>
            <a:endParaRPr lang="en-US" altLang="ko-KR" sz="10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서버</a:t>
            </a:r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, </a:t>
            </a:r>
            <a:r>
              <a:rPr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클라이언트</a:t>
            </a:r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2A45B2-35F9-4BA8-8D8F-3E65A7C245F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698717" y="1883502"/>
            <a:ext cx="2006212" cy="79596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E24845-0943-462D-BBB5-1B054B7F52BE}"/>
              </a:ext>
            </a:extLst>
          </p:cNvPr>
          <p:cNvSpPr/>
          <p:nvPr/>
        </p:nvSpPr>
        <p:spPr>
          <a:xfrm>
            <a:off x="2305675" y="3136654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개요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9D580E3-3675-4C0A-B7D5-6A55389ADAF2}"/>
              </a:ext>
            </a:extLst>
          </p:cNvPr>
          <p:cNvSpPr/>
          <p:nvPr/>
        </p:nvSpPr>
        <p:spPr>
          <a:xfrm>
            <a:off x="7177563" y="2533724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A4D58BA-7B0F-4E73-95E2-495B41AAF259}"/>
              </a:ext>
            </a:extLst>
          </p:cNvPr>
          <p:cNvSpPr/>
          <p:nvPr/>
        </p:nvSpPr>
        <p:spPr>
          <a:xfrm>
            <a:off x="7234040" y="2585423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3C45095-9292-4F4F-8711-90ECF874E556}"/>
              </a:ext>
            </a:extLst>
          </p:cNvPr>
          <p:cNvCxnSpPr>
            <a:cxnSpLocks/>
            <a:stCxn id="10" idx="6"/>
            <a:endCxn id="55" idx="2"/>
          </p:cNvCxnSpPr>
          <p:nvPr/>
        </p:nvCxnSpPr>
        <p:spPr>
          <a:xfrm>
            <a:off x="4996419" y="1883502"/>
            <a:ext cx="2181144" cy="79596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2F4E44-EEA4-445D-B0BB-D96DCE895C5C}"/>
              </a:ext>
            </a:extLst>
          </p:cNvPr>
          <p:cNvSpPr/>
          <p:nvPr/>
        </p:nvSpPr>
        <p:spPr>
          <a:xfrm>
            <a:off x="7157576" y="2871414"/>
            <a:ext cx="3882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0 3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FC59677-4243-42EF-9422-4732EBE78580}"/>
              </a:ext>
            </a:extLst>
          </p:cNvPr>
          <p:cNvSpPr/>
          <p:nvPr/>
        </p:nvSpPr>
        <p:spPr>
          <a:xfrm>
            <a:off x="7131127" y="3131155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14293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AA6143-2FE2-4F73-AA81-2F8AF2749F08}"/>
              </a:ext>
            </a:extLst>
          </p:cNvPr>
          <p:cNvSpPr/>
          <p:nvPr/>
        </p:nvSpPr>
        <p:spPr>
          <a:xfrm>
            <a:off x="1759927" y="1625842"/>
            <a:ext cx="6386146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Python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라이브러리인</a:t>
            </a: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pyowm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사용하였으며 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클라이언트가 지역명을 바탕으로 요청하면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이를 서버 측에서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OpenWeather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로부터 기상정보를 제공하는 </a:t>
            </a: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API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 호출하여 입력 받은 지역에 대한 기상정보를 제공하여 주는 프로그램 입니다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2A37E6-181D-44FE-A75F-9C02BD9D1628}"/>
              </a:ext>
            </a:extLst>
          </p:cNvPr>
          <p:cNvSpPr/>
          <p:nvPr/>
        </p:nvSpPr>
        <p:spPr>
          <a:xfrm>
            <a:off x="2703727" y="831042"/>
            <a:ext cx="4498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서버로부터 해당 지역의 기상정보를 수신 받는 프로그램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460FAC6-669B-4AB0-89D5-AE4A408331F0}"/>
              </a:ext>
            </a:extLst>
          </p:cNvPr>
          <p:cNvSpPr/>
          <p:nvPr/>
        </p:nvSpPr>
        <p:spPr>
          <a:xfrm>
            <a:off x="4518251" y="5088688"/>
            <a:ext cx="2860315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OpenWeather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6E899C-2B84-4C14-A3EA-1681334FF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120" y="3425568"/>
            <a:ext cx="3313760" cy="16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4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코드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(Server)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8F4882-BFF9-488D-8CF0-92D11DFD21F1}"/>
              </a:ext>
            </a:extLst>
          </p:cNvPr>
          <p:cNvSpPr/>
          <p:nvPr/>
        </p:nvSpPr>
        <p:spPr>
          <a:xfrm>
            <a:off x="4196698" y="750416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28A5E0-6236-4576-A024-9CE596A5B6C7}"/>
              </a:ext>
            </a:extLst>
          </p:cNvPr>
          <p:cNvSpPr/>
          <p:nvPr/>
        </p:nvSpPr>
        <p:spPr>
          <a:xfrm>
            <a:off x="4508459" y="745189"/>
            <a:ext cx="3197877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기상정보관리를 위한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pyowm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소켓 라이브러리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import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후 통신을 위한 포트번호 선언한다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6BAB41-7F47-47AC-9ECA-5F14FAEAA2D6}"/>
              </a:ext>
            </a:extLst>
          </p:cNvPr>
          <p:cNvSpPr/>
          <p:nvPr/>
        </p:nvSpPr>
        <p:spPr>
          <a:xfrm>
            <a:off x="4196698" y="1770902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F1FDFF-663B-4643-A553-8D7D00EA78D9}"/>
              </a:ext>
            </a:extLst>
          </p:cNvPr>
          <p:cNvSpPr/>
          <p:nvPr/>
        </p:nvSpPr>
        <p:spPr>
          <a:xfrm>
            <a:off x="4508460" y="1701470"/>
            <a:ext cx="3197877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API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사용을 위한 키를 변수에 할당 후 이를 인자로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API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사용권한을 승인 받는다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52E685-2567-487A-890F-D95025E09470}"/>
              </a:ext>
            </a:extLst>
          </p:cNvPr>
          <p:cNvSpPr/>
          <p:nvPr/>
        </p:nvSpPr>
        <p:spPr>
          <a:xfrm>
            <a:off x="4196697" y="2796615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BFDAF5-48F8-416D-8E72-FE0C4807B015}"/>
              </a:ext>
            </a:extLst>
          </p:cNvPr>
          <p:cNvSpPr/>
          <p:nvPr/>
        </p:nvSpPr>
        <p:spPr>
          <a:xfrm>
            <a:off x="4563548" y="3942386"/>
            <a:ext cx="3367669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반복문을 통해 끊임없이 대기하며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en-US" altLang="ko-KR" sz="11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recvfrom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클라이언트에서 입력 시 해당 입력 값을 인자로 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해당 지역에 대한 기상정보를 가져온다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이후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클라이언트 주소로 해당 정보 중 현재 기상을 전송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635F4B-C239-408D-AC68-5DF91A323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27" y="745189"/>
            <a:ext cx="3006272" cy="404819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CBC581-D92A-4C4D-8230-D2DB2E37811E}"/>
              </a:ext>
            </a:extLst>
          </p:cNvPr>
          <p:cNvSpPr/>
          <p:nvPr/>
        </p:nvSpPr>
        <p:spPr>
          <a:xfrm>
            <a:off x="4563548" y="2727183"/>
            <a:ext cx="3197877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SOCK_STREAM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키워드를 사용하여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TCP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소켓을 생성 후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localhost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와 포트를 바인딩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 소켓은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Listen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통해 큐에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개의 연결요청을 삽입한다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5EAF03-A1BC-4854-97AE-0C53E8E8F2E6}"/>
              </a:ext>
            </a:extLst>
          </p:cNvPr>
          <p:cNvSpPr/>
          <p:nvPr/>
        </p:nvSpPr>
        <p:spPr>
          <a:xfrm>
            <a:off x="4196697" y="3942386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59069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코드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(Client)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8F4882-BFF9-488D-8CF0-92D11DFD21F1}"/>
              </a:ext>
            </a:extLst>
          </p:cNvPr>
          <p:cNvSpPr/>
          <p:nvPr/>
        </p:nvSpPr>
        <p:spPr>
          <a:xfrm>
            <a:off x="4823002" y="91082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28A5E0-6236-4576-A024-9CE596A5B6C7}"/>
              </a:ext>
            </a:extLst>
          </p:cNvPr>
          <p:cNvSpPr/>
          <p:nvPr/>
        </p:nvSpPr>
        <p:spPr>
          <a:xfrm>
            <a:off x="5134763" y="905594"/>
            <a:ext cx="3197877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전송을 위한 서버이름과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서버포트 선언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ServerName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ServerPort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clientSocket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TCP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형식으로 생성한다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D19554-E304-4CBB-8AEA-87F1ABFE661B}"/>
              </a:ext>
            </a:extLst>
          </p:cNvPr>
          <p:cNvSpPr/>
          <p:nvPr/>
        </p:nvSpPr>
        <p:spPr>
          <a:xfrm>
            <a:off x="4823002" y="173219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D9DBB6-C331-44E2-91ED-A377CED73C20}"/>
              </a:ext>
            </a:extLst>
          </p:cNvPr>
          <p:cNvSpPr/>
          <p:nvPr/>
        </p:nvSpPr>
        <p:spPr>
          <a:xfrm>
            <a:off x="4823002" y="2861673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26EEAB-A9D9-428A-BAF3-361B451A2FF6}"/>
              </a:ext>
            </a:extLst>
          </p:cNvPr>
          <p:cNvSpPr/>
          <p:nvPr/>
        </p:nvSpPr>
        <p:spPr>
          <a:xfrm>
            <a:off x="5134763" y="2856448"/>
            <a:ext cx="3197877" cy="78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변수를 선언하여 서버가 보낸 기상 정보를 </a:t>
            </a: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받아들이고 이를 출력하도록 작성하며 </a:t>
            </a: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이를 마친 후 연결을 종료한다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lang="en-US" altLang="ko-KR" sz="1050" b="1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6AE7B4-D16B-4371-ACB1-F8672A182683}"/>
              </a:ext>
            </a:extLst>
          </p:cNvPr>
          <p:cNvSpPr/>
          <p:nvPr/>
        </p:nvSpPr>
        <p:spPr>
          <a:xfrm>
            <a:off x="5134763" y="1726973"/>
            <a:ext cx="3538720" cy="10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기상정보를 받기 위한 지역에 대한 문자열을 사용자로 </a:t>
            </a:r>
            <a:r>
              <a:rPr lang="ko-KR" altLang="en-US" sz="10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부터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0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입력받으며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파이썬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2.x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버전은 바이트 스트림을 지원하지 않으므로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encode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함수를 통해 입력 메시지를 변환 시켜준 후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서버로 전달</a:t>
            </a: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58A2C8-EEC8-4759-8E65-517C28D13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48" y="842952"/>
            <a:ext cx="3930852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3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결과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D9DBB6-C331-44E2-91ED-A377CED73C20}"/>
              </a:ext>
            </a:extLst>
          </p:cNvPr>
          <p:cNvSpPr/>
          <p:nvPr/>
        </p:nvSpPr>
        <p:spPr>
          <a:xfrm>
            <a:off x="498456" y="364431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Result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26EEAB-A9D9-428A-BAF3-361B451A2FF6}"/>
              </a:ext>
            </a:extLst>
          </p:cNvPr>
          <p:cNvSpPr/>
          <p:nvPr/>
        </p:nvSpPr>
        <p:spPr>
          <a:xfrm>
            <a:off x="1077771" y="3644314"/>
            <a:ext cx="3197877" cy="54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클라이언트가 지역에 대한 문자열을 전송하면 서버를 통해 기상정보를 받아들임을 확인할 수 있다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lang="en-US" altLang="ko-KR" sz="1050" b="1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8B3202-54FF-4EDB-B9E7-EC6B1D264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37" y="998051"/>
            <a:ext cx="4454544" cy="23243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08C73BC-42A3-469D-8E69-9819556CA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754" y="998050"/>
            <a:ext cx="4454545" cy="23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7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AA6143-2FE2-4F73-AA81-2F8AF2749F08}"/>
              </a:ext>
            </a:extLst>
          </p:cNvPr>
          <p:cNvSpPr/>
          <p:nvPr/>
        </p:nvSpPr>
        <p:spPr>
          <a:xfrm>
            <a:off x="1974474" y="1520100"/>
            <a:ext cx="592221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인접 국가에 대한 추적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은  적은 홉의 개수 및 라우터로 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목표지점까지 도달할 수 있음을 확인 할 수 있었으며 </a:t>
            </a: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상대적으로 먼 거리에 위치한 대륙에 대한 추적은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목표지점까지 도달함에 있어 다소 많은 홉의 개수 및 라우터를 통해 도달함을 확인할 수 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2A37E6-181D-44FE-A75F-9C02BD9D1628}"/>
              </a:ext>
            </a:extLst>
          </p:cNvPr>
          <p:cNvSpPr/>
          <p:nvPr/>
        </p:nvSpPr>
        <p:spPr>
          <a:xfrm>
            <a:off x="4095157" y="1147413"/>
            <a:ext cx="1535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추적 결과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3EB148D-9BD4-41B6-8574-2762ED9CB526}"/>
              </a:ext>
            </a:extLst>
          </p:cNvPr>
          <p:cNvSpPr/>
          <p:nvPr/>
        </p:nvSpPr>
        <p:spPr>
          <a:xfrm>
            <a:off x="2469305" y="4107516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7FE451-94F7-4465-BEDC-0E0C56C52662}"/>
              </a:ext>
            </a:extLst>
          </p:cNvPr>
          <p:cNvSpPr/>
          <p:nvPr/>
        </p:nvSpPr>
        <p:spPr>
          <a:xfrm>
            <a:off x="3017793" y="3838405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6A6CD13-72C2-45C3-8431-0DD95F2CB47B}"/>
              </a:ext>
            </a:extLst>
          </p:cNvPr>
          <p:cNvSpPr/>
          <p:nvPr/>
        </p:nvSpPr>
        <p:spPr>
          <a:xfrm>
            <a:off x="3589758" y="408168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9ECAFB7-7B83-4247-BF7E-D6775643F8C1}"/>
              </a:ext>
            </a:extLst>
          </p:cNvPr>
          <p:cNvSpPr/>
          <p:nvPr/>
        </p:nvSpPr>
        <p:spPr>
          <a:xfrm>
            <a:off x="2534662" y="4171822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0A237C-8E68-4B60-B601-01E42237F852}"/>
              </a:ext>
            </a:extLst>
          </p:cNvPr>
          <p:cNvSpPr/>
          <p:nvPr/>
        </p:nvSpPr>
        <p:spPr>
          <a:xfrm>
            <a:off x="3074896" y="3895509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445CAE6-C40B-4A50-A810-FA34C3D65FF6}"/>
              </a:ext>
            </a:extLst>
          </p:cNvPr>
          <p:cNvSpPr/>
          <p:nvPr/>
        </p:nvSpPr>
        <p:spPr>
          <a:xfrm>
            <a:off x="3646862" y="413878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F78B6BC-E288-4366-97D2-8114EBA18706}"/>
              </a:ext>
            </a:extLst>
          </p:cNvPr>
          <p:cNvSpPr/>
          <p:nvPr/>
        </p:nvSpPr>
        <p:spPr>
          <a:xfrm>
            <a:off x="5820100" y="4011505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1DAA5F-7270-47DD-A857-BB4628ED06C6}"/>
              </a:ext>
            </a:extLst>
          </p:cNvPr>
          <p:cNvSpPr/>
          <p:nvPr/>
        </p:nvSpPr>
        <p:spPr>
          <a:xfrm>
            <a:off x="6515736" y="3791200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BEF6BA-6B79-4233-B8C5-FF7D4BB683A1}"/>
              </a:ext>
            </a:extLst>
          </p:cNvPr>
          <p:cNvSpPr/>
          <p:nvPr/>
        </p:nvSpPr>
        <p:spPr>
          <a:xfrm>
            <a:off x="7192450" y="4001497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99A255F-7D94-4908-A699-BCDD10D0560C}"/>
              </a:ext>
            </a:extLst>
          </p:cNvPr>
          <p:cNvSpPr/>
          <p:nvPr/>
        </p:nvSpPr>
        <p:spPr>
          <a:xfrm>
            <a:off x="5876579" y="4066933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6F725CF-D06D-469C-9213-E99C03BF34C7}"/>
              </a:ext>
            </a:extLst>
          </p:cNvPr>
          <p:cNvSpPr/>
          <p:nvPr/>
        </p:nvSpPr>
        <p:spPr>
          <a:xfrm>
            <a:off x="6572839" y="3848304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FD3846A-786E-4BCA-9617-8F32A81C48D2}"/>
              </a:ext>
            </a:extLst>
          </p:cNvPr>
          <p:cNvSpPr/>
          <p:nvPr/>
        </p:nvSpPr>
        <p:spPr>
          <a:xfrm>
            <a:off x="7249554" y="4058601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1C7BBD1-375B-49BA-A0BD-2214F2BA52B3}"/>
              </a:ext>
            </a:extLst>
          </p:cNvPr>
          <p:cNvCxnSpPr>
            <a:cxnSpLocks/>
            <a:stCxn id="52" idx="1"/>
            <a:endCxn id="49" idx="6"/>
          </p:cNvCxnSpPr>
          <p:nvPr/>
        </p:nvCxnSpPr>
        <p:spPr>
          <a:xfrm flipH="1" flipV="1">
            <a:off x="4444798" y="3978293"/>
            <a:ext cx="343197" cy="18645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C98AE206-A76C-49AE-BD34-68D9AE8804A0}"/>
              </a:ext>
            </a:extLst>
          </p:cNvPr>
          <p:cNvSpPr/>
          <p:nvPr/>
        </p:nvSpPr>
        <p:spPr>
          <a:xfrm>
            <a:off x="4153308" y="3832548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AB391D1-FC22-4C14-B6A8-DC1532650433}"/>
              </a:ext>
            </a:extLst>
          </p:cNvPr>
          <p:cNvSpPr/>
          <p:nvPr/>
        </p:nvSpPr>
        <p:spPr>
          <a:xfrm>
            <a:off x="4210412" y="3889652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41761FB-9367-4737-A8D2-586F994862CD}"/>
              </a:ext>
            </a:extLst>
          </p:cNvPr>
          <p:cNvSpPr/>
          <p:nvPr/>
        </p:nvSpPr>
        <p:spPr>
          <a:xfrm>
            <a:off x="4704929" y="408168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D761FED-F71C-41AC-8922-55A394A7E0D5}"/>
              </a:ext>
            </a:extLst>
          </p:cNvPr>
          <p:cNvSpPr/>
          <p:nvPr/>
        </p:nvSpPr>
        <p:spPr>
          <a:xfrm>
            <a:off x="4762033" y="413878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741F69-0061-4655-8A79-43C7E7D2040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 flipV="1">
            <a:off x="6807226" y="3936945"/>
            <a:ext cx="385224" cy="21029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6664432-0B0A-4CA9-B01A-414F6E26FDD3}"/>
              </a:ext>
            </a:extLst>
          </p:cNvPr>
          <p:cNvCxnSpPr>
            <a:cxnSpLocks/>
            <a:stCxn id="14" idx="6"/>
            <a:endCxn id="49" idx="2"/>
          </p:cNvCxnSpPr>
          <p:nvPr/>
        </p:nvCxnSpPr>
        <p:spPr>
          <a:xfrm flipV="1">
            <a:off x="3881248" y="3978293"/>
            <a:ext cx="272060" cy="24913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8C9212C-BF44-4188-82D1-23832FD7761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3309283" y="3984150"/>
            <a:ext cx="280475" cy="2432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238767E-107D-443B-A824-CA650F63CF0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760795" y="3984150"/>
            <a:ext cx="256998" cy="26911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33E5833-85D3-414E-A121-52C9A2CA152F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6111590" y="3936945"/>
            <a:ext cx="404146" cy="22030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E6E8B0-8F79-40D5-93CD-DD05110D1150}"/>
              </a:ext>
            </a:extLst>
          </p:cNvPr>
          <p:cNvSpPr/>
          <p:nvPr/>
        </p:nvSpPr>
        <p:spPr>
          <a:xfrm>
            <a:off x="3453348" y="4557282"/>
            <a:ext cx="2860315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장거리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460FAC6-669B-4AB0-89D5-AE4A408331F0}"/>
              </a:ext>
            </a:extLst>
          </p:cNvPr>
          <p:cNvSpPr/>
          <p:nvPr/>
        </p:nvSpPr>
        <p:spPr>
          <a:xfrm>
            <a:off x="6515736" y="4557282"/>
            <a:ext cx="2860315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단거리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90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2687" y="2951946"/>
            <a:ext cx="32206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Thank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you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429043042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5349</TotalTime>
  <Words>284</Words>
  <Application>Microsoft Office PowerPoint</Application>
  <PresentationFormat>A4 용지(210x297mm)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아리따-돋움(TTF)-Bold</vt:lpstr>
      <vt:lpstr>아리따-돋움(TTF)-Medium</vt:lpstr>
      <vt:lpstr>아리따-돋움(TTF)-SemiBold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MM3455</cp:lastModifiedBy>
  <cp:revision>598</cp:revision>
  <dcterms:created xsi:type="dcterms:W3CDTF">2017-09-07T10:48:07Z</dcterms:created>
  <dcterms:modified xsi:type="dcterms:W3CDTF">2020-10-06T17:51:56Z</dcterms:modified>
</cp:coreProperties>
</file>