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3" r:id="rId3"/>
    <p:sldId id="458" r:id="rId4"/>
    <p:sldId id="470" r:id="rId5"/>
    <p:sldId id="471" r:id="rId6"/>
    <p:sldId id="472" r:id="rId7"/>
    <p:sldId id="473" r:id="rId8"/>
    <p:sldId id="474" r:id="rId9"/>
    <p:sldId id="475" r:id="rId10"/>
    <p:sldId id="414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E75B6"/>
    <a:srgbClr val="FBB3BF"/>
    <a:srgbClr val="F66A81"/>
    <a:srgbClr val="F995A6"/>
    <a:srgbClr val="664E59"/>
    <a:srgbClr val="896977"/>
    <a:srgbClr val="55414A"/>
    <a:srgbClr val="F5516C"/>
    <a:srgbClr val="F66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9561" autoAdjust="0"/>
  </p:normalViewPr>
  <p:slideViewPr>
    <p:cSldViewPr snapToGrid="0">
      <p:cViewPr varScale="1">
        <p:scale>
          <a:sx n="114" d="100"/>
          <a:sy n="114" d="100"/>
        </p:scale>
        <p:origin x="1542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23768" y="2810507"/>
            <a:ext cx="28584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- 4-2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실습과제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2F5309-6CF3-4BC2-9D76-5D086CFE59CC}"/>
              </a:ext>
            </a:extLst>
          </p:cNvPr>
          <p:cNvSpPr/>
          <p:nvPr/>
        </p:nvSpPr>
        <p:spPr>
          <a:xfrm>
            <a:off x="4005104" y="175529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14B04-C87B-42D4-91D5-B0023591A5AB}"/>
              </a:ext>
            </a:extLst>
          </p:cNvPr>
          <p:cNvSpPr/>
          <p:nvPr/>
        </p:nvSpPr>
        <p:spPr>
          <a:xfrm>
            <a:off x="4316867" y="1755298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+mn-ea"/>
              </a:rPr>
              <a:t>가상머신 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FE2E6D-ED6F-458D-AF01-8CFE4D8947F2}"/>
              </a:ext>
            </a:extLst>
          </p:cNvPr>
          <p:cNvSpPr/>
          <p:nvPr/>
        </p:nvSpPr>
        <p:spPr>
          <a:xfrm>
            <a:off x="4005104" y="230929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3428D-138A-42DA-872B-F1EF888F2FD5}"/>
              </a:ext>
            </a:extLst>
          </p:cNvPr>
          <p:cNvSpPr/>
          <p:nvPr/>
        </p:nvSpPr>
        <p:spPr>
          <a:xfrm>
            <a:off x="4316867" y="2309296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게이트웨이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9F8CD9-79FE-44C6-9866-B89763E7BF64}"/>
              </a:ext>
            </a:extLst>
          </p:cNvPr>
          <p:cNvSpPr/>
          <p:nvPr/>
        </p:nvSpPr>
        <p:spPr>
          <a:xfrm>
            <a:off x="4005104" y="286329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EE11F-C4EB-4442-81E9-1A9AF1DDED5D}"/>
              </a:ext>
            </a:extLst>
          </p:cNvPr>
          <p:cNvSpPr/>
          <p:nvPr/>
        </p:nvSpPr>
        <p:spPr>
          <a:xfrm>
            <a:off x="4316867" y="2863294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게이트웨이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NAT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692648-459C-4FBD-8D20-4D6AE89115C1}"/>
              </a:ext>
            </a:extLst>
          </p:cNvPr>
          <p:cNvSpPr/>
          <p:nvPr/>
        </p:nvSpPr>
        <p:spPr>
          <a:xfrm>
            <a:off x="4005104" y="341729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04	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C4F108-EF6B-4BB9-BBF6-1004A4EC4B53}"/>
              </a:ext>
            </a:extLst>
          </p:cNvPr>
          <p:cNvSpPr/>
          <p:nvPr/>
        </p:nvSpPr>
        <p:spPr>
          <a:xfrm>
            <a:off x="4316867" y="3417292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Master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IP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주소 설정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3EBF0F-9F3E-4A1F-8E64-82F2D7F3C8DE}"/>
              </a:ext>
            </a:extLst>
          </p:cNvPr>
          <p:cNvSpPr/>
          <p:nvPr/>
        </p:nvSpPr>
        <p:spPr>
          <a:xfrm>
            <a:off x="4005104" y="3971290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04	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D9424-DC75-4028-91AC-4BE2AA33E1CE}"/>
              </a:ext>
            </a:extLst>
          </p:cNvPr>
          <p:cNvSpPr/>
          <p:nvPr/>
        </p:nvSpPr>
        <p:spPr>
          <a:xfrm>
            <a:off x="4316867" y="3971290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Putty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를 통한 접속</a:t>
            </a:r>
          </a:p>
        </p:txBody>
      </p:sp>
    </p:spTree>
    <p:extLst>
      <p:ext uri="{BB962C8B-B14F-4D97-AF65-F5344CB8AC3E}">
        <p14:creationId xmlns:p14="http://schemas.microsoft.com/office/powerpoint/2010/main" val="104103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가상머신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1039902" y="4339503"/>
            <a:ext cx="877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1(Master)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slave1(Slave)</a:t>
            </a:r>
            <a:r>
              <a:rPr lang="ko-KR" altLang="en-US" sz="1400" dirty="0">
                <a:latin typeface="+mj-ea"/>
                <a:ea typeface="+mj-ea"/>
              </a:rPr>
              <a:t>로 두개의 가상머신을 생성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EFCF45-41A1-40CD-B41D-482464B0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00" y="891051"/>
            <a:ext cx="5222584" cy="29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7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게이트웨이 설정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3630501" y="580779"/>
            <a:ext cx="313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IPv4</a:t>
            </a:r>
            <a:r>
              <a:rPr lang="ko-KR" altLang="en-US" dirty="0">
                <a:latin typeface="+mj-ea"/>
                <a:ea typeface="+mj-ea"/>
              </a:rPr>
              <a:t>속성 내부 </a:t>
            </a:r>
            <a:r>
              <a:rPr lang="en-US" altLang="ko-KR" dirty="0">
                <a:latin typeface="+mj-ea"/>
                <a:ea typeface="+mj-ea"/>
              </a:rPr>
              <a:t>DNS</a:t>
            </a:r>
            <a:r>
              <a:rPr lang="ko-KR" altLang="en-US" dirty="0">
                <a:latin typeface="+mj-ea"/>
                <a:ea typeface="+mj-ea"/>
              </a:rPr>
              <a:t>주소할당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082148-BA2C-4D8D-868A-904CEB20C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927" y="1165555"/>
            <a:ext cx="3080562" cy="343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1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게이트웨이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NAT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566606" y="4563192"/>
            <a:ext cx="877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Master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-US" altLang="ko-KR" sz="1400" dirty="0">
                <a:latin typeface="+mj-ea"/>
                <a:ea typeface="+mj-ea"/>
              </a:rPr>
              <a:t>Slave </a:t>
            </a:r>
            <a:r>
              <a:rPr lang="ko-KR" altLang="en-US" sz="1400" dirty="0">
                <a:latin typeface="+mj-ea"/>
                <a:ea typeface="+mj-ea"/>
              </a:rPr>
              <a:t>두 가상머신에 대한 </a:t>
            </a:r>
            <a:r>
              <a:rPr lang="ko-KR" altLang="en-US" sz="1400" dirty="0" err="1">
                <a:latin typeface="+mj-ea"/>
                <a:ea typeface="+mj-ea"/>
              </a:rPr>
              <a:t>포트포워딩</a:t>
            </a:r>
            <a:r>
              <a:rPr lang="ko-KR" altLang="en-US" sz="1400" dirty="0">
                <a:latin typeface="+mj-ea"/>
                <a:ea typeface="+mj-ea"/>
              </a:rPr>
              <a:t> 실시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240994" y="823722"/>
            <a:ext cx="185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NAT</a:t>
            </a:r>
            <a:r>
              <a:rPr lang="ko-KR" altLang="en-US" dirty="0">
                <a:latin typeface="+mj-ea"/>
                <a:ea typeface="+mj-ea"/>
              </a:rPr>
              <a:t>테이블 설정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268C3A-6FDC-448F-8ED5-C35120AC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30" y="1618470"/>
            <a:ext cx="4040173" cy="26731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53CC43-45F0-4FB2-9059-A57E1E6F7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730" y="1618470"/>
            <a:ext cx="3793664" cy="26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5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Mater IP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 설정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1887286" y="1172159"/>
            <a:ext cx="1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5C55B-32B7-4482-B868-75ED32FAAC0A}"/>
              </a:ext>
            </a:extLst>
          </p:cNvPr>
          <p:cNvSpPr txBox="1"/>
          <p:nvPr/>
        </p:nvSpPr>
        <p:spPr>
          <a:xfrm>
            <a:off x="6642684" y="1172159"/>
            <a:ext cx="1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Slave1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459196-A740-41BD-80FF-111D2EAD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6" y="1770077"/>
            <a:ext cx="4432979" cy="13523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9803B8-1629-45B8-85BF-58687B14D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038" y="1770078"/>
            <a:ext cx="4162752" cy="1352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4EF54-2525-48C4-9CAD-F3D3D12AE6BC}"/>
              </a:ext>
            </a:extLst>
          </p:cNvPr>
          <p:cNvSpPr txBox="1"/>
          <p:nvPr/>
        </p:nvSpPr>
        <p:spPr>
          <a:xfrm>
            <a:off x="642106" y="3735583"/>
            <a:ext cx="877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두개의 가상머신 모두 </a:t>
            </a:r>
            <a:r>
              <a:rPr lang="en-US" altLang="ko-KR" sz="1400" b="1" dirty="0">
                <a:latin typeface="+mj-ea"/>
                <a:ea typeface="+mj-ea"/>
              </a:rPr>
              <a:t>10.0.2.15</a:t>
            </a:r>
            <a:r>
              <a:rPr lang="ko-KR" altLang="en-US" sz="1400" dirty="0">
                <a:latin typeface="+mj-ea"/>
                <a:ea typeface="+mj-ea"/>
              </a:rPr>
              <a:t>의 주소를 갖고 있음을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312CC3-8CFA-47E2-A2A9-063FE36ADA9F}"/>
              </a:ext>
            </a:extLst>
          </p:cNvPr>
          <p:cNvSpPr/>
          <p:nvPr/>
        </p:nvSpPr>
        <p:spPr>
          <a:xfrm>
            <a:off x="448387" y="2452782"/>
            <a:ext cx="2988332" cy="644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666095-5594-4945-B899-BF227A157121}"/>
              </a:ext>
            </a:extLst>
          </p:cNvPr>
          <p:cNvSpPr/>
          <p:nvPr/>
        </p:nvSpPr>
        <p:spPr>
          <a:xfrm>
            <a:off x="5178598" y="2477949"/>
            <a:ext cx="2928171" cy="644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2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Mater IP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 설정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1887286" y="1172159"/>
            <a:ext cx="1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5C55B-32B7-4482-B868-75ED32FAAC0A}"/>
              </a:ext>
            </a:extLst>
          </p:cNvPr>
          <p:cNvSpPr txBox="1"/>
          <p:nvPr/>
        </p:nvSpPr>
        <p:spPr>
          <a:xfrm>
            <a:off x="6642684" y="1172159"/>
            <a:ext cx="1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Slave1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4EF54-2525-48C4-9CAD-F3D3D12AE6BC}"/>
              </a:ext>
            </a:extLst>
          </p:cNvPr>
          <p:cNvSpPr txBox="1"/>
          <p:nvPr/>
        </p:nvSpPr>
        <p:spPr>
          <a:xfrm>
            <a:off x="642106" y="3735583"/>
            <a:ext cx="8772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Master</a:t>
            </a:r>
            <a:r>
              <a:rPr lang="ko-KR" altLang="en-US" sz="1400" dirty="0">
                <a:latin typeface="+mj-ea"/>
                <a:ea typeface="+mj-ea"/>
              </a:rPr>
              <a:t>의 경우 </a:t>
            </a:r>
            <a:r>
              <a:rPr lang="en-US" altLang="ko-KR" sz="1400" b="1" dirty="0">
                <a:latin typeface="+mj-ea"/>
                <a:ea typeface="+mj-ea"/>
              </a:rPr>
              <a:t>10.0.2.17 </a:t>
            </a:r>
            <a:r>
              <a:rPr lang="ko-KR" altLang="en-US" sz="1400" dirty="0">
                <a:latin typeface="+mj-ea"/>
                <a:ea typeface="+mj-ea"/>
              </a:rPr>
              <a:t>의 주소로 변경되었음을 알 수 있으며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</a:p>
          <a:p>
            <a:pPr algn="ctr"/>
            <a:r>
              <a:rPr lang="en-US" altLang="ko-KR" sz="1400" dirty="0">
                <a:latin typeface="+mj-ea"/>
                <a:ea typeface="+mj-ea"/>
              </a:rPr>
              <a:t>Slave</a:t>
            </a:r>
            <a:r>
              <a:rPr lang="ko-KR" altLang="en-US" sz="1400" dirty="0">
                <a:latin typeface="+mj-ea"/>
                <a:ea typeface="+mj-ea"/>
              </a:rPr>
              <a:t>의 경우 </a:t>
            </a:r>
            <a:r>
              <a:rPr lang="en-US" altLang="ko-KR" sz="1400" b="1" dirty="0">
                <a:latin typeface="+mj-ea"/>
                <a:ea typeface="+mj-ea"/>
              </a:rPr>
              <a:t>10.0.2.16</a:t>
            </a:r>
            <a:r>
              <a:rPr lang="ko-KR" altLang="en-US" sz="1400" dirty="0">
                <a:latin typeface="+mj-ea"/>
                <a:ea typeface="+mj-ea"/>
              </a:rPr>
              <a:t>의 주소로 변경되었음을 알 수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933B39-1B49-4E19-AEE1-EA820EC0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8" y="1727411"/>
            <a:ext cx="4558353" cy="1485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4605E5-4218-4420-99FD-D424A1F8C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577" y="1664218"/>
            <a:ext cx="4733645" cy="15640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2741C9-AD29-4619-85A0-37DB8125D006}"/>
              </a:ext>
            </a:extLst>
          </p:cNvPr>
          <p:cNvSpPr/>
          <p:nvPr/>
        </p:nvSpPr>
        <p:spPr>
          <a:xfrm>
            <a:off x="121778" y="2583809"/>
            <a:ext cx="2533475" cy="644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47995F-066A-4112-B572-481AE73B19FA}"/>
              </a:ext>
            </a:extLst>
          </p:cNvPr>
          <p:cNvSpPr/>
          <p:nvPr/>
        </p:nvSpPr>
        <p:spPr>
          <a:xfrm>
            <a:off x="5022803" y="2583809"/>
            <a:ext cx="2728625" cy="644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putty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접속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1887286" y="1172159"/>
            <a:ext cx="1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5C55B-32B7-4482-B868-75ED32FAAC0A}"/>
              </a:ext>
            </a:extLst>
          </p:cNvPr>
          <p:cNvSpPr txBox="1"/>
          <p:nvPr/>
        </p:nvSpPr>
        <p:spPr>
          <a:xfrm>
            <a:off x="6642684" y="1172159"/>
            <a:ext cx="1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Slave1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4EF54-2525-48C4-9CAD-F3D3D12AE6BC}"/>
              </a:ext>
            </a:extLst>
          </p:cNvPr>
          <p:cNvSpPr txBox="1"/>
          <p:nvPr/>
        </p:nvSpPr>
        <p:spPr>
          <a:xfrm>
            <a:off x="642106" y="3735583"/>
            <a:ext cx="877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공교롭게도 두개의 가상머신 다 </a:t>
            </a:r>
            <a:r>
              <a:rPr lang="en-US" altLang="ko-KR" sz="1400" dirty="0">
                <a:latin typeface="+mj-ea"/>
                <a:ea typeface="+mj-ea"/>
              </a:rPr>
              <a:t>putty</a:t>
            </a:r>
            <a:r>
              <a:rPr lang="ko-KR" altLang="en-US" sz="1400" dirty="0">
                <a:latin typeface="+mj-ea"/>
                <a:ea typeface="+mj-ea"/>
              </a:rPr>
              <a:t>로 접근이 불가능한 상태가 되었습니다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374B94-7021-4466-8AC1-1094480FE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5" y="1585148"/>
            <a:ext cx="4252850" cy="19908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D8379B-591E-403E-B6C0-B3A3DE8BB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44" y="1585148"/>
            <a:ext cx="4252850" cy="199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3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6697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연구실에 있는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putty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로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 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4EF54-2525-48C4-9CAD-F3D3D12AE6BC}"/>
              </a:ext>
            </a:extLst>
          </p:cNvPr>
          <p:cNvSpPr txBox="1"/>
          <p:nvPr/>
        </p:nvSpPr>
        <p:spPr>
          <a:xfrm>
            <a:off x="566605" y="4446045"/>
            <a:ext cx="8772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집에 있는 </a:t>
            </a:r>
            <a:r>
              <a:rPr lang="en-US" altLang="ko-KR" sz="1400" dirty="0">
                <a:latin typeface="+mj-ea"/>
                <a:ea typeface="+mj-ea"/>
              </a:rPr>
              <a:t>PC</a:t>
            </a:r>
            <a:r>
              <a:rPr lang="ko-KR" altLang="en-US" sz="1400" dirty="0">
                <a:latin typeface="+mj-ea"/>
                <a:ea typeface="+mj-ea"/>
              </a:rPr>
              <a:t>와의 차이점은 </a:t>
            </a:r>
            <a:r>
              <a:rPr lang="en-US" altLang="ko-KR" sz="1400" dirty="0" err="1">
                <a:latin typeface="+mj-ea"/>
                <a:ea typeface="+mj-ea"/>
              </a:rPr>
              <a:t>dhcp</a:t>
            </a:r>
            <a:r>
              <a:rPr lang="en-US" altLang="ko-KR" sz="1400" dirty="0">
                <a:latin typeface="+mj-ea"/>
                <a:ea typeface="+mj-ea"/>
              </a:rPr>
              <a:t>: true</a:t>
            </a:r>
            <a:r>
              <a:rPr lang="ko-KR" altLang="en-US" sz="1400" dirty="0">
                <a:latin typeface="+mj-ea"/>
                <a:ea typeface="+mj-ea"/>
              </a:rPr>
              <a:t>의 차이점밖에 없음에도 불구하고 연구실에 설치한 </a:t>
            </a:r>
            <a:r>
              <a:rPr lang="en-US" altLang="ko-KR" sz="1400" dirty="0">
                <a:latin typeface="+mj-ea"/>
                <a:ea typeface="+mj-ea"/>
              </a:rPr>
              <a:t>putty</a:t>
            </a:r>
            <a:r>
              <a:rPr lang="ko-KR" altLang="en-US" sz="1400" dirty="0">
                <a:latin typeface="+mj-ea"/>
                <a:ea typeface="+mj-ea"/>
              </a:rPr>
              <a:t>를 통하여</a:t>
            </a:r>
            <a:r>
              <a:rPr lang="en-US" altLang="ko-KR" sz="1400" dirty="0">
                <a:latin typeface="+mj-ea"/>
                <a:ea typeface="+mj-ea"/>
              </a:rPr>
              <a:t>ubuntu</a:t>
            </a:r>
            <a:r>
              <a:rPr lang="ko-KR" altLang="en-US" sz="1400">
                <a:latin typeface="+mj-ea"/>
                <a:ea typeface="+mj-ea"/>
              </a:rPr>
              <a:t>를 접속 </a:t>
            </a:r>
            <a:r>
              <a:rPr lang="ko-KR" altLang="en-US" sz="1400" dirty="0">
                <a:latin typeface="+mj-ea"/>
                <a:ea typeface="+mj-ea"/>
              </a:rPr>
              <a:t>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올바르게 접속된 모습을 확인할 수 있었습니다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994FEE-1307-4DA3-A929-C4824DF6C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94" y="995990"/>
            <a:ext cx="5277011" cy="3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9287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7987</TotalTime>
  <Words>187</Words>
  <Application>Microsoft Office PowerPoint</Application>
  <PresentationFormat>A4 용지(210x297mm)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Orlando</cp:lastModifiedBy>
  <cp:revision>677</cp:revision>
  <dcterms:created xsi:type="dcterms:W3CDTF">2017-09-07T10:48:07Z</dcterms:created>
  <dcterms:modified xsi:type="dcterms:W3CDTF">2020-11-01T18:16:02Z</dcterms:modified>
</cp:coreProperties>
</file>