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56" r:id="rId2"/>
    <p:sldId id="426" r:id="rId3"/>
    <p:sldId id="422" r:id="rId4"/>
    <p:sldId id="427" r:id="rId5"/>
    <p:sldId id="425" r:id="rId6"/>
    <p:sldId id="428" r:id="rId7"/>
    <p:sldId id="393" r:id="rId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14" autoAdjust="0"/>
  </p:normalViewPr>
  <p:slideViewPr>
    <p:cSldViewPr>
      <p:cViewPr varScale="1">
        <p:scale>
          <a:sx n="66" d="100"/>
          <a:sy n="66" d="100"/>
        </p:scale>
        <p:origin x="13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이인재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굴림"/>
              </a:rPr>
              <a:t>Email : dlswotmd@gmail.com</a:t>
            </a:r>
            <a:endParaRPr lang="ko-KR" altLang="en-US" sz="1800" b="1" dirty="0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고한설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굴림"/>
              </a:rPr>
              <a:t>Email : rhgkstjf@naver.com</a:t>
            </a:r>
            <a:endParaRPr lang="ko-KR" altLang="en-US" sz="1800" b="1" dirty="0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i="0" dirty="0"/>
              <a:t>Simulink </a:t>
            </a:r>
            <a:r>
              <a:rPr lang="ko-KR" altLang="en-US" i="0" dirty="0"/>
              <a:t>연동 및 제어</a:t>
            </a:r>
            <a:endParaRPr lang="en-US" altLang="ko-KR" i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r>
              <a:rPr lang="ko-KR" altLang="en-US" dirty="0"/>
              <a:t>이인재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21.01.05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b="1" dirty="0"/>
              <a:t>문제점</a:t>
            </a:r>
            <a:endParaRPr lang="en-US" altLang="ko-KR" sz="2000" b="1" dirty="0"/>
          </a:p>
          <a:p>
            <a:pPr lvl="1"/>
            <a:r>
              <a:rPr lang="en-US" altLang="ko-KR" b="1" dirty="0"/>
              <a:t>Simulink </a:t>
            </a:r>
            <a:r>
              <a:rPr lang="ko-KR" altLang="en-US" b="1" dirty="0"/>
              <a:t>와 외부 프로그램의 연동 문제</a:t>
            </a:r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/>
              <a:t>Simulink </a:t>
            </a:r>
            <a:r>
              <a:rPr lang="ko-KR" altLang="en-US" i="0" dirty="0"/>
              <a:t>연동 및 제어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DE4D63-B249-4906-8AD9-61E01609C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52" y="2805330"/>
            <a:ext cx="3715538" cy="2503607"/>
          </a:xfrm>
          <a:prstGeom prst="rect">
            <a:avLst/>
          </a:prstGeom>
        </p:spPr>
      </p:pic>
      <p:pic>
        <p:nvPicPr>
          <p:cNvPr id="5122" name="Picture 2" descr="Top 3 Programming Language To Watch Out in 2019 | Hacker Noon">
            <a:extLst>
              <a:ext uri="{FF2B5EF4-FFF2-40B4-BE49-F238E27FC236}">
                <a16:creationId xmlns:a16="http://schemas.microsoft.com/office/drawing/2014/main" id="{F715B17A-CB3D-490B-8D91-7179DCD49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84675"/>
            <a:ext cx="3610882" cy="22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CC35FB6-2E0F-4FED-AA6F-7DD98ADD1DE0}"/>
              </a:ext>
            </a:extLst>
          </p:cNvPr>
          <p:cNvSpPr/>
          <p:nvPr/>
        </p:nvSpPr>
        <p:spPr>
          <a:xfrm>
            <a:off x="4544213" y="3861048"/>
            <a:ext cx="792088" cy="64807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26732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MatLab</a:t>
            </a:r>
            <a:r>
              <a:rPr lang="ko-KR" altLang="en-US" b="1" dirty="0"/>
              <a:t>을 통한 연동</a:t>
            </a:r>
            <a:endParaRPr lang="en-US" altLang="ko-KR" sz="2000" b="1" dirty="0"/>
          </a:p>
          <a:p>
            <a:pPr marL="857250" lvl="1" indent="-457200">
              <a:buFont typeface="Wingdings"/>
              <a:buAutoNum type="arabicPeriod"/>
            </a:pPr>
            <a:r>
              <a:rPr lang="en-US" altLang="ko-KR" sz="1600" b="1" dirty="0" err="1"/>
              <a:t>MatLab</a:t>
            </a:r>
            <a:r>
              <a:rPr lang="ko-KR" altLang="en-US" sz="1600" b="1" dirty="0"/>
              <a:t>에서 기본적으로 제공하는 함수 </a:t>
            </a:r>
            <a:r>
              <a:rPr lang="en-US" altLang="ko-KR" sz="1600" b="1" dirty="0" err="1"/>
              <a:t>set_param</a:t>
            </a:r>
            <a:r>
              <a:rPr lang="en-US" altLang="ko-KR" sz="1600" b="1" dirty="0"/>
              <a:t>() </a:t>
            </a:r>
            <a:r>
              <a:rPr lang="ko-KR" altLang="en-US" sz="1600" b="1" dirty="0"/>
              <a:t>을  통하여 </a:t>
            </a:r>
            <a:br>
              <a:rPr lang="en-US" altLang="ko-KR" sz="1600" b="1" dirty="0"/>
            </a:br>
            <a:r>
              <a:rPr lang="en-US" altLang="ko-KR" sz="1600" b="1" dirty="0"/>
              <a:t>Simulink</a:t>
            </a:r>
            <a:r>
              <a:rPr lang="ko-KR" altLang="en-US" sz="1600" b="1" dirty="0"/>
              <a:t>의 블록을 실행 가능</a:t>
            </a:r>
            <a:endParaRPr lang="en-US" altLang="ko-KR" sz="1600" b="1" dirty="0"/>
          </a:p>
          <a:p>
            <a:pPr marL="857250" lvl="1" indent="-457200">
              <a:buFont typeface="Wingdings"/>
              <a:buAutoNum type="arabicPeriod"/>
            </a:pPr>
            <a:endParaRPr lang="en-US" altLang="ko-KR" sz="1600" b="1" dirty="0"/>
          </a:p>
          <a:p>
            <a:pPr marL="857250" lvl="1" indent="-457200">
              <a:buFont typeface="Wingdings"/>
              <a:buAutoNum type="arabicPeriod"/>
            </a:pPr>
            <a:r>
              <a:rPr lang="en-US" altLang="ko-KR" sz="1600" b="1" dirty="0" err="1"/>
              <a:t>set_param</a:t>
            </a:r>
            <a:r>
              <a:rPr lang="ko-KR" altLang="en-US" sz="1600" b="1" dirty="0"/>
              <a:t>에서 사용되는 매개변수로는 기본적으로 </a:t>
            </a:r>
            <a:br>
              <a:rPr lang="en-US" altLang="ko-KR" sz="1600" b="1" dirty="0"/>
            </a:br>
            <a:r>
              <a:rPr lang="en-US" altLang="ko-KR" sz="1600" b="1" dirty="0"/>
              <a:t>model/block(object), parameter name, value</a:t>
            </a:r>
            <a:r>
              <a:rPr lang="ko-KR" altLang="en-US" sz="1600" b="1" dirty="0"/>
              <a:t>로 구성</a:t>
            </a:r>
            <a:endParaRPr lang="en-US" altLang="ko-KR" sz="1600" b="1" dirty="0"/>
          </a:p>
          <a:p>
            <a:pPr marL="457200" indent="-457200">
              <a:buFont typeface="Wingdings"/>
              <a:buAutoNum type="arabicPeriod"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/>
              <a:t>Simulink </a:t>
            </a:r>
            <a:r>
              <a:rPr lang="ko-KR" altLang="en-US" i="0" dirty="0"/>
              <a:t>연동 및 제어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19B64-8B73-429B-AE4B-519B5B7B3817}"/>
              </a:ext>
            </a:extLst>
          </p:cNvPr>
          <p:cNvSpPr txBox="1"/>
          <p:nvPr/>
        </p:nvSpPr>
        <p:spPr>
          <a:xfrm>
            <a:off x="2122637" y="6038586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sz="12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 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E2A48A1-490E-41D8-9101-09D909A86E41}"/>
              </a:ext>
            </a:extLst>
          </p:cNvPr>
          <p:cNvSpPr txBox="1">
            <a:spLocks/>
          </p:cNvSpPr>
          <p:nvPr/>
        </p:nvSpPr>
        <p:spPr>
          <a:xfrm>
            <a:off x="901700" y="6324600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/>
              <a:buNone/>
            </a:pPr>
            <a:endParaRPr lang="en-US" altLang="ko-KR" sz="2000" b="1" kern="0" dirty="0"/>
          </a:p>
          <a:p>
            <a:pPr marL="457200" indent="-457200">
              <a:buFont typeface="Wingdings"/>
              <a:buAutoNum type="arabicPeriod"/>
            </a:pPr>
            <a:endParaRPr lang="en-US" altLang="ko-KR" sz="2000" b="1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BBF02C-9C45-4185-8B61-BFCCBA311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082772"/>
            <a:ext cx="5765716" cy="9107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A70174-EA20-4CFA-AEB8-3817E0C365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12" y="4212524"/>
            <a:ext cx="5676900" cy="209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5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확인해야 할 부분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lvl="1"/>
            <a:r>
              <a:rPr lang="en-US" altLang="ko-KR" sz="1600" b="1" dirty="0"/>
              <a:t>T1dms</a:t>
            </a:r>
            <a:r>
              <a:rPr lang="ko-KR" altLang="en-US" sz="1600" b="1" dirty="0"/>
              <a:t>에서 제공하는 </a:t>
            </a:r>
            <a:r>
              <a:rPr lang="en-US" altLang="ko-KR" sz="1600" b="1" dirty="0"/>
              <a:t>Simulink controller</a:t>
            </a:r>
            <a:r>
              <a:rPr lang="ko-KR" altLang="en-US" sz="1600" b="1" dirty="0"/>
              <a:t>블록의 출력 값 할당을 위한</a:t>
            </a:r>
            <a:br>
              <a:rPr lang="en-US" altLang="ko-KR" sz="1600" b="1" dirty="0"/>
            </a:br>
            <a:r>
              <a:rPr lang="ko-KR" altLang="en-US" sz="1600" b="1" dirty="0"/>
              <a:t>블록 추가 혹은 변수 할당 방법 고려 </a:t>
            </a:r>
            <a:endParaRPr lang="en-US" altLang="ko-KR" sz="1600" b="1" dirty="0"/>
          </a:p>
          <a:p>
            <a:pPr marL="457200" lvl="1" indent="0">
              <a:buNone/>
            </a:pPr>
            <a:endParaRPr lang="en-US" altLang="ko-KR" sz="1600" b="1" dirty="0"/>
          </a:p>
          <a:p>
            <a:pPr lvl="1"/>
            <a:r>
              <a:rPr lang="ko-KR" altLang="en-US" sz="1600" b="1" dirty="0"/>
              <a:t>시나리오 파일을 인자로 활용한 값 출력 가능 여부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en-US" altLang="ko-KR" sz="1600" b="1" dirty="0" err="1"/>
              <a:t>Ctrlsetup.m</a:t>
            </a:r>
            <a:r>
              <a:rPr lang="ko-KR" altLang="en-US" sz="1600" b="1" dirty="0"/>
              <a:t>파일 내부에 인자 설정이 가능한지에 대한 여부 </a:t>
            </a:r>
            <a:endParaRPr lang="en-US" altLang="ko-KR" sz="1600" b="1" dirty="0"/>
          </a:p>
          <a:p>
            <a:pPr marL="457200" indent="-457200">
              <a:buFont typeface="Wingdings"/>
              <a:buAutoNum type="arabicPeriod"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/>
              <a:t>Simulink </a:t>
            </a:r>
            <a:r>
              <a:rPr lang="ko-KR" altLang="en-US" i="0" dirty="0"/>
              <a:t>연동 및 제어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19B64-8B73-429B-AE4B-519B5B7B3817}"/>
              </a:ext>
            </a:extLst>
          </p:cNvPr>
          <p:cNvSpPr txBox="1"/>
          <p:nvPr/>
        </p:nvSpPr>
        <p:spPr>
          <a:xfrm>
            <a:off x="2122637" y="6038586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sz="12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 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E2A48A1-490E-41D8-9101-09D909A86E41}"/>
              </a:ext>
            </a:extLst>
          </p:cNvPr>
          <p:cNvSpPr txBox="1">
            <a:spLocks/>
          </p:cNvSpPr>
          <p:nvPr/>
        </p:nvSpPr>
        <p:spPr>
          <a:xfrm>
            <a:off x="901700" y="6324600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/>
              <a:buNone/>
            </a:pPr>
            <a:endParaRPr lang="en-US" altLang="ko-KR" sz="2000" b="1" kern="0" dirty="0"/>
          </a:p>
          <a:p>
            <a:pPr marL="457200" indent="-457200">
              <a:buFont typeface="Wingdings"/>
              <a:buAutoNum type="arabicPeriod"/>
            </a:pPr>
            <a:endParaRPr lang="en-US" altLang="ko-KR" sz="2000" b="1" kern="0" dirty="0"/>
          </a:p>
        </p:txBody>
      </p:sp>
    </p:spTree>
    <p:extLst>
      <p:ext uri="{BB962C8B-B14F-4D97-AF65-F5344CB8AC3E}">
        <p14:creationId xmlns:p14="http://schemas.microsoft.com/office/powerpoint/2010/main" val="275516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응용</a:t>
            </a:r>
            <a:r>
              <a:rPr lang="en-US" altLang="ko-KR" b="1" dirty="0"/>
              <a:t>(python)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ko-KR" altLang="en-US" sz="2000" b="1" dirty="0" err="1"/>
              <a:t>파이썬에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matlab</a:t>
            </a:r>
            <a:r>
              <a:rPr lang="en-US" altLang="ko-KR" sz="2000" b="1" dirty="0"/>
              <a:t> API</a:t>
            </a:r>
            <a:r>
              <a:rPr lang="ko-KR" altLang="en-US" sz="2000" b="1" dirty="0"/>
              <a:t>설치</a:t>
            </a:r>
            <a:endParaRPr lang="en-US" altLang="ko-KR" sz="2000" b="1" dirty="0"/>
          </a:p>
          <a:p>
            <a:pPr marL="400050" lvl="1" indent="0">
              <a:buNone/>
            </a:pPr>
            <a:endParaRPr lang="en-US" altLang="ko-KR" sz="1600" b="1" dirty="0"/>
          </a:p>
          <a:p>
            <a:pPr marL="400050" lvl="1" indent="0">
              <a:buNone/>
            </a:pPr>
            <a:endParaRPr lang="en-US" altLang="ko-KR" sz="16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파이썬 내에서 </a:t>
            </a:r>
            <a:r>
              <a:rPr lang="ko-KR" altLang="en-US" sz="2000" b="1" dirty="0" err="1"/>
              <a:t>매트랩</a:t>
            </a:r>
            <a:r>
              <a:rPr lang="ko-KR" altLang="en-US" sz="2000" b="1" dirty="0"/>
              <a:t> 실행 후 컨트롤러 연결</a:t>
            </a:r>
            <a:endParaRPr lang="en-US" altLang="ko-KR" sz="20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/>
              <a:t>Simulink </a:t>
            </a:r>
            <a:r>
              <a:rPr lang="ko-KR" altLang="en-US" i="0" dirty="0"/>
              <a:t>연동 및 제어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19B64-8B73-429B-AE4B-519B5B7B3817}"/>
              </a:ext>
            </a:extLst>
          </p:cNvPr>
          <p:cNvSpPr txBox="1"/>
          <p:nvPr/>
        </p:nvSpPr>
        <p:spPr>
          <a:xfrm>
            <a:off x="2122637" y="6038586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sz="12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5526AA-3BC6-4133-918B-39FBA85B8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04" y="2420888"/>
            <a:ext cx="6511192" cy="5539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9DF7F8-69B9-4956-AD32-218022A66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52" y="3883115"/>
            <a:ext cx="6712295" cy="23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4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응용</a:t>
            </a:r>
            <a:r>
              <a:rPr lang="en-US" altLang="ko-KR" b="1" dirty="0"/>
              <a:t>(python)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0" indent="0">
              <a:buNone/>
            </a:pPr>
            <a:r>
              <a:rPr lang="en-US" altLang="ko-KR" sz="2000" b="1" dirty="0"/>
              <a:t>3.    </a:t>
            </a:r>
            <a:r>
              <a:rPr lang="ko-KR" altLang="en-US" sz="2000" b="1" dirty="0"/>
              <a:t>컨트롤러에 매개변수를 할당 후 실행</a:t>
            </a:r>
            <a:endParaRPr lang="en-US" altLang="ko-KR" sz="2000" b="1" dirty="0"/>
          </a:p>
          <a:p>
            <a:pPr marL="400050" lvl="1" indent="0">
              <a:buNone/>
            </a:pPr>
            <a:endParaRPr lang="en-US" altLang="ko-KR" sz="16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/>
              <a:t>Simulink </a:t>
            </a:r>
            <a:r>
              <a:rPr lang="ko-KR" altLang="en-US" i="0" dirty="0"/>
              <a:t>연동 및 제어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19B64-8B73-429B-AE4B-519B5B7B3817}"/>
              </a:ext>
            </a:extLst>
          </p:cNvPr>
          <p:cNvSpPr txBox="1"/>
          <p:nvPr/>
        </p:nvSpPr>
        <p:spPr>
          <a:xfrm>
            <a:off x="2122637" y="6038586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sz="12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32F709-3FE6-448B-976D-5D684BB73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108731"/>
            <a:ext cx="5473981" cy="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8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30208</TotalTime>
  <Words>146</Words>
  <Application>Microsoft Office PowerPoint</Application>
  <PresentationFormat>화면 슬라이드 쇼(4:3)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HY헤드라인M</vt:lpstr>
      <vt:lpstr>Malgun Gothic Semilight</vt:lpstr>
      <vt:lpstr>굴림</vt:lpstr>
      <vt:lpstr>맑은 고딕</vt:lpstr>
      <vt:lpstr>Arial</vt:lpstr>
      <vt:lpstr>Times New Roman</vt:lpstr>
      <vt:lpstr>Wingdings</vt:lpstr>
      <vt:lpstr>Default Theme</vt:lpstr>
      <vt:lpstr>Simulink 연동 및 제어</vt:lpstr>
      <vt:lpstr>Simulink 연동 및 제어</vt:lpstr>
      <vt:lpstr>Simulink 연동 및 제어</vt:lpstr>
      <vt:lpstr>Simulink 연동 및 제어</vt:lpstr>
      <vt:lpstr>Simulink 연동 및 제어</vt:lpstr>
      <vt:lpstr>Simulink 연동 및 제어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MM3455</cp:lastModifiedBy>
  <cp:revision>422</cp:revision>
  <cp:lastPrinted>2016-11-01T07:29:09Z</cp:lastPrinted>
  <dcterms:created xsi:type="dcterms:W3CDTF">2013-09-09T21:16:08Z</dcterms:created>
  <dcterms:modified xsi:type="dcterms:W3CDTF">2021-01-05T04:24:55Z</dcterms:modified>
</cp:coreProperties>
</file>