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6"/>
  </p:notesMasterIdLst>
  <p:sldIdLst>
    <p:sldId id="256" r:id="rId2"/>
    <p:sldId id="421" r:id="rId3"/>
    <p:sldId id="415" r:id="rId4"/>
    <p:sldId id="393" r:id="rId5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  <p:cmAuthor id="3" name="CSLAB" initials="C" lastIdx="1" clrIdx="2">
    <p:extLst>
      <p:ext uri="{19B8F6BF-5375-455C-9EA6-DF929625EA0E}">
        <p15:presenceInfo xmlns:p15="http://schemas.microsoft.com/office/powerpoint/2012/main" userId="CSLA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99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7" autoAdjust="0"/>
    <p:restoredTop sz="94614" autoAdjust="0"/>
  </p:normalViewPr>
  <p:slideViewPr>
    <p:cSldViewPr>
      <p:cViewPr varScale="1">
        <p:scale>
          <a:sx n="114" d="100"/>
          <a:sy n="114" d="100"/>
        </p:scale>
        <p:origin x="165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이인재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dlswotmd@gmail.com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 err="1">
                <a:latin typeface="HY헤드라인M"/>
                <a:ea typeface="HY헤드라인M"/>
              </a:rPr>
              <a:t>고한설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rhgkstjf@naver.com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i="0" dirty="0"/>
              <a:t>주제 선정</a:t>
            </a:r>
            <a:endParaRPr lang="en-US" altLang="ko-KR" i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 err="1"/>
              <a:t>컴퓨터시스템연구실</a:t>
            </a:r>
            <a:endParaRPr lang="en-US" altLang="ko-KR" dirty="0"/>
          </a:p>
          <a:p>
            <a:r>
              <a:rPr lang="ko-KR" altLang="en-US" dirty="0"/>
              <a:t>이인재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20.11.11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 dirty="0"/>
              <a:t>혈당 데이터 관련 주제 선정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i="0" dirty="0"/>
              <a:t>주제 선정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3FBC20-3C53-4941-ADB7-417BAED28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2073708"/>
            <a:ext cx="7660542" cy="443633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     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334393-3162-430D-8477-3490DE06718E}"/>
              </a:ext>
            </a:extLst>
          </p:cNvPr>
          <p:cNvSpPr txBox="1"/>
          <p:nvPr/>
        </p:nvSpPr>
        <p:spPr>
          <a:xfrm>
            <a:off x="1118678" y="1667055"/>
            <a:ext cx="6192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면담 내용 정리 및 선택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A19B64-8B73-429B-AE4B-519B5B7B3817}"/>
              </a:ext>
            </a:extLst>
          </p:cNvPr>
          <p:cNvSpPr txBox="1"/>
          <p:nvPr/>
        </p:nvSpPr>
        <p:spPr>
          <a:xfrm>
            <a:off x="2122637" y="6038586"/>
            <a:ext cx="6192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  <a:p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  <a:p>
            <a:r>
              <a:rPr lang="ko-KR" altLang="en-US" sz="1200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D6A4B0-25A2-47D0-A145-4696CBF2F57F}"/>
              </a:ext>
            </a:extLst>
          </p:cNvPr>
          <p:cNvSpPr txBox="1"/>
          <p:nvPr/>
        </p:nvSpPr>
        <p:spPr>
          <a:xfrm>
            <a:off x="1742014" y="3058050"/>
            <a:ext cx="619268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기존의 혈당 데이터 </a:t>
            </a:r>
            <a:r>
              <a:rPr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파일를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 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MatLab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을 통한 프로그램으로 개선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혈당 관리를 위한 측정 및 관리 프로그램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입원 환자에 대한 실시간 측정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IOT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혹은 데이터를 서버로 </a:t>
            </a:r>
            <a:b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</a:b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전송 받아 제공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  <a:p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+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해당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MATLAB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프로그램을 스마트폰 어플리케이션으로 연동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  <a:p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  <a:p>
            <a:r>
              <a:rPr lang="ko-KR" altLang="en-US" sz="1200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119102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 dirty="0"/>
              <a:t>혈당 관리를 위한 측정 및 프로그램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i="0" dirty="0"/>
              <a:t>주제 선정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3FBC20-3C53-4941-ADB7-417BAED28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2073708"/>
            <a:ext cx="7660542" cy="443633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     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334393-3162-430D-8477-3490DE06718E}"/>
              </a:ext>
            </a:extLst>
          </p:cNvPr>
          <p:cNvSpPr txBox="1"/>
          <p:nvPr/>
        </p:nvSpPr>
        <p:spPr>
          <a:xfrm>
            <a:off x="1118678" y="1667055"/>
            <a:ext cx="6192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프로그램 내용 구상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A19B64-8B73-429B-AE4B-519B5B7B3817}"/>
              </a:ext>
            </a:extLst>
          </p:cNvPr>
          <p:cNvSpPr txBox="1"/>
          <p:nvPr/>
        </p:nvSpPr>
        <p:spPr>
          <a:xfrm>
            <a:off x="2122637" y="6038586"/>
            <a:ext cx="6192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  <a:p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  <a:p>
            <a:r>
              <a:rPr lang="ko-KR" altLang="en-US" sz="1200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D6A4B0-25A2-47D0-A145-4696CBF2F57F}"/>
              </a:ext>
            </a:extLst>
          </p:cNvPr>
          <p:cNvSpPr txBox="1"/>
          <p:nvPr/>
        </p:nvSpPr>
        <p:spPr>
          <a:xfrm>
            <a:off x="1728068" y="2780928"/>
            <a:ext cx="619268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사용자의 일상 루틴을 통한 혈당 예측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  <a:p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평균혈당의 기반으로 혈당의 변화가 커지는 구간에 대하여 </a:t>
            </a:r>
            <a:b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</a:b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안정화를 위한 인슐린 투여 및 특정 행동 권장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주간 평균 혈당 및 월간 평균 혈당데이터 그래프 제공을 통해 </a:t>
            </a:r>
            <a:b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</a:b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혈당 변화의 추이 시각화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이러한 서비스를 </a:t>
            </a:r>
            <a:r>
              <a:rPr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어플리케이션형식으로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 제공</a:t>
            </a:r>
            <a:r>
              <a:rPr lang="ko-KR" altLang="en-US" sz="1200" b="1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286305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29949</TotalTime>
  <Words>111</Words>
  <Application>Microsoft Office PowerPoint</Application>
  <PresentationFormat>화면 슬라이드 쇼(4:3)</PresentationFormat>
  <Paragraphs>42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3" baseType="lpstr">
      <vt:lpstr>HY헤드라인M</vt:lpstr>
      <vt:lpstr>Malgun Gothic Semilight</vt:lpstr>
      <vt:lpstr>굴림</vt:lpstr>
      <vt:lpstr>맑은 고딕</vt:lpstr>
      <vt:lpstr>Arial</vt:lpstr>
      <vt:lpstr>Consolas</vt:lpstr>
      <vt:lpstr>Times New Roman</vt:lpstr>
      <vt:lpstr>Wingdings</vt:lpstr>
      <vt:lpstr>Default Theme</vt:lpstr>
      <vt:lpstr>주제 선정</vt:lpstr>
      <vt:lpstr>주제 선정</vt:lpstr>
      <vt:lpstr>주제 선정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세미나 #8 -sMap-</dc:title>
  <dc:creator>Nineking</dc:creator>
  <cp:lastModifiedBy>Orlando</cp:lastModifiedBy>
  <cp:revision>408</cp:revision>
  <cp:lastPrinted>2016-11-01T07:29:09Z</cp:lastPrinted>
  <dcterms:created xsi:type="dcterms:W3CDTF">2013-09-09T21:16:08Z</dcterms:created>
  <dcterms:modified xsi:type="dcterms:W3CDTF">2020-11-11T06:37:31Z</dcterms:modified>
</cp:coreProperties>
</file>