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tsgo.github.io/machine%20learning/2017/05/18/naive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unlimitedpower.tistory.com/entry/NLP-Naive-Bayesian-Classification%EB%82%98%EC%9D%B4%EB%B8%8C-%EB%B2%A0%EC%9D%B4%EC%A6%88-%EB%B6%84%EB%A5%98?category=40762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영화평의 긍정 부정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https://ratsgo.github.io/machine%20learning/2017/05/18/naive/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출처: http://bcho.tistory.com/1010 [조대협의 블로그]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출처: http://bcho.tistory.com/1010 [조대협의 블로그]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http://unlimitedpower.tistory.com/entry/NLP-Naive-Bayesian-Classification%EB%82%98%EC%9D%B4%EB%B8%8C-%EB%B2%A0%EC%9D%B4%EC%A6%88-%EB%B6%84%EB%A5%98?category=407624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limitedpower.tistory.com/entry/NLP-Naive-Bayesian-Classification%EB%82%98%EC%9D%B4%EB%B8%8C-%EB%B2%A0%EC%9D%B4%EC%A6%88-%EB%B6%84%EB%A5%98?category=407624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cho.tistory.com/101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648425"/>
            <a:ext cx="85206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Filtering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Bayesian Classification 실습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filtering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단어 리스트 words</a:t>
            </a:r>
            <a:r>
              <a:rPr lang="en"/>
              <a:t>가 </a:t>
            </a:r>
            <a:r>
              <a:rPr lang="en"/>
              <a:t>카테고리에 속할 확률 계산. 확률값이 너무 작은 경우 downflow가 발생할 수 있어서 log 사용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카테고리에 단어 word가 출현하는 확률 계산. 사전에 없는 단어가 나오면 확률이 0이 되므로 1을 더함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        </a:t>
            </a:r>
            <a:endParaRPr sz="1000"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876800" y="-25300"/>
            <a:ext cx="4260300" cy="479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</a:t>
            </a:r>
            <a:r>
              <a:rPr lang="en" sz="1200"/>
              <a:t># 카테고리 내부의 단어 출현 횟수 구하기</a:t>
            </a:r>
            <a:br>
              <a:rPr lang="en" sz="1200"/>
            </a:br>
            <a:r>
              <a:rPr lang="en" sz="1200"/>
              <a:t>    def get_word_count(self, word, category):</a:t>
            </a:r>
            <a:br>
              <a:rPr lang="en" sz="1200"/>
            </a:br>
            <a:r>
              <a:rPr lang="en" sz="1200"/>
              <a:t>        if word in self.word_dict[category]:</a:t>
            </a:r>
            <a:br>
              <a:rPr lang="en" sz="1200"/>
            </a:br>
            <a:r>
              <a:rPr lang="en" sz="1200"/>
              <a:t>            return self.word_dict[category][word]</a:t>
            </a:r>
            <a:br>
              <a:rPr lang="en" sz="1200"/>
            </a:br>
            <a:r>
              <a:rPr lang="en" sz="1200"/>
              <a:t>        else:</a:t>
            </a:r>
            <a:br>
              <a:rPr lang="en" sz="1200"/>
            </a:br>
            <a:r>
              <a:rPr lang="en" sz="1200"/>
              <a:t>            return 0</a:t>
            </a:r>
            <a:br>
              <a:rPr lang="en" sz="1200"/>
            </a:br>
            <a:r>
              <a:rPr lang="en" sz="1200"/>
              <a:t>    # 카테고리의 확률 계산</a:t>
            </a:r>
            <a:br>
              <a:rPr lang="en" sz="1200"/>
            </a:br>
            <a:r>
              <a:rPr lang="en" sz="1200"/>
              <a:t>    def category_prob(self, category):</a:t>
            </a:r>
            <a:br>
              <a:rPr lang="en" sz="1200"/>
            </a:br>
            <a:r>
              <a:rPr lang="en" sz="1200"/>
              <a:t>        sum_categories = sum(self.category_dict.values())</a:t>
            </a:r>
            <a:br>
              <a:rPr lang="en" sz="1200"/>
            </a:br>
            <a:r>
              <a:rPr lang="en" sz="1200"/>
              <a:t>        category_v = self.category_dict[category]</a:t>
            </a:r>
            <a:br>
              <a:rPr lang="en" sz="1200"/>
            </a:br>
            <a:r>
              <a:rPr lang="en" sz="1200"/>
              <a:t>        return category_v / sum_categories</a:t>
            </a:r>
            <a:br>
              <a:rPr lang="en" sz="1200"/>
            </a:br>
            <a:r>
              <a:rPr lang="en" sz="1200"/>
              <a:t>    # 카테고리에 단어 word가 출현하는 확률 계산 --- (※6)</a:t>
            </a:r>
            <a:br>
              <a:rPr lang="en" sz="1200"/>
            </a:br>
            <a:r>
              <a:rPr lang="en" sz="1200"/>
              <a:t>    def word_prob(self, word, category):</a:t>
            </a:r>
            <a:br>
              <a:rPr lang="en" sz="1200"/>
            </a:br>
            <a:r>
              <a:rPr lang="en" sz="1200"/>
              <a:t>        n = self.get_word_count(word, category) + 1 # ---(※6a)</a:t>
            </a:r>
            <a:br>
              <a:rPr lang="en" sz="1200"/>
            </a:br>
            <a:r>
              <a:rPr lang="en" sz="1200"/>
              <a:t>        d = sum(self.word_dict[category].values()) + len(self.words)</a:t>
            </a:r>
            <a:br>
              <a:rPr lang="en" sz="1200"/>
            </a:br>
            <a:r>
              <a:rPr lang="en" sz="1200"/>
              <a:t>        return n / d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    # words 단어</a:t>
            </a:r>
            <a:r>
              <a:rPr lang="en" sz="1200"/>
              <a:t>가 카테고리에 속할 확률 계산</a:t>
            </a:r>
            <a:r>
              <a:rPr lang="en" sz="1200"/>
              <a:t>--- (※4)</a:t>
            </a:r>
            <a:br>
              <a:rPr lang="en" sz="1200"/>
            </a:br>
            <a:r>
              <a:rPr lang="en" sz="1200"/>
              <a:t>    def score(self, words, category):</a:t>
            </a:r>
            <a:br>
              <a:rPr lang="en" sz="1200"/>
            </a:br>
            <a:r>
              <a:rPr lang="en" sz="1200"/>
              <a:t>        score = math.log(self.category_prob(category))</a:t>
            </a:r>
            <a:br>
              <a:rPr lang="en" sz="1200"/>
            </a:br>
            <a:r>
              <a:rPr lang="en" sz="1200"/>
              <a:t>        for word in words:</a:t>
            </a:r>
            <a:br>
              <a:rPr lang="en" sz="1200"/>
            </a:br>
            <a:r>
              <a:rPr lang="en" sz="1200"/>
              <a:t>            score += math.log(self.word_prob(word, category))</a:t>
            </a:r>
            <a:br>
              <a:rPr lang="en" sz="1200"/>
            </a:br>
            <a:r>
              <a:rPr lang="en" sz="1200"/>
              <a:t>        return score   </a:t>
            </a:r>
            <a:br>
              <a:rPr lang="en" sz="1200"/>
            </a:b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실</a:t>
            </a:r>
            <a:r>
              <a:rPr lang="en"/>
              <a:t>습 1: text가 속할 카테고리 </a:t>
            </a:r>
            <a:r>
              <a:rPr lang="en"/>
              <a:t>예</a:t>
            </a:r>
            <a:r>
              <a:rPr lang="en"/>
              <a:t>측하는 predict()함수 작성 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주어진 텍스트의 카테고리 점수를 계산하고 가장 높은 카테고리 리턴 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주어진 text를 단어로 split하여 words라는 리스트로 만든다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words가 각 카테고리 (중요, 광고)에 속할 확률을 score() 함수를 이용하여 계산하고 score_list 리스트에 저장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확률이 높은 카테고리를 best_category 변수에 저장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예측</a:t>
            </a:r>
            <a:br>
              <a:rPr lang="en" sz="1200"/>
            </a:br>
            <a:r>
              <a:rPr lang="en" sz="1200"/>
              <a:t>pre, scorelist = bf.</a:t>
            </a:r>
            <a:r>
              <a:rPr b="1" lang="en" sz="1200"/>
              <a:t>predict</a:t>
            </a:r>
            <a:r>
              <a:rPr lang="en" sz="1200"/>
              <a:t>("재고 정리 할인, 무료 배송")</a:t>
            </a:r>
            <a:br>
              <a:rPr lang="en" sz="1200"/>
            </a:br>
            <a:r>
              <a:rPr lang="en" sz="1200"/>
              <a:t>print("결과 =", pre)</a:t>
            </a:r>
            <a:br>
              <a:rPr lang="en" sz="1200"/>
            </a:br>
            <a:r>
              <a:rPr lang="en" sz="1200"/>
              <a:t>print(scorelist)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결과 = 광고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[('광고', -19.942524744665512), ('중요', -20.544606748320554)]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br>
              <a:rPr lang="en"/>
            </a:br>
            <a:endParaRPr/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</a:t>
            </a:r>
            <a:r>
              <a:rPr b="1" lang="en" sz="1200"/>
              <a:t> </a:t>
            </a:r>
            <a:r>
              <a:rPr lang="en" sz="1200"/>
              <a:t>    # 예측 --- (※5)</a:t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def predict(self, text):</a:t>
            </a:r>
            <a:br>
              <a:rPr lang="en" sz="1200"/>
            </a:b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return best_category, score_list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실</a:t>
            </a:r>
            <a:r>
              <a:rPr lang="en"/>
              <a:t>습 2: 모든 문장을 한꺼번에 받아 처리하도록 코드 변경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</a:t>
            </a:r>
            <a:r>
              <a:rPr lang="en"/>
              <a:t>든 문장을 받아 한번에 학습하는 sfit() 함수를 작성하세요. __init__ 에 정의된 인스턴스 변수를 수정하거나 추가/삭제 가능. nltk.ConditionalFreqDist()을 사용 가능.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 sz="1200"/>
              <a:t>결과 = 광고</a:t>
            </a:r>
            <a:br>
              <a:rPr lang="en" sz="1200"/>
            </a:br>
            <a:r>
              <a:rPr lang="en" sz="1200"/>
              <a:t>[('광고', -19.744073805941674), ('중요', -20.792442912225134)]</a:t>
            </a:r>
            <a:br>
              <a:rPr lang="en" sz="1200"/>
            </a:br>
            <a:r>
              <a:rPr lang="en" sz="1200"/>
              <a:t>{'광고': 25, '중요': 16}</a:t>
            </a:r>
            <a:endParaRPr sz="1200"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832400" y="1152475"/>
            <a:ext cx="3999900" cy="376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train = (("파격 세일 - 오늘까지만 30% 할인", "광고"), </a:t>
            </a:r>
            <a:br>
              <a:rPr lang="en" sz="1200"/>
            </a:br>
            <a:r>
              <a:rPr lang="en" sz="1200"/>
              <a:t>("쿠폰 선물 &amp; 무료 배송", "광고"), </a:t>
            </a:r>
            <a:br>
              <a:rPr lang="en" sz="1200"/>
            </a:br>
            <a:r>
              <a:rPr lang="en" sz="1200"/>
              <a:t>("현데계 백화점 세일", "광고"), </a:t>
            </a:r>
            <a:br>
              <a:rPr lang="en" sz="1200"/>
            </a:br>
            <a:r>
              <a:rPr lang="en" sz="1200"/>
              <a:t>("봄과 함께 찾아온 따뜻한 신제품 소식", "광고"), </a:t>
            </a:r>
            <a:br>
              <a:rPr lang="en" sz="1200"/>
            </a:br>
            <a:r>
              <a:rPr lang="en" sz="1200"/>
              <a:t>("인기 제품 기간 한정 세일", "광고"),</a:t>
            </a:r>
            <a:br>
              <a:rPr lang="en" sz="1200"/>
            </a:br>
            <a:r>
              <a:rPr lang="en" sz="1200"/>
              <a:t>("오늘 일정 확인", "중요"),</a:t>
            </a:r>
            <a:br>
              <a:rPr lang="en" sz="1200"/>
            </a:br>
            <a:r>
              <a:rPr lang="en" sz="1200"/>
              <a:t>("프로젝트 진행 상황 보고","중요"),</a:t>
            </a:r>
            <a:br>
              <a:rPr lang="en" sz="1200"/>
            </a:br>
            <a:r>
              <a:rPr lang="en" sz="1200"/>
              <a:t>("계약 잘 부탁드립니다","중요"),</a:t>
            </a:r>
            <a:br>
              <a:rPr lang="en" sz="1200"/>
            </a:br>
            <a:r>
              <a:rPr lang="en" sz="1200"/>
              <a:t>("회의 일정이 등록되었습니다.","중요"),</a:t>
            </a:r>
            <a:br>
              <a:rPr lang="en" sz="1200"/>
            </a:br>
            <a:r>
              <a:rPr lang="en" sz="1200"/>
              <a:t>("오늘 일정이 없습니다.","중요"))</a:t>
            </a:r>
            <a:br>
              <a:rPr lang="en" sz="1200"/>
            </a:br>
            <a:r>
              <a:rPr lang="en" sz="1200"/>
              <a:t>bf = BayesianFilter()</a:t>
            </a:r>
            <a:br>
              <a:rPr lang="en" sz="1200"/>
            </a:br>
            <a:r>
              <a:rPr lang="en" sz="1200"/>
              <a:t>bf.</a:t>
            </a:r>
            <a:r>
              <a:rPr b="1" lang="en" sz="1200"/>
              <a:t>sfit</a:t>
            </a:r>
            <a:r>
              <a:rPr lang="en" sz="1200"/>
              <a:t>( train) # sentence fit</a:t>
            </a:r>
            <a:br>
              <a:rPr lang="en" sz="1200"/>
            </a:br>
            <a:r>
              <a:rPr lang="en" sz="1200"/>
              <a:t># 예측</a:t>
            </a:r>
            <a:br>
              <a:rPr lang="en" sz="1200"/>
            </a:br>
            <a:r>
              <a:rPr lang="en" sz="1200"/>
              <a:t>pre, scorelist = bf.predict("재고 정리 할인, 무료 배송")</a:t>
            </a:r>
            <a:br>
              <a:rPr lang="en" sz="1200"/>
            </a:br>
            <a:r>
              <a:rPr lang="en" sz="1200"/>
              <a:t>print("결과 =", pre)</a:t>
            </a:r>
            <a:br>
              <a:rPr lang="en" sz="1200"/>
            </a:br>
            <a:r>
              <a:rPr lang="en" sz="1200"/>
              <a:t>print(scorelist)</a:t>
            </a:r>
            <a:br>
              <a:rPr lang="en" sz="1200"/>
            </a:br>
            <a:r>
              <a:rPr lang="en" sz="1200"/>
              <a:t>print(bf.categories)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실</a:t>
            </a:r>
            <a:r>
              <a:rPr lang="en"/>
              <a:t>습 3: brown corpus의 카테고리에 해당하는 문장 판별 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&gt;&gt;&gt; </a:t>
            </a:r>
            <a:r>
              <a:rPr lang="en" sz="1400"/>
              <a:t>from nltk.corpus import brown</a:t>
            </a:r>
            <a:br>
              <a:rPr lang="en" sz="1400"/>
            </a:br>
            <a:r>
              <a:rPr lang="en" sz="1400"/>
              <a:t>&gt;&gt;&gt; print(brown.categories())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['adventure', 'belles_lettres', 'editorial', 'fiction', 'government', 'hobbies', 'humor', 'learned', 'lore', 'mystery', 'news', 'religion', 'reviews', 'romance', 'science_fiction']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&gt;&gt;&gt; genre_sents = [(s, genre) </a:t>
            </a:r>
            <a:br>
              <a:rPr lang="en" sz="1400"/>
            </a:br>
            <a:r>
              <a:rPr lang="en" sz="1400"/>
              <a:t>               for genre in ['news', 'romance']</a:t>
            </a:r>
            <a:br>
              <a:rPr lang="en" sz="1400"/>
            </a:br>
            <a:r>
              <a:rPr lang="en" sz="1400"/>
              <a:t>               for s in brown.sents(categories=genre)] </a:t>
            </a:r>
            <a:br>
              <a:rPr lang="en" sz="1400"/>
            </a:br>
            <a:r>
              <a:rPr lang="en" sz="1400"/>
              <a:t>print(genre_sents)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[(['The', 'Fulton', 'County', 'Grand', 'Jury', 'said', 'Friday', 'an', 'investigation', 'of', "Atlanta's", 'recent', 'primary', 'election', 'produced', '``', 'no', 'evidence', "''", 'that', 'any', 'irregularities', 'took', 'place', '.'], 'news'), (['``', 'I', 'suppose', 'I', 'can', 'never', 'expect', 'to', 'call', 'you', "'", 'General', "'", 'after', 'that', 'Washington', 'episode', "''", '.'], 'romance'), (['``', "I'm", 'afraid', 'not', "''", '.'], 'romance')]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실습 4: brown corpus의 다른 장르에 해당하는 문장 판별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corpus</a:t>
            </a:r>
            <a:r>
              <a:rPr lang="en"/>
              <a:t>의 sents() 함수는 문장을 단어  리스트로 저장함. 단어 리스트 형태의 문장을 처리하는 lfit() 함수를 작성하시오.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 = BayesianFilter1()</a:t>
            </a:r>
            <a:br>
              <a:rPr lang="en"/>
            </a:br>
            <a:r>
              <a:rPr lang="en"/>
              <a:t>bf.lfit( genre_sents) # sentence fit</a:t>
            </a:r>
            <a:br>
              <a:rPr lang="en"/>
            </a:br>
            <a:r>
              <a:rPr lang="en"/>
              <a:t># 예측</a:t>
            </a:r>
            <a:br>
              <a:rPr lang="en"/>
            </a:br>
            <a:r>
              <a:rPr lang="en"/>
              <a:t>pre, scorelist = bf.predict("Good luck to you all the best")</a:t>
            </a:r>
            <a:br>
              <a:rPr lang="en"/>
            </a:br>
            <a:r>
              <a:rPr lang="en"/>
              <a:t>print("결과 =", pre)</a:t>
            </a:r>
            <a:br>
              <a:rPr lang="en"/>
            </a:br>
            <a:r>
              <a:rPr lang="en"/>
              <a:t>print(scorelist)</a:t>
            </a:r>
            <a:br>
              <a:rPr lang="en"/>
            </a:br>
            <a:r>
              <a:rPr lang="en"/>
              <a:t>print(bf.categories)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[실행 결과]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결과 = romance</a:t>
            </a:r>
            <a:br>
              <a:rPr lang="en" sz="1200"/>
            </a:br>
            <a:r>
              <a:rPr lang="en" sz="1200"/>
              <a:t>[('news', -51.24489975442419), ('romance', -47.46630612000449)]</a:t>
            </a:r>
            <a:br>
              <a:rPr lang="en" sz="1200"/>
            </a:br>
            <a:r>
              <a:rPr lang="en" sz="1200"/>
              <a:t>{'news': 100554, 'romance': 70022}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Bayes's Theorem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42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P(A│B)를 알고 있을때 P(B│A)를 구할 수 있다</a:t>
            </a:r>
            <a:br>
              <a:rPr lang="en"/>
            </a:br>
            <a:br>
              <a:rPr lang="en"/>
            </a:br>
            <a:r>
              <a:rPr lang="en"/>
              <a:t>P(A)는 사건 A가 일어날 확률</a:t>
            </a:r>
            <a:br>
              <a:rPr lang="en"/>
            </a:br>
            <a:r>
              <a:rPr lang="en"/>
              <a:t>P(B)는 사건 B가 일어날 확률</a:t>
            </a:r>
            <a:br>
              <a:rPr lang="en"/>
            </a:br>
            <a:r>
              <a:rPr lang="en"/>
              <a:t>P(A │ B)는 사건 A가 일어났을 때 사건 B가 일어날 확률</a:t>
            </a:r>
            <a:br>
              <a:rPr lang="en"/>
            </a:br>
            <a:r>
              <a:rPr lang="en"/>
              <a:t>P(B │ A)는 사건 B가 일어났을 때 사건 A가 일어날 확률</a:t>
            </a:r>
            <a:endParaRPr/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예. 한 학교의 학생이 남학생인 확률이 P(A)라고 하고, 학생이 키가 170이 넘는 확률을 P(B)라고 했을때, 남학생 중에서, 키가 170이 넘는 확률은 B의 조건부 확률이 되며 P(B|A)로 표현 한다.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앞의 남학생인 확률 P(A)와 키가 170이상인 확률 P(B)를 알고, 남학생중에서 키가 170인 확률 P(B|A)를 알면, 키가 170인 학생중에, 남학생인 확률 P(A|B)를 알 수 있다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50" y="3260750"/>
            <a:ext cx="2735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Bayesian 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예를 들어, 이메일에 대해서 분류가 스팸과 스팸이 아닌 분류가 있을때, 이메일에 들어가 있는 단어들 w1,…,wn 매개 변수 (“쇼핑”,”비아그라”,”보험”,….)에 대해서,  해당 이메일이 스팸일 확률과 스팸이 아닌 확률을 측정하여, 확률이 높은 쪽으로 판단</a:t>
            </a:r>
            <a:br>
              <a:rPr lang="en"/>
            </a:b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매개 변수, x,y가 있을때,  분류 1에 속할 확률이 p1(x,y)이고, 분류 2에 속할 확률이 p2(x,y)일때, </a:t>
            </a:r>
            <a:br>
              <a:rPr lang="en"/>
            </a:br>
            <a:br>
              <a:rPr lang="en"/>
            </a:br>
            <a:r>
              <a:rPr lang="en"/>
              <a:t>p1(x,y) &gt; p2(x,y) 이면, 이 값은 분류 1에 속함</a:t>
            </a:r>
            <a:br>
              <a:rPr lang="en"/>
            </a:br>
            <a:r>
              <a:rPr lang="en"/>
              <a:t>p1(x,y) &lt; p2(x,y) 이면, 이 값은 분류 2에 속함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즉, 분류하는 대상의 </a:t>
            </a:r>
            <a:r>
              <a:rPr b="1" lang="en"/>
              <a:t>각 분류별 확률을 측정하여, 그 확률이 큰 쪽으로 분류.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Bayesian Classification 예 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영화		단어				분류</a:t>
            </a:r>
            <a:br>
              <a:rPr lang="en" sz="1400"/>
            </a:br>
            <a:r>
              <a:rPr lang="en" sz="1400"/>
              <a:t>1	fun,couple,love,love		Comedy</a:t>
            </a:r>
            <a:br>
              <a:rPr lang="en" sz="1400"/>
            </a:br>
            <a:r>
              <a:rPr lang="en" sz="1400"/>
              <a:t>2	fast,furious,shoot			Action</a:t>
            </a:r>
            <a:br>
              <a:rPr lang="en" sz="1400"/>
            </a:br>
            <a:r>
              <a:rPr lang="en" sz="1400"/>
              <a:t>3	Couple,fly,fast,fun,fun		Comedy</a:t>
            </a:r>
            <a:br>
              <a:rPr lang="en" sz="1400"/>
            </a:br>
            <a:r>
              <a:rPr lang="en" sz="1400"/>
              <a:t>4	Furious,shoot,shoot,fun	Action</a:t>
            </a:r>
            <a:br>
              <a:rPr lang="en" sz="1400"/>
            </a:br>
            <a:r>
              <a:rPr lang="en" sz="1400"/>
              <a:t>5	Fly,fast,shoot,love		Action      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어떤 문서에 “fun,furious,fast” 라는 3개의 단어만 있을 때, 이 문서는 Comedy인가? Action인가 ?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영화가 Comedy일 확률: P(Comedy │ Words) = P(Words │ Comedy) X P(Comedy) / P(Words) -&gt; A</a:t>
            </a:r>
            <a:br>
              <a:rPr lang="en" sz="1400"/>
            </a:br>
            <a:r>
              <a:rPr lang="en" sz="1400"/>
              <a:t>영화가 Action 확률: P(Action │ Words) = P(Words │ Action) X P(Action) / P(Words) -&gt; B</a:t>
            </a:r>
            <a:br>
              <a:rPr lang="en" sz="1400"/>
            </a:br>
            <a:r>
              <a:rPr lang="en" sz="1400"/>
              <a:t>A &gt; B라면 Comedy로 분류하고, A &lt; B라면 Action으로 분류</a:t>
            </a:r>
            <a:br>
              <a:rPr lang="en" sz="1400"/>
            </a:br>
            <a:r>
              <a:rPr lang="en" sz="1400"/>
              <a:t>A, B 확률을 구할때 분모에 P(Words)가 들어가는데 </a:t>
            </a:r>
            <a:r>
              <a:rPr b="1" lang="en" sz="1400"/>
              <a:t>A, B의대소만 비교 하기 때문에 P(Words) 무시</a:t>
            </a:r>
            <a:r>
              <a:rPr lang="en" sz="1400"/>
              <a:t> </a:t>
            </a:r>
            <a:br>
              <a:rPr lang="en" sz="1400"/>
            </a:br>
            <a:r>
              <a:rPr b="1" lang="en" sz="1400"/>
              <a:t>A = P(Words │ Comedy) X P(Comedy)</a:t>
            </a:r>
            <a:br>
              <a:rPr b="1" lang="en" sz="1400"/>
            </a:br>
            <a:r>
              <a:rPr b="1" lang="en" sz="1400"/>
              <a:t>B = P(Words │ Action) X P(Action)</a:t>
            </a:r>
            <a:br>
              <a:rPr b="1" lang="en" sz="1400"/>
            </a:br>
            <a:endParaRPr b="1" sz="1400"/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47765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body"/>
          </p:nvPr>
        </p:nvSpPr>
        <p:spPr>
          <a:xfrm>
            <a:off x="363700" y="466675"/>
            <a:ext cx="83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각 단어의 빈도 수</a:t>
            </a:r>
            <a:br>
              <a:rPr lang="en" sz="1400"/>
            </a:br>
            <a:r>
              <a:rPr lang="en" sz="1400"/>
              <a:t>Count (fast,comedy) = 1</a:t>
            </a:r>
            <a:br>
              <a:rPr lang="en" sz="1400"/>
            </a:br>
            <a:r>
              <a:rPr lang="en" sz="1400"/>
              <a:t>Count(furious,comedy) = 0</a:t>
            </a:r>
            <a:br>
              <a:rPr lang="en" sz="1400"/>
            </a:br>
            <a:r>
              <a:rPr lang="en" sz="1400"/>
              <a:t>Count(fun,comedy) = 3</a:t>
            </a:r>
            <a:br>
              <a:rPr lang="en" sz="1400"/>
            </a:br>
            <a:r>
              <a:rPr lang="en" sz="1400"/>
              <a:t>Count(fast,action)= 2</a:t>
            </a:r>
            <a:br>
              <a:rPr lang="en" sz="1400"/>
            </a:br>
            <a:r>
              <a:rPr lang="en" sz="1400"/>
              <a:t>Count(furious,action)=2</a:t>
            </a:r>
            <a:br>
              <a:rPr lang="en" sz="1400"/>
            </a:br>
            <a:r>
              <a:rPr lang="en" sz="1400"/>
              <a:t>Count(furious,action) = 1 (action 중 fast 라는 단어가 나오는 횟수)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P(Words │ Comedy)는 Comedy 영화 중, 지정한 단어가 나타나는 확률</a:t>
            </a:r>
            <a:br>
              <a:rPr lang="en" sz="1400"/>
            </a:br>
            <a:r>
              <a:rPr lang="en" sz="1400"/>
              <a:t>P(fast,furious,fun │ Comedy)로 표현 가능</a:t>
            </a:r>
            <a:br>
              <a:rPr lang="en" sz="1400"/>
            </a:br>
            <a:r>
              <a:rPr lang="en" sz="1400"/>
              <a:t>P(fast │ Comedy) * P(furious │ Comedy) * P(fun │ Comedy)로 표현 가능</a:t>
            </a:r>
            <a:br>
              <a:rPr lang="en" sz="1400"/>
            </a:br>
            <a:r>
              <a:rPr lang="en" sz="1400"/>
              <a:t>Comedy 영화에 나오는 총 단어의 개수 : 9</a:t>
            </a:r>
            <a:br>
              <a:rPr lang="en" sz="1400"/>
            </a:br>
            <a:r>
              <a:rPr lang="en" sz="1400"/>
              <a:t>P(fast │ Comedy) * P(furious │ Comedy) * P(fun │ Comedy) = (1/9) * (0/9) * (3/9)</a:t>
            </a:r>
            <a:br>
              <a:rPr lang="en" sz="1400"/>
            </a:br>
            <a:r>
              <a:rPr lang="en" sz="1400"/>
              <a:t>전체 영화 5편중에서 2편이 Comedy이기때문에, P(Comedy) = ⅖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= P(Comedy	Words) = ((1/9) * (0/9) * (3/9)) * 2/5 = 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 = P(Action	Words) = ((2/11) * (2/11)*(1/11)) * 3/5 = 0.0018 (동일한 방법으로 계산)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&lt; B 이기 때문에 해당 문서는 Action으로 분류</a:t>
            </a:r>
            <a:endParaRPr sz="1400"/>
          </a:p>
        </p:txBody>
      </p:sp>
      <p:sp>
        <p:nvSpPr>
          <p:cNvPr id="82" name="Shape 82"/>
          <p:cNvSpPr txBox="1"/>
          <p:nvPr/>
        </p:nvSpPr>
        <p:spPr>
          <a:xfrm>
            <a:off x="5541550" y="279300"/>
            <a:ext cx="3231600" cy="130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영화	      	단어			분류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1	fun,couple,love,love		Comedy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2	fast,furious,shoot		Action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3	Couple,fly,fast,fun,fun	Comedy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4	Furious,shoot,shoot,fun	Action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5	Fly,fast,shoot,love		Action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Smoothing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나이브베이시안은 Training Data에 없는 새로운 단어가 나왔을 때 확률이 0이 되는 문제가 있다</a:t>
            </a:r>
            <a:br>
              <a:rPr lang="en" sz="1400"/>
            </a:br>
            <a:r>
              <a:rPr lang="en" sz="1400"/>
              <a:t>이를 방지하기 위해 도수에 +1을 해줌으로써 확률이 0이 되는 것을 방지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|V|는 전체 단어의 수가 아니라 유일한 단어의 수-7. Laplace Smoothing을 적용하여 다시 계산한 각각의 분류 확률값</a:t>
            </a: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확률 0이 되는 문제는 해결되었으며 action 부류의 확률이 높기 때문에 해당 문서는 여전히 action으로 분류</a:t>
            </a:r>
            <a:br>
              <a:rPr lang="en" sz="1400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http://unlimitedpower.tistory.com/entry/NLP-Naive-Bayesian-Classification나이브-베이즈-분류?category=407624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2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출처: http://unlimitedpower.tistory.com/entry/NLP-Naive-Bayesian-Classification나이브-베이즈-분류?category=407624 [오늘도 공장은 돌아간다.]</a:t>
            </a:r>
            <a:endParaRPr sz="1400"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725" y="1809761"/>
            <a:ext cx="3875150" cy="5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88" y="2668875"/>
            <a:ext cx="595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4438" y="2965425"/>
            <a:ext cx="54387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Log를 이용한 언더 플로우 방지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P(words|comedy)나 P(words|action)은 각 단어의 확률의 곱인데, 항목이 많은 경우 소숫점 아래로 계속 내려가서, 구분이 어려울 정도까지 값이 작게 나올 수 있다. 이를 해결 하기 위해서 로그 (log)를 사용.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log(a*b) = log (a) + log(b)와 같기 때문에,</a:t>
            </a:r>
            <a:br>
              <a:rPr lang="en" sz="1400"/>
            </a:br>
            <a:r>
              <a:rPr lang="en" sz="1400"/>
              <a:t>P(comedy|words) = P(words|comedy)*P(comedy)  양쪽 공식에 모두 log를 </a:t>
            </a:r>
            <a:br>
              <a:rPr lang="en" sz="1400"/>
            </a:br>
            <a:r>
              <a:rPr lang="en" sz="1400"/>
              <a:t>log(P(comedy|words)) = log(P(words|comedy)*P(comedy))</a:t>
            </a:r>
            <a:br>
              <a:rPr lang="en" sz="1400"/>
            </a:br>
            <a:br>
              <a:rPr lang="en" sz="1400"/>
            </a:br>
            <a:r>
              <a:rPr lang="en" sz="1400"/>
              <a:t>log(P(words|comedy)*P(comedy)) </a:t>
            </a:r>
            <a:br>
              <a:rPr lang="en" sz="1400"/>
            </a:br>
            <a:r>
              <a:rPr lang="en" sz="1400"/>
              <a:t>= log(P(fun|comedy)*P(furios|comedy)*…*P(Comedy) ) </a:t>
            </a:r>
            <a:br>
              <a:rPr lang="en" sz="1400"/>
            </a:br>
            <a:r>
              <a:rPr lang="en" sz="1400"/>
              <a:t>= log(P(fun|comedy))+log(P(furios|comedy)+…+log(P(Comedy))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80700" y="4568875"/>
            <a:ext cx="628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http://bcho.tistory.com/1010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filtering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메일 제목으로 [광고, 중요] 카테고리 분류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오른쪽 프로그램 수행 결과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결과 = 광고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[('광고', -19.942524744665512), ('중요', -20.544606748320554)]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br>
              <a:rPr lang="en"/>
            </a:br>
            <a:endParaRPr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832400" y="238075"/>
            <a:ext cx="3999900" cy="433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bayes import BayesianFilter</a:t>
            </a:r>
            <a:br>
              <a:rPr lang="en" sz="1200"/>
            </a:br>
            <a:r>
              <a:rPr lang="en" sz="1200"/>
              <a:t>bf = BayesianFilter()</a:t>
            </a:r>
            <a:br>
              <a:rPr lang="en" sz="1200"/>
            </a:br>
            <a:r>
              <a:rPr lang="en" sz="1200"/>
              <a:t># 텍스트 학습</a:t>
            </a:r>
            <a:br>
              <a:rPr lang="en" sz="1200"/>
            </a:br>
            <a:r>
              <a:rPr lang="en" sz="1200"/>
              <a:t>bf.fit("파격 세일 - 오늘까지만 30% 할인", "광고")</a:t>
            </a:r>
            <a:br>
              <a:rPr lang="en" sz="1200"/>
            </a:br>
            <a:r>
              <a:rPr lang="en" sz="1200"/>
              <a:t>bf.fit("쿠폰 선물 &amp; 무료 배송", "광고")</a:t>
            </a:r>
            <a:br>
              <a:rPr lang="en" sz="1200"/>
            </a:br>
            <a:r>
              <a:rPr lang="en" sz="1200"/>
              <a:t>bf.fit("현데계 백화점 세일", "광고")</a:t>
            </a:r>
            <a:br>
              <a:rPr lang="en" sz="1200"/>
            </a:br>
            <a:r>
              <a:rPr lang="en" sz="1200"/>
              <a:t>bf.fit("봄과 함께 찾아온 따뜻한 신제품 소식", "광고")</a:t>
            </a:r>
            <a:br>
              <a:rPr lang="en" sz="1200"/>
            </a:br>
            <a:r>
              <a:rPr lang="en" sz="1200"/>
              <a:t>bf.fit("인기 제품 기간 한정 세일", "광고")</a:t>
            </a:r>
            <a:br>
              <a:rPr lang="en" sz="1200"/>
            </a:br>
            <a:r>
              <a:rPr lang="en" sz="1200"/>
              <a:t>bf.fit("오늘 일정 확인", "중요")</a:t>
            </a:r>
            <a:br>
              <a:rPr lang="en" sz="1200"/>
            </a:br>
            <a:r>
              <a:rPr lang="en" sz="1200"/>
              <a:t>bf.fit("프로젝트 진행 상황 보고","중요")</a:t>
            </a:r>
            <a:br>
              <a:rPr lang="en" sz="1200"/>
            </a:br>
            <a:r>
              <a:rPr lang="en" sz="1200"/>
              <a:t>bf.fit("계약 잘 부탁드립니다","중요")</a:t>
            </a:r>
            <a:br>
              <a:rPr lang="en" sz="1200"/>
            </a:br>
            <a:r>
              <a:rPr lang="en" sz="1200"/>
              <a:t>bf.fit("회의 일정이 등록되었습니다.","중요")</a:t>
            </a:r>
            <a:br>
              <a:rPr lang="en" sz="1200"/>
            </a:br>
            <a:r>
              <a:rPr lang="en" sz="1200"/>
              <a:t>bf.fit("오늘 일정이 없습니다.","중요")</a:t>
            </a:r>
            <a:br>
              <a:rPr lang="en" sz="1200"/>
            </a:b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# 예측</a:t>
            </a:r>
            <a:br>
              <a:rPr lang="en" sz="1200"/>
            </a:br>
            <a:r>
              <a:rPr lang="en" sz="1200"/>
              <a:t>pre, scorelist = bf.</a:t>
            </a:r>
            <a:r>
              <a:rPr b="1" lang="en" sz="1200"/>
              <a:t>predict</a:t>
            </a:r>
            <a:r>
              <a:rPr lang="en" sz="1200"/>
              <a:t>("재고 정리 할인, 무료 배송")</a:t>
            </a:r>
            <a:br>
              <a:rPr lang="en" sz="1200"/>
            </a:br>
            <a:r>
              <a:rPr lang="en" sz="1200"/>
              <a:t>print("결과 =", pre)</a:t>
            </a:r>
            <a:br>
              <a:rPr lang="en" sz="1200"/>
            </a:br>
            <a:r>
              <a:rPr lang="en" sz="1200"/>
              <a:t>print(scorelist)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filtering: 전처리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text</a:t>
            </a:r>
            <a:r>
              <a:rPr lang="en"/>
              <a:t>를 </a:t>
            </a:r>
            <a:r>
              <a:rPr lang="en"/>
              <a:t>단어</a:t>
            </a:r>
            <a:r>
              <a:rPr lang="en"/>
              <a:t>로 분리하여 리스트에 저장: split()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단어와 카테고리 빈도 저</a:t>
            </a:r>
            <a:r>
              <a:rPr lang="en"/>
              <a:t>장: inc_category(), inc_word()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학습 데이터 추가: fit()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word_dict</a:t>
            </a:r>
            <a:r>
              <a:rPr lang="en" sz="1000"/>
              <a:t> 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{'광고': {'파격': 1, '세일': 3, '-': 1, '오늘까지만': 1, '30%': 1, '할인': 1, '쿠폰': 1, '선물': 1, '&amp;': 1, '무료': 1, '배송': 1, '현데계': 1, '백화점': 1, '봄과': 1, '함께': 1, '찾아온': 1, '따뜻한': 1, '신제품': 1, '소식': 1, '인기': 1, '제품': 1, '기간': 1, '한정': 1}, '중요': {'오늘': 2, '일정': 1, '확인': 1, '프로젝트': 1, '진행': 1, '상황': 1, '보고': 1, '계약': 1, '잘': 1, '부탁드립니다': 1, '회의': 1, '일정이': 2, '등록되었습니다.': 1, '없습니다.': 1}}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category_dict</a:t>
            </a:r>
            <a:endParaRPr b="1"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{'광고': 5, '중요': 5}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799200" y="-25300"/>
            <a:ext cx="4338000" cy="5168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math, sys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</a:t>
            </a:r>
            <a:r>
              <a:rPr b="1" lang="en" sz="1200"/>
              <a:t>BayesianFilter</a:t>
            </a:r>
            <a:r>
              <a:rPr lang="en" sz="1200"/>
              <a:t>:</a:t>
            </a:r>
            <a:br>
              <a:rPr lang="en" sz="1200"/>
            </a:br>
            <a:r>
              <a:rPr lang="en" sz="1200"/>
              <a:t>    def __init__(self):</a:t>
            </a:r>
            <a:br>
              <a:rPr lang="en" sz="1200"/>
            </a:br>
            <a:r>
              <a:rPr lang="en" sz="1200"/>
              <a:t>        self.</a:t>
            </a:r>
            <a:r>
              <a:rPr b="1" lang="en" sz="1200"/>
              <a:t>words</a:t>
            </a:r>
            <a:r>
              <a:rPr lang="en" sz="1200"/>
              <a:t> = set() # 출현한 단어 기록</a:t>
            </a:r>
            <a:br>
              <a:rPr lang="en" sz="1200"/>
            </a:br>
            <a:r>
              <a:rPr lang="en" sz="1200"/>
              <a:t>        self.</a:t>
            </a:r>
            <a:r>
              <a:rPr b="1" lang="en" sz="1200"/>
              <a:t>word_dict</a:t>
            </a:r>
            <a:r>
              <a:rPr lang="en" sz="1200"/>
              <a:t> = {} # 카테고리마다의 출현 횟수 기록</a:t>
            </a:r>
            <a:br>
              <a:rPr lang="en" sz="1200"/>
            </a:br>
            <a:r>
              <a:rPr lang="en" sz="1200"/>
              <a:t>        self.</a:t>
            </a:r>
            <a:r>
              <a:rPr b="1" lang="en" sz="1200"/>
              <a:t>category_dict</a:t>
            </a:r>
            <a:r>
              <a:rPr lang="en" sz="1200"/>
              <a:t> = {} # 카테고리 출현 횟수 기록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# 단어 tokenization --- (※1)</a:t>
            </a:r>
            <a:br>
              <a:rPr lang="en" sz="1200"/>
            </a:br>
            <a:r>
              <a:rPr lang="en" sz="1200"/>
              <a:t>    def split(self, text):</a:t>
            </a:r>
            <a:br>
              <a:rPr lang="en" sz="1200"/>
            </a:br>
            <a:r>
              <a:rPr lang="en" sz="1200"/>
              <a:t>        return text.split()</a:t>
            </a:r>
            <a:br>
              <a:rPr lang="en" sz="1200"/>
            </a:br>
            <a:r>
              <a:rPr lang="en" sz="1200"/>
              <a:t>    # 단어와 카테고리의 출현 횟수 세기 --- (※2)</a:t>
            </a:r>
            <a:br>
              <a:rPr lang="en" sz="1200"/>
            </a:br>
            <a:r>
              <a:rPr lang="en" sz="1200"/>
              <a:t>    def inc_word(self, word, category):</a:t>
            </a:r>
            <a:br>
              <a:rPr lang="en" sz="1200"/>
            </a:br>
            <a:r>
              <a:rPr lang="en" sz="1200"/>
              <a:t>        # 단어를 카테고리에 추가하기</a:t>
            </a:r>
            <a:br>
              <a:rPr lang="en" sz="1200"/>
            </a:br>
            <a:r>
              <a:rPr lang="en" sz="1200"/>
              <a:t>        if not category in self.word_dict:</a:t>
            </a:r>
            <a:br>
              <a:rPr lang="en" sz="1200"/>
            </a:br>
            <a:r>
              <a:rPr lang="en" sz="1200"/>
              <a:t>            self.word_dict[category] = {}</a:t>
            </a:r>
            <a:br>
              <a:rPr lang="en" sz="1200"/>
            </a:br>
            <a:r>
              <a:rPr lang="en" sz="1200"/>
              <a:t>        if not word in self.word_dict[category]:</a:t>
            </a:r>
            <a:br>
              <a:rPr lang="en" sz="1200"/>
            </a:br>
            <a:r>
              <a:rPr lang="en" sz="1200"/>
              <a:t>            self.word_dict[category][word] = 0</a:t>
            </a:r>
            <a:br>
              <a:rPr lang="en" sz="1200"/>
            </a:br>
            <a:r>
              <a:rPr lang="en" sz="1200"/>
              <a:t>        self.word_dict[category][word] += 1</a:t>
            </a:r>
            <a:br>
              <a:rPr lang="en" sz="1200"/>
            </a:br>
            <a:r>
              <a:rPr lang="en" sz="1200"/>
              <a:t>        self.words.add(word)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def inc_category(self, category):</a:t>
            </a:r>
            <a:br>
              <a:rPr lang="en" sz="1200"/>
            </a:br>
            <a:r>
              <a:rPr lang="en" sz="1200"/>
              <a:t>        # 카테고리</a:t>
            </a:r>
            <a:r>
              <a:rPr lang="en" sz="1200"/>
              <a:t>별 (광고/중요) 단어 갯수</a:t>
            </a:r>
            <a:r>
              <a:rPr lang="en" sz="1200"/>
              <a:t> 추가</a:t>
            </a:r>
            <a:br>
              <a:rPr lang="en" sz="1200"/>
            </a:br>
            <a:r>
              <a:rPr lang="en" sz="1200"/>
              <a:t>        if not category in self.category_dict:</a:t>
            </a:r>
            <a:br>
              <a:rPr lang="en" sz="1200"/>
            </a:br>
            <a:r>
              <a:rPr lang="en" sz="1200"/>
              <a:t>            self.category_dict[category] = 0</a:t>
            </a:r>
            <a:br>
              <a:rPr lang="en" sz="1200"/>
            </a:br>
            <a:r>
              <a:rPr lang="en" sz="1200"/>
              <a:t>        self.category_dict[category] += 1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def fit(self, text, category):</a:t>
            </a:r>
            <a:br>
              <a:rPr lang="en" sz="1200"/>
            </a:br>
            <a:r>
              <a:rPr lang="en" sz="1200"/>
              <a:t>        word_list = self.split(text)</a:t>
            </a:r>
            <a:br>
              <a:rPr lang="en" sz="1200"/>
            </a:br>
            <a:r>
              <a:rPr lang="en" sz="1200"/>
              <a:t>        for word in word_list:</a:t>
            </a:r>
            <a:br>
              <a:rPr lang="en" sz="1200"/>
            </a:br>
            <a:r>
              <a:rPr lang="en" sz="1200"/>
              <a:t>            self.inc_word(word, category)</a:t>
            </a:r>
            <a:br>
              <a:rPr lang="en" sz="1200"/>
            </a:br>
            <a:r>
              <a:rPr lang="en" sz="1200"/>
              <a:t>        self.inc_category(category)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