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87A0-D299-4211-B988-B8A4299A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753A-094E-44C7-B5B6-8DF62E057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7524-FA55-4E9A-8BF6-5954843C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324C-1209-4327-8144-948FC641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0962-83E3-454D-9FA0-00176E52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D0E-88C4-4336-A797-F63B535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F273-1F4A-4DBB-A0CC-4CAFF3A5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2B16-6004-4BD1-8A8D-8217B6A3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8EE0-5E98-463F-A11C-6FE1697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F86D-82A2-4B03-B191-713028F3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6C04D-8821-48A3-B3D8-F96FA1DAA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0DFC-9F7D-491A-AC59-87331832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39E4-59BD-4AC8-B149-05E9EF6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9A1C-0F10-485F-BF64-E82EE8B9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553F-6140-4CA5-94CD-4EE352D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FA2-CA73-4304-9382-E780F731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382-1DF3-4CD8-A572-BC870FC3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0F96-18CB-4C24-8552-6C294F91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1883-69C8-4D5B-80B0-E871D66C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B8DB-B59F-468E-8DD7-6CB9D94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F9E-93C3-4C9E-85D8-8ED1A2C2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DF75-4CC4-4122-9E1C-B0387127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9ADB-63F9-4E86-9FC7-F9908459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8C2-83FC-414D-88C4-C38EEDA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6A76-3253-4A54-9954-7CC2ECC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952-E023-4D65-844C-B812080D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16BC-1EE0-4988-8B6A-C2AA78BE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36040-026D-4EB4-B664-34B16782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688B4-43D0-4AFA-B0BD-1360083B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2AA93-0BB2-4056-8AAB-3B2EF1A3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E5D5-78E3-44FE-A8B5-C48E5478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4D8A-7F82-45AF-AD6E-B818C533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DF5-CA38-4D45-8C23-6870831B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D586-A155-4D20-9000-F391D1C7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850FB-DD0C-4E9C-9261-54715816E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1742C-A93D-4448-9EDF-09061FCB8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ACF4E-9422-414D-AADD-A67C5A11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6A4ED-800B-4461-9812-291317AA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6105-9436-4902-A576-00E19DC2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D0-2698-4924-992A-772FD739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E46A9-29A9-404D-A3F1-A4E93802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B30F4-D51B-467C-A609-818F9F70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090F-3022-4F9D-A5A4-CE782DEC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04FB-440D-4860-AF73-AE8CF96B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4668C-865F-4971-8A55-864348A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64C7-15E8-45B8-B22C-A19905A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2AF2-BA65-445D-8FAE-69B2BD56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A0EA-16AB-4D4D-9A47-73138A32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DAF8-0948-499C-974B-706F707D9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2E9C2-792F-42A4-B992-134E400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CCFEF-31E8-4C69-88D4-ED9FDB2B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F7B4-DFD4-410A-B952-BF4F33B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2DF4-F4F8-4ED1-90C9-5DB2C92A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EC78-1837-4765-BBA3-4AB03A8CA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26BD0-B2A1-4536-9ADE-7E047424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5BFB-F889-4FE8-83C6-4E0F248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970B-4A20-4412-8D6F-6E646AED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9ECA-5A28-42FB-9A76-7101B9AA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309E-59B8-4896-BA29-873E7BF6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4FC8-8B80-4709-8E68-7D316DDD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0A07-CC36-4A83-8C8D-0C444915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5A00-6A62-4AD9-A136-E5BBF648B2D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BC57-1684-4B46-86E1-F27901ADC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0B22-5D0E-4237-80FD-DB0DDD13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11A5-769A-47C2-82F5-95A2994C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06F2-69C3-4467-A68F-8D649006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044"/>
            <a:ext cx="10515600" cy="1311965"/>
          </a:xfrm>
        </p:spPr>
        <p:txBody>
          <a:bodyPr/>
          <a:lstStyle/>
          <a:p>
            <a:pPr algn="ctr"/>
            <a:r>
              <a:rPr lang="en-US" dirty="0"/>
              <a:t>kk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32FC1-EDD0-4375-AAA2-F9FAC0C3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77452"/>
            <a:ext cx="10515600" cy="40121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 Project Report On</a:t>
            </a:r>
          </a:p>
          <a:p>
            <a:pPr algn="ctr"/>
            <a:r>
              <a:rPr lang="en-US" sz="2800" b="1" u="sng" dirty="0"/>
              <a:t>ATM Interface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Batch: 2021-6520</a:t>
            </a:r>
          </a:p>
          <a:p>
            <a:pPr algn="ctr"/>
            <a:r>
              <a:rPr lang="en-US" dirty="0"/>
              <a:t>Under the Guidance of,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Chittaranjan Ghosh.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Technical Trainer</a:t>
            </a: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EduBridge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(School of coding)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B845F-FEDB-41BE-A6C7-AFCFB9B3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6" y="0"/>
            <a:ext cx="3339548" cy="20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3B0E2-2F52-4D92-B09F-E0C51AE3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728870"/>
            <a:ext cx="10535478" cy="5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4B69-5DC5-4452-8969-B4F0B0B0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493574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286274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6B2-B607-4DBA-B8CF-78899BD0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"/>
            <a:ext cx="9144000" cy="56984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74E7E-2534-40EF-A269-F155186C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636"/>
            <a:ext cx="9144000" cy="603636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AUTOMATED TELLER MACHINE (ATM) is an Electronic Telecommunications Device that enables customers of financial institutions to perform financial transactions, such as cash Withdrawals,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Deposits, Transfer Funds, or Obtaining Account Information, at any time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without the need for direct interaction with bank staff. This machine also allows to check their account at any time and without the 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Need for a human teller. ATM is the back bone of retail banking Sector.</a:t>
            </a:r>
          </a:p>
          <a:p>
            <a:pPr algn="just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2800" b="1" dirty="0"/>
              <a:t>Modules:-</a:t>
            </a:r>
          </a:p>
          <a:p>
            <a:pPr algn="just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Module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* Transaction Module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I have developed this Application in java, MySQL. </a:t>
            </a:r>
          </a:p>
        </p:txBody>
      </p:sp>
    </p:spTree>
    <p:extLst>
      <p:ext uri="{BB962C8B-B14F-4D97-AF65-F5344CB8AC3E}">
        <p14:creationId xmlns:p14="http://schemas.microsoft.com/office/powerpoint/2010/main" val="271112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6258-B835-477E-8705-28CC54B4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92033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Function of an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158E-38AA-422A-9958-4DF9372E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dispense with Cash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accept Deposits of cash (in certain ATMs)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carry out non cash functions like linking of Aadhar Card to the account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change the PIN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Carry out certain other instructions of the customer for which he is not required to go to the Bank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Requirements: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  end: Java.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 end: MySQL workbench 8.0 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Browser: Best result on Google Chrome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 System : Window</a:t>
            </a:r>
            <a:r>
              <a:rPr 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6340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4979-D944-4F4D-9375-B99ACC27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2"/>
            <a:ext cx="10515600" cy="58309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Data Dictionary: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319B-F6BC-4646-B1D1-BBDBB607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222805"/>
          </a:xfrm>
        </p:spPr>
        <p:txBody>
          <a:bodyPr>
            <a:normAutofit/>
          </a:bodyPr>
          <a:lstStyle/>
          <a:p>
            <a:r>
              <a:rPr lang="en-US" sz="2000" dirty="0"/>
              <a:t>Create Database Placement: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22381-CC04-4911-9B89-306C25E4D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66" y="1537254"/>
            <a:ext cx="9139938" cy="50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DDAAE-278A-4A4C-8848-608F661F8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1" y="344556"/>
            <a:ext cx="9325089" cy="5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76AE5-B367-4BEA-8485-BE8333B6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6" y="508037"/>
            <a:ext cx="9468787" cy="57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D3CD-5A9B-4BCF-BDBE-F00EF63B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884"/>
          </a:xfrm>
        </p:spPr>
        <p:txBody>
          <a:bodyPr>
            <a:normAutofit/>
          </a:bodyPr>
          <a:lstStyle/>
          <a:p>
            <a:r>
              <a:rPr lang="en-US" sz="2400" b="1" dirty="0"/>
              <a:t>Screenshots:-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Coding:-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B9F2D-3C16-4C3C-8D42-BDE9B43E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825625"/>
            <a:ext cx="9236765" cy="4667250"/>
          </a:xfrm>
        </p:spPr>
      </p:pic>
    </p:spTree>
    <p:extLst>
      <p:ext uri="{BB962C8B-B14F-4D97-AF65-F5344CB8AC3E}">
        <p14:creationId xmlns:p14="http://schemas.microsoft.com/office/powerpoint/2010/main" val="295199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83297-B064-46FE-AF09-81CB5D6E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212035"/>
            <a:ext cx="9952384" cy="5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D57-B6F7-4882-803C-9012B693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rmAutofit/>
          </a:bodyPr>
          <a:lstStyle/>
          <a:p>
            <a:r>
              <a:rPr lang="en-US" sz="2800" b="1" dirty="0"/>
              <a:t>Runtime:-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ABC71-DF8F-42E2-A29D-4A89C80D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7" y="1365250"/>
            <a:ext cx="8996940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3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kk</vt:lpstr>
      <vt:lpstr>Introduction</vt:lpstr>
      <vt:lpstr>Function of an ATM</vt:lpstr>
      <vt:lpstr>Data Dictionary: </vt:lpstr>
      <vt:lpstr>PowerPoint Presentation</vt:lpstr>
      <vt:lpstr>PowerPoint Presentation</vt:lpstr>
      <vt:lpstr>Screenshots:-  Coding:-</vt:lpstr>
      <vt:lpstr>PowerPoint Presentation</vt:lpstr>
      <vt:lpstr>Runtime:-</vt:lpstr>
      <vt:lpstr>PowerPoint Presentation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34</cp:revision>
  <dcterms:created xsi:type="dcterms:W3CDTF">2022-02-25T15:56:02Z</dcterms:created>
  <dcterms:modified xsi:type="dcterms:W3CDTF">2022-02-28T08:31:39Z</dcterms:modified>
</cp:coreProperties>
</file>