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56" r:id="rId5"/>
    <p:sldId id="257" r:id="rId6"/>
    <p:sldId id="258" r:id="rId7"/>
    <p:sldId id="263" r:id="rId8"/>
    <p:sldId id="262" r:id="rId9"/>
    <p:sldId id="259" r:id="rId10"/>
    <p:sldId id="260"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30E5-47CF-4926-BAAC-8E3C8E3DC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142CCC-2114-45B9-8700-BC4CE41C4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46168A-4149-4E60-8C3B-E58B42CBA749}"/>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6DCDA4CA-BF30-4DD2-978A-211AFBD39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AE653-DDF5-4AD7-9891-FEAF8D55047D}"/>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144148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E381-5D4D-4623-82FC-BB1BD1234B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C5526-E6FA-4739-A39E-E264452257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530D1-1359-43ED-945C-661F822F6522}"/>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F7231087-8C30-41FF-9F88-76D61ACCF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74C7A-5B72-4525-96DD-921661CDDAFE}"/>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276378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90CFC-3277-426B-A485-ADB0BE2D6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BFBB27-F6D4-4DDE-83E6-2CD7AE4139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FDB01-1E8B-469D-80F2-4FE71E098D8E}"/>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E1FBB81A-4A9D-4B7A-A751-5AB862A6B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170EF-31B9-4F69-82A7-78B189C36A7A}"/>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14642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CE56-90A3-47B5-9AA7-5C3E25395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AE4D2-CF7C-41E4-9971-84008DA959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31530-40BF-4891-8B0D-41D6DB44FFEC}"/>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A80C3118-3FF9-4373-83A5-08338CEF4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601B3-A5C7-4E29-B244-42E0FF875891}"/>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2402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1BCC-75C5-410F-A891-99B6DF9B1F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F20884-372B-4F03-985A-0E4428397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E0E78E-D731-4262-8EC5-0BF4416FF4D1}"/>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63892EDC-83D2-48E0-AA38-C9BF3DA17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90BEA-6181-4F51-AACD-C9A4D9C70560}"/>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170936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8E2-FAE3-4B82-9700-91F0F6245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A6A91-FBA4-4FB0-9D3F-61530B51E5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05622F-AAA1-4178-9571-B7CD4EDFCA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5947DE-B3B9-4CD5-ACF4-02BFCCE2BC90}"/>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6" name="Footer Placeholder 5">
            <a:extLst>
              <a:ext uri="{FF2B5EF4-FFF2-40B4-BE49-F238E27FC236}">
                <a16:creationId xmlns:a16="http://schemas.microsoft.com/office/drawing/2014/main" id="{C165FBBE-5EFB-4548-8EDF-B450205E4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39419-93E3-44D3-B18D-877381F87923}"/>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214899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6BC1-F201-4492-9925-8D0E43E1B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459A76-69B6-4C4B-9704-16B19CEC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06DF79-2B75-4433-9F2E-73D044487E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E5FE7E-7646-4C83-9875-20B491E95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C6283-21F8-4084-AE8D-9EBD564467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FF0A-324C-4181-943E-60F0F4C73BC2}"/>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8" name="Footer Placeholder 7">
            <a:extLst>
              <a:ext uri="{FF2B5EF4-FFF2-40B4-BE49-F238E27FC236}">
                <a16:creationId xmlns:a16="http://schemas.microsoft.com/office/drawing/2014/main" id="{82EFD42A-66C6-4102-A5E4-80B1B07DC9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7D79C8-FB0F-49DD-A8B6-EC8BF0D7DB54}"/>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254170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A558-882C-4EB9-A5F7-3C7D4EE7E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AFD2E-6321-4C3E-AFA3-DF45E1EACACA}"/>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4" name="Footer Placeholder 3">
            <a:extLst>
              <a:ext uri="{FF2B5EF4-FFF2-40B4-BE49-F238E27FC236}">
                <a16:creationId xmlns:a16="http://schemas.microsoft.com/office/drawing/2014/main" id="{BD33157D-027A-483D-8BA2-A23CC5E63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11FB7-C12C-40E8-B960-A1725CBAFDF8}"/>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339833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B4EAC-B3EC-49FA-BA89-542971AFD8B3}"/>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3" name="Footer Placeholder 2">
            <a:extLst>
              <a:ext uri="{FF2B5EF4-FFF2-40B4-BE49-F238E27FC236}">
                <a16:creationId xmlns:a16="http://schemas.microsoft.com/office/drawing/2014/main" id="{28DAB3C2-AA0D-4AD7-965B-33D830350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E08A9C-16A8-48F2-BD8F-C2FBE40C09CB}"/>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38029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F065-4C7D-437C-8D8F-9F2ECE8BF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9B24AB-78EB-4F7C-A66E-54B3682B7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E2453-9786-447A-8276-5454DC2B3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F9AF9-DDE3-4590-B07D-384A74FDFC14}"/>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6" name="Footer Placeholder 5">
            <a:extLst>
              <a:ext uri="{FF2B5EF4-FFF2-40B4-BE49-F238E27FC236}">
                <a16:creationId xmlns:a16="http://schemas.microsoft.com/office/drawing/2014/main" id="{E7A33AD1-6C0F-4AC8-821D-6EB616E1F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553DF-2290-4711-BAB2-2781D1E5AEE3}"/>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156901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820B-4945-4A86-AFD4-130948667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81779-8839-4B0B-B49A-919A6B020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827A8-ADAE-4124-9CDD-787096726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CC23C9-DE21-4E1C-A2BB-AB86AA9B1DA0}"/>
              </a:ext>
            </a:extLst>
          </p:cNvPr>
          <p:cNvSpPr>
            <a:spLocks noGrp="1"/>
          </p:cNvSpPr>
          <p:nvPr>
            <p:ph type="dt" sz="half" idx="10"/>
          </p:nvPr>
        </p:nvSpPr>
        <p:spPr/>
        <p:txBody>
          <a:bodyPr/>
          <a:lstStyle/>
          <a:p>
            <a:fld id="{AD830FA6-CDC6-4302-82D9-707109BE4120}" type="datetimeFigureOut">
              <a:rPr lang="en-US" smtClean="0"/>
              <a:t>5/1/2022</a:t>
            </a:fld>
            <a:endParaRPr lang="en-US"/>
          </a:p>
        </p:txBody>
      </p:sp>
      <p:sp>
        <p:nvSpPr>
          <p:cNvPr id="6" name="Footer Placeholder 5">
            <a:extLst>
              <a:ext uri="{FF2B5EF4-FFF2-40B4-BE49-F238E27FC236}">
                <a16:creationId xmlns:a16="http://schemas.microsoft.com/office/drawing/2014/main" id="{CBB70ABF-6259-4DAE-9E97-CF06618E4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47BB4-82E2-45E3-B916-67F310062430}"/>
              </a:ext>
            </a:extLst>
          </p:cNvPr>
          <p:cNvSpPr>
            <a:spLocks noGrp="1"/>
          </p:cNvSpPr>
          <p:nvPr>
            <p:ph type="sldNum" sz="quarter" idx="12"/>
          </p:nvPr>
        </p:nvSpPr>
        <p:spPr/>
        <p:txBody>
          <a:bodyPr/>
          <a:lstStyle/>
          <a:p>
            <a:fld id="{7986FF7B-8A88-4557-912F-6D16A0B4DB39}" type="slidenum">
              <a:rPr lang="en-US" smtClean="0"/>
              <a:t>‹#›</a:t>
            </a:fld>
            <a:endParaRPr lang="en-US"/>
          </a:p>
        </p:txBody>
      </p:sp>
    </p:spTree>
    <p:extLst>
      <p:ext uri="{BB962C8B-B14F-4D97-AF65-F5344CB8AC3E}">
        <p14:creationId xmlns:p14="http://schemas.microsoft.com/office/powerpoint/2010/main" val="179235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528C7-522A-4F9F-AC2B-59E741183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C10FAF-4DE2-447E-91D8-A1E9C37C6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4B49A-1B78-48E6-9E3E-D3D08C92E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30FA6-CDC6-4302-82D9-707109BE4120}" type="datetimeFigureOut">
              <a:rPr lang="en-US" smtClean="0"/>
              <a:t>5/1/2022</a:t>
            </a:fld>
            <a:endParaRPr lang="en-US"/>
          </a:p>
        </p:txBody>
      </p:sp>
      <p:sp>
        <p:nvSpPr>
          <p:cNvPr id="5" name="Footer Placeholder 4">
            <a:extLst>
              <a:ext uri="{FF2B5EF4-FFF2-40B4-BE49-F238E27FC236}">
                <a16:creationId xmlns:a16="http://schemas.microsoft.com/office/drawing/2014/main" id="{E2E7352B-8BCC-48F9-B329-476558E2E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338484-140E-4FA2-AF95-E9742BB21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6FF7B-8A88-4557-912F-6D16A0B4DB39}" type="slidenum">
              <a:rPr lang="en-US" smtClean="0"/>
              <a:t>‹#›</a:t>
            </a:fld>
            <a:endParaRPr lang="en-US"/>
          </a:p>
        </p:txBody>
      </p:sp>
    </p:spTree>
    <p:extLst>
      <p:ext uri="{BB962C8B-B14F-4D97-AF65-F5344CB8AC3E}">
        <p14:creationId xmlns:p14="http://schemas.microsoft.com/office/powerpoint/2010/main" val="3855990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06F2-69C3-4467-A68F-8D64900610E2}"/>
              </a:ext>
            </a:extLst>
          </p:cNvPr>
          <p:cNvSpPr>
            <a:spLocks noGrp="1"/>
          </p:cNvSpPr>
          <p:nvPr>
            <p:ph type="title"/>
          </p:nvPr>
        </p:nvSpPr>
        <p:spPr>
          <a:xfrm>
            <a:off x="831850" y="265044"/>
            <a:ext cx="10515600" cy="1311965"/>
          </a:xfrm>
        </p:spPr>
        <p:txBody>
          <a:bodyPr/>
          <a:lstStyle/>
          <a:p>
            <a:pPr algn="ctr"/>
            <a:r>
              <a:rPr lang="en-US" dirty="0"/>
              <a:t>kk</a:t>
            </a:r>
          </a:p>
        </p:txBody>
      </p:sp>
      <p:sp>
        <p:nvSpPr>
          <p:cNvPr id="3" name="Text Placeholder 2">
            <a:extLst>
              <a:ext uri="{FF2B5EF4-FFF2-40B4-BE49-F238E27FC236}">
                <a16:creationId xmlns:a16="http://schemas.microsoft.com/office/drawing/2014/main" id="{6FB32FC1-EDD0-4375-AAA2-F9FAC0C3BCB7}"/>
              </a:ext>
            </a:extLst>
          </p:cNvPr>
          <p:cNvSpPr>
            <a:spLocks noGrp="1"/>
          </p:cNvSpPr>
          <p:nvPr>
            <p:ph type="body" idx="1"/>
          </p:nvPr>
        </p:nvSpPr>
        <p:spPr>
          <a:xfrm>
            <a:off x="831850" y="2077451"/>
            <a:ext cx="10515600" cy="4243835"/>
          </a:xfrm>
        </p:spPr>
        <p:txBody>
          <a:bodyPr>
            <a:normAutofit fontScale="92500" lnSpcReduction="10000"/>
          </a:bodyPr>
          <a:lstStyle/>
          <a:p>
            <a:pPr algn="ctr"/>
            <a:r>
              <a:rPr lang="en-US" dirty="0"/>
              <a:t>A Project Report On</a:t>
            </a:r>
          </a:p>
          <a:p>
            <a:pPr algn="ctr"/>
            <a:r>
              <a:rPr lang="en-US" sz="2800" b="1" u="sng" dirty="0"/>
              <a:t>Grocery </a:t>
            </a:r>
            <a:r>
              <a:rPr lang="en-US" sz="2800" b="1" u="sng" dirty="0" err="1"/>
              <a:t>Shooping</a:t>
            </a:r>
            <a:r>
              <a:rPr lang="en-US" sz="2800" b="1" u="sng" dirty="0"/>
              <a:t> App</a:t>
            </a:r>
          </a:p>
          <a:p>
            <a:pPr algn="ctr"/>
            <a:r>
              <a:rPr lang="en-US" dirty="0"/>
              <a:t>By</a:t>
            </a:r>
          </a:p>
          <a:p>
            <a:pPr algn="ctr"/>
            <a:r>
              <a:rPr lang="en-US" sz="2600" dirty="0"/>
              <a:t>Mayuri Ingle</a:t>
            </a:r>
          </a:p>
          <a:p>
            <a:pPr algn="ctr"/>
            <a:r>
              <a:rPr lang="en-US" dirty="0"/>
              <a:t>Batch: 2021-6520</a:t>
            </a:r>
          </a:p>
          <a:p>
            <a:pPr algn="ctr"/>
            <a:r>
              <a:rPr lang="en-US" dirty="0"/>
              <a:t>Under the Guidance of,</a:t>
            </a:r>
          </a:p>
          <a:p>
            <a:pPr algn="ctr"/>
            <a:r>
              <a:rPr lang="en-US" dirty="0">
                <a:solidFill>
                  <a:schemeClr val="accent2"/>
                </a:solidFill>
              </a:rPr>
              <a:t>Chittaranjan Ghosh.</a:t>
            </a:r>
          </a:p>
          <a:p>
            <a:pPr algn="ctr"/>
            <a:r>
              <a:rPr lang="en-US" dirty="0">
                <a:solidFill>
                  <a:schemeClr val="tx1"/>
                </a:solidFill>
              </a:rPr>
              <a:t>Technical Trainer</a:t>
            </a:r>
          </a:p>
          <a:p>
            <a:pPr algn="ctr"/>
            <a:r>
              <a:rPr lang="en-US" sz="2800" b="1" u="sng" dirty="0">
                <a:solidFill>
                  <a:schemeClr val="tx1"/>
                </a:solidFill>
              </a:rPr>
              <a:t>EduBridge</a:t>
            </a:r>
            <a:endParaRPr lang="en-US" sz="2800" dirty="0">
              <a:solidFill>
                <a:schemeClr val="tx1"/>
              </a:solidFill>
            </a:endParaRPr>
          </a:p>
          <a:p>
            <a:pPr algn="ctr"/>
            <a:r>
              <a:rPr lang="en-US" dirty="0">
                <a:solidFill>
                  <a:schemeClr val="tx1">
                    <a:lumMod val="50000"/>
                    <a:lumOff val="50000"/>
                  </a:schemeClr>
                </a:solidFill>
              </a:rPr>
              <a:t>(School of coding)</a:t>
            </a:r>
          </a:p>
        </p:txBody>
      </p:sp>
      <p:pic>
        <p:nvPicPr>
          <p:cNvPr id="5" name="Picture 4">
            <a:extLst>
              <a:ext uri="{FF2B5EF4-FFF2-40B4-BE49-F238E27FC236}">
                <a16:creationId xmlns:a16="http://schemas.microsoft.com/office/drawing/2014/main" id="{BF9B845F-FEDB-41BE-A6C7-AFCFB9B3A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226" y="0"/>
            <a:ext cx="3339548" cy="2077452"/>
          </a:xfrm>
          <a:prstGeom prst="rect">
            <a:avLst/>
          </a:prstGeom>
        </p:spPr>
      </p:pic>
    </p:spTree>
    <p:extLst>
      <p:ext uri="{BB962C8B-B14F-4D97-AF65-F5344CB8AC3E}">
        <p14:creationId xmlns:p14="http://schemas.microsoft.com/office/powerpoint/2010/main" val="197880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45C-A438-4406-8E53-302C83841E90}"/>
              </a:ext>
            </a:extLst>
          </p:cNvPr>
          <p:cNvSpPr>
            <a:spLocks noGrp="1"/>
          </p:cNvSpPr>
          <p:nvPr>
            <p:ph type="title"/>
          </p:nvPr>
        </p:nvSpPr>
        <p:spPr>
          <a:xfrm>
            <a:off x="838200" y="365126"/>
            <a:ext cx="10515600" cy="1079362"/>
          </a:xfrm>
        </p:spPr>
        <p:txBody>
          <a:bodyPr>
            <a:normAutofit/>
          </a:bodyPr>
          <a:lstStyle/>
          <a:p>
            <a:r>
              <a:rPr lang="en-US" sz="2800" b="1" dirty="0"/>
              <a:t>Table category:</a:t>
            </a:r>
          </a:p>
        </p:txBody>
      </p:sp>
      <p:pic>
        <p:nvPicPr>
          <p:cNvPr id="4" name="Content Placeholder 3">
            <a:extLst>
              <a:ext uri="{FF2B5EF4-FFF2-40B4-BE49-F238E27FC236}">
                <a16:creationId xmlns:a16="http://schemas.microsoft.com/office/drawing/2014/main" id="{00357D90-A42C-4D90-84BF-0DD73D33F7DA}"/>
              </a:ext>
            </a:extLst>
          </p:cNvPr>
          <p:cNvPicPr>
            <a:picLocks noGrp="1" noChangeAspect="1"/>
          </p:cNvPicPr>
          <p:nvPr>
            <p:ph idx="1"/>
          </p:nvPr>
        </p:nvPicPr>
        <p:blipFill>
          <a:blip r:embed="rId2"/>
          <a:stretch>
            <a:fillRect/>
          </a:stretch>
        </p:blipFill>
        <p:spPr>
          <a:xfrm>
            <a:off x="1404731" y="1550504"/>
            <a:ext cx="9766852" cy="4666216"/>
          </a:xfrm>
          <a:prstGeom prst="rect">
            <a:avLst/>
          </a:prstGeom>
        </p:spPr>
      </p:pic>
    </p:spTree>
    <p:extLst>
      <p:ext uri="{BB962C8B-B14F-4D97-AF65-F5344CB8AC3E}">
        <p14:creationId xmlns:p14="http://schemas.microsoft.com/office/powerpoint/2010/main" val="131227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8FD1-2C4C-434D-A064-ECCB0C26419E}"/>
              </a:ext>
            </a:extLst>
          </p:cNvPr>
          <p:cNvSpPr>
            <a:spLocks noGrp="1"/>
          </p:cNvSpPr>
          <p:nvPr>
            <p:ph type="title"/>
          </p:nvPr>
        </p:nvSpPr>
        <p:spPr>
          <a:xfrm>
            <a:off x="732182" y="245856"/>
            <a:ext cx="10515600" cy="999848"/>
          </a:xfrm>
        </p:spPr>
        <p:txBody>
          <a:bodyPr>
            <a:normAutofit/>
          </a:bodyPr>
          <a:lstStyle/>
          <a:p>
            <a:r>
              <a:rPr lang="en-US" sz="2800" b="1" dirty="0"/>
              <a:t>Table Product:</a:t>
            </a:r>
          </a:p>
        </p:txBody>
      </p:sp>
      <p:pic>
        <p:nvPicPr>
          <p:cNvPr id="4" name="Content Placeholder 3">
            <a:extLst>
              <a:ext uri="{FF2B5EF4-FFF2-40B4-BE49-F238E27FC236}">
                <a16:creationId xmlns:a16="http://schemas.microsoft.com/office/drawing/2014/main" id="{295EA6EE-39DC-43C5-B3DC-31EB1A2C5030}"/>
              </a:ext>
            </a:extLst>
          </p:cNvPr>
          <p:cNvPicPr>
            <a:picLocks noGrp="1" noChangeAspect="1"/>
          </p:cNvPicPr>
          <p:nvPr>
            <p:ph idx="1"/>
          </p:nvPr>
        </p:nvPicPr>
        <p:blipFill>
          <a:blip r:embed="rId2"/>
          <a:stretch>
            <a:fillRect/>
          </a:stretch>
        </p:blipFill>
        <p:spPr>
          <a:xfrm>
            <a:off x="1908313" y="1524000"/>
            <a:ext cx="8600661" cy="4652963"/>
          </a:xfrm>
          <a:prstGeom prst="rect">
            <a:avLst/>
          </a:prstGeom>
        </p:spPr>
      </p:pic>
    </p:spTree>
    <p:extLst>
      <p:ext uri="{BB962C8B-B14F-4D97-AF65-F5344CB8AC3E}">
        <p14:creationId xmlns:p14="http://schemas.microsoft.com/office/powerpoint/2010/main" val="121583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4B69-5DC5-4452-8969-B4F0B0B0B5DD}"/>
              </a:ext>
            </a:extLst>
          </p:cNvPr>
          <p:cNvSpPr>
            <a:spLocks noGrp="1"/>
          </p:cNvSpPr>
          <p:nvPr>
            <p:ph type="title"/>
          </p:nvPr>
        </p:nvSpPr>
        <p:spPr>
          <a:xfrm>
            <a:off x="838200" y="325368"/>
            <a:ext cx="10515600" cy="4935745"/>
          </a:xfrm>
        </p:spPr>
        <p:txBody>
          <a:bodyPr>
            <a:normAutofit/>
          </a:bodyPr>
          <a:lstStyle/>
          <a:p>
            <a:pPr algn="ctr"/>
            <a:r>
              <a:rPr lang="en-US" sz="6000" b="1" dirty="0"/>
              <a:t>Thank You…..</a:t>
            </a:r>
          </a:p>
        </p:txBody>
      </p:sp>
    </p:spTree>
    <p:extLst>
      <p:ext uri="{BB962C8B-B14F-4D97-AF65-F5344CB8AC3E}">
        <p14:creationId xmlns:p14="http://schemas.microsoft.com/office/powerpoint/2010/main" val="286274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A6FC-6A06-4B13-AFF9-605268F5B3E9}"/>
              </a:ext>
            </a:extLst>
          </p:cNvPr>
          <p:cNvSpPr>
            <a:spLocks noGrp="1"/>
          </p:cNvSpPr>
          <p:nvPr>
            <p:ph type="title"/>
          </p:nvPr>
        </p:nvSpPr>
        <p:spPr>
          <a:xfrm>
            <a:off x="838200" y="410817"/>
            <a:ext cx="10515600" cy="3670854"/>
          </a:xfrm>
        </p:spPr>
        <p:txBody>
          <a:bodyPr>
            <a:normAutofit fontScale="90000"/>
          </a:bodyPr>
          <a:lstStyle/>
          <a:p>
            <a:r>
              <a:rPr lang="en-US" sz="2800" b="1" u="sng" dirty="0"/>
              <a:t>Introduction:</a:t>
            </a:r>
            <a:br>
              <a:rPr lang="en-US" sz="1600" dirty="0"/>
            </a:br>
            <a:br>
              <a:rPr lang="en-US" sz="1600" dirty="0"/>
            </a:br>
            <a:r>
              <a:rPr lang="en-US" sz="2000" dirty="0"/>
              <a:t> OurprojectexplainsabouttheE-commerceShoppingWebsitenameMyCart.This project mainly explains the various actions related to shop online. You can search various products and shuffle according to category. Our Project Include </a:t>
            </a:r>
            <a:br>
              <a:rPr lang="en-US" sz="2000" dirty="0"/>
            </a:br>
            <a:br>
              <a:rPr lang="en-US" sz="2000" dirty="0"/>
            </a:br>
            <a:r>
              <a:rPr lang="en-US" sz="2400" b="1" u="sng" dirty="0"/>
              <a:t>Modules:- </a:t>
            </a:r>
            <a:br>
              <a:rPr lang="en-US" sz="1600" dirty="0"/>
            </a:br>
            <a:br>
              <a:rPr lang="en-US" sz="1600" dirty="0"/>
            </a:br>
            <a:r>
              <a:rPr lang="en-US" sz="2000" dirty="0"/>
              <a:t>* </a:t>
            </a:r>
            <a:r>
              <a:rPr lang="en-US" sz="2200" dirty="0"/>
              <a:t>Shopping Management</a:t>
            </a:r>
            <a:br>
              <a:rPr lang="en-US" sz="2200" dirty="0"/>
            </a:br>
            <a:r>
              <a:rPr lang="en-US" sz="2000" dirty="0"/>
              <a:t>* </a:t>
            </a:r>
            <a:r>
              <a:rPr lang="en-US" sz="2200" dirty="0"/>
              <a:t>Customer Management</a:t>
            </a:r>
            <a:br>
              <a:rPr lang="en-US" dirty="0"/>
            </a:br>
            <a:r>
              <a:rPr lang="en-US" sz="2000" dirty="0"/>
              <a:t>* </a:t>
            </a:r>
            <a:r>
              <a:rPr lang="en-US" sz="2200" dirty="0"/>
              <a:t>Manage Transactions</a:t>
            </a:r>
            <a:br>
              <a:rPr lang="en-US" sz="2200" dirty="0"/>
            </a:br>
            <a:br>
              <a:rPr lang="en-US" sz="2200" dirty="0"/>
            </a:br>
            <a:br>
              <a:rPr lang="en-US" dirty="0"/>
            </a:br>
            <a:endParaRPr lang="en-US" sz="2000" dirty="0"/>
          </a:p>
        </p:txBody>
      </p:sp>
      <p:sp>
        <p:nvSpPr>
          <p:cNvPr id="3" name="Content Placeholder 2">
            <a:extLst>
              <a:ext uri="{FF2B5EF4-FFF2-40B4-BE49-F238E27FC236}">
                <a16:creationId xmlns:a16="http://schemas.microsoft.com/office/drawing/2014/main" id="{7DCBB5ED-B3BB-4BCF-ADF6-D4A523C7B17B}"/>
              </a:ext>
            </a:extLst>
          </p:cNvPr>
          <p:cNvSpPr>
            <a:spLocks noGrp="1"/>
          </p:cNvSpPr>
          <p:nvPr>
            <p:ph idx="1"/>
          </p:nvPr>
        </p:nvSpPr>
        <p:spPr>
          <a:xfrm>
            <a:off x="838200" y="3429000"/>
            <a:ext cx="10515600" cy="3316357"/>
          </a:xfrm>
        </p:spPr>
        <p:txBody>
          <a:bodyPr>
            <a:normAutofit/>
          </a:bodyPr>
          <a:lstStyle/>
          <a:p>
            <a:r>
              <a:rPr lang="en-US" sz="2000" dirty="0"/>
              <a:t>I have developed this Application in Java, JSP, Servlets, Hibernate and MySQL. It’s a web-based projects so I have used HTML, CSS, JavaScript and Bootstrap also. The main feature of the project is to make shopping easier. You can access this website from anywhere and everywhere. </a:t>
            </a:r>
          </a:p>
          <a:p>
            <a:r>
              <a:rPr lang="en-US" sz="2000" dirty="0"/>
              <a:t>In Admin module, admin can add the Category and Products in the specific category. He can also view the total number of users at present in the website. And category and product details also. Admin can only see the admin page and cart if he wants to order something.</a:t>
            </a:r>
          </a:p>
          <a:p>
            <a:r>
              <a:rPr lang="en-US" sz="2000" dirty="0"/>
              <a:t>In User module, user can access the website and buy products and products to cart and buy and shuffle by category. New user can register and login after that to shop. In Cart, admin and user both can access, they can add the products and buy if they want.</a:t>
            </a:r>
          </a:p>
        </p:txBody>
      </p:sp>
    </p:spTree>
    <p:extLst>
      <p:ext uri="{BB962C8B-B14F-4D97-AF65-F5344CB8AC3E}">
        <p14:creationId xmlns:p14="http://schemas.microsoft.com/office/powerpoint/2010/main" val="234116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0016-D153-446C-BAC5-00415B15AB12}"/>
              </a:ext>
            </a:extLst>
          </p:cNvPr>
          <p:cNvSpPr>
            <a:spLocks noGrp="1"/>
          </p:cNvSpPr>
          <p:nvPr>
            <p:ph type="title"/>
          </p:nvPr>
        </p:nvSpPr>
        <p:spPr>
          <a:xfrm>
            <a:off x="838200" y="-265043"/>
            <a:ext cx="10515600" cy="6442005"/>
          </a:xfrm>
        </p:spPr>
        <p:txBody>
          <a:bodyPr>
            <a:normAutofit/>
          </a:bodyPr>
          <a:lstStyle/>
          <a:p>
            <a:r>
              <a:rPr lang="en-US" sz="3200" u="sng" dirty="0"/>
              <a:t>Software Requirements: </a:t>
            </a:r>
            <a:br>
              <a:rPr lang="en-US" sz="2200" dirty="0"/>
            </a:br>
            <a:br>
              <a:rPr lang="en-US" sz="2200" dirty="0"/>
            </a:br>
            <a:r>
              <a:rPr lang="en-US" sz="2400" b="1" u="sng" dirty="0"/>
              <a:t>Front end: </a:t>
            </a:r>
            <a:r>
              <a:rPr lang="en-US" sz="2200" dirty="0"/>
              <a:t>Java/J2EE technologies (Servlet, JSP), HTML, CSS, JavaScript, Bootstrap,</a:t>
            </a:r>
            <a:br>
              <a:rPr lang="en-US" sz="2200" dirty="0"/>
            </a:br>
            <a:r>
              <a:rPr lang="en-US" sz="2200" dirty="0"/>
              <a:t>                   Hibernate. </a:t>
            </a:r>
            <a:br>
              <a:rPr lang="en-US" sz="2200" dirty="0"/>
            </a:br>
            <a:br>
              <a:rPr lang="en-US" sz="2200" dirty="0"/>
            </a:br>
            <a:r>
              <a:rPr lang="en-US" sz="2200" b="1" u="sng" dirty="0"/>
              <a:t>Back end: </a:t>
            </a:r>
            <a:r>
              <a:rPr lang="en-US" sz="2200" dirty="0"/>
              <a:t>MySQL workbench 8.0.23CE. </a:t>
            </a:r>
            <a:br>
              <a:rPr lang="en-US" sz="2200" dirty="0"/>
            </a:br>
            <a:br>
              <a:rPr lang="en-US" sz="2200" dirty="0"/>
            </a:br>
            <a:r>
              <a:rPr lang="en-US" sz="2200" b="1" u="sng" dirty="0"/>
              <a:t>Middleware/Server: </a:t>
            </a:r>
            <a:r>
              <a:rPr lang="en-US" sz="2200" dirty="0"/>
              <a:t>Apache Tomcat v8.5. IDE: Eclipse IDE for Java EE Developers </a:t>
            </a:r>
            <a:br>
              <a:rPr lang="en-US" sz="2200" dirty="0"/>
            </a:br>
            <a:br>
              <a:rPr lang="en-US" sz="2200" dirty="0"/>
            </a:br>
            <a:r>
              <a:rPr lang="en-US" sz="2200" b="1" u="sng" dirty="0"/>
              <a:t>Browser: </a:t>
            </a:r>
            <a:r>
              <a:rPr lang="en-US" sz="2200" dirty="0"/>
              <a:t>Best result on </a:t>
            </a:r>
            <a:r>
              <a:rPr lang="en-US" sz="2000" dirty="0"/>
              <a:t>Google Chrome</a:t>
            </a:r>
            <a:br>
              <a:rPr lang="en-US" sz="2000" dirty="0"/>
            </a:br>
            <a:br>
              <a:rPr lang="en-US" sz="2000" b="1" u="sng" dirty="0"/>
            </a:br>
            <a:r>
              <a:rPr lang="en-US" sz="2000" b="1" u="sng" dirty="0"/>
              <a:t> Operating System: </a:t>
            </a:r>
            <a:r>
              <a:rPr lang="en-US" sz="2000" dirty="0"/>
              <a:t>Window 10</a:t>
            </a:r>
          </a:p>
        </p:txBody>
      </p:sp>
      <p:sp>
        <p:nvSpPr>
          <p:cNvPr id="3" name="Content Placeholder 2">
            <a:extLst>
              <a:ext uri="{FF2B5EF4-FFF2-40B4-BE49-F238E27FC236}">
                <a16:creationId xmlns:a16="http://schemas.microsoft.com/office/drawing/2014/main" id="{8F816126-13DB-473A-979F-6876B577DF3F}"/>
              </a:ext>
            </a:extLst>
          </p:cNvPr>
          <p:cNvSpPr>
            <a:spLocks noGrp="1"/>
          </p:cNvSpPr>
          <p:nvPr>
            <p:ph idx="1"/>
          </p:nvPr>
        </p:nvSpPr>
        <p:spPr>
          <a:xfrm flipV="1">
            <a:off x="838200" y="6176962"/>
            <a:ext cx="10515600" cy="51560"/>
          </a:xfrm>
        </p:spPr>
        <p:txBody>
          <a:bodyPr>
            <a:normAutofit fontScale="25000" lnSpcReduction="20000"/>
          </a:bodyPr>
          <a:lstStyle/>
          <a:p>
            <a:endParaRPr lang="en-US" dirty="0"/>
          </a:p>
        </p:txBody>
      </p:sp>
    </p:spTree>
    <p:extLst>
      <p:ext uri="{BB962C8B-B14F-4D97-AF65-F5344CB8AC3E}">
        <p14:creationId xmlns:p14="http://schemas.microsoft.com/office/powerpoint/2010/main" val="403925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E4C0-8B64-40F3-A59D-3EBA3587CD4F}"/>
              </a:ext>
            </a:extLst>
          </p:cNvPr>
          <p:cNvSpPr>
            <a:spLocks noGrp="1"/>
          </p:cNvSpPr>
          <p:nvPr>
            <p:ph type="title"/>
          </p:nvPr>
        </p:nvSpPr>
        <p:spPr>
          <a:xfrm>
            <a:off x="838200" y="365125"/>
            <a:ext cx="10515600" cy="1304649"/>
          </a:xfrm>
        </p:spPr>
        <p:txBody>
          <a:bodyPr>
            <a:normAutofit/>
          </a:bodyPr>
          <a:lstStyle/>
          <a:p>
            <a:r>
              <a:rPr lang="en-US" sz="2800" b="1" u="sng" dirty="0"/>
              <a:t>Screenshots:-</a:t>
            </a:r>
            <a:br>
              <a:rPr lang="en-US" sz="2800" b="1" dirty="0"/>
            </a:br>
            <a:br>
              <a:rPr lang="en-US" sz="2800" b="1" dirty="0"/>
            </a:br>
            <a:r>
              <a:rPr lang="en-US" sz="2400" b="1" dirty="0"/>
              <a:t>Home Page:</a:t>
            </a:r>
          </a:p>
        </p:txBody>
      </p:sp>
      <p:pic>
        <p:nvPicPr>
          <p:cNvPr id="5" name="Content Placeholder 4">
            <a:extLst>
              <a:ext uri="{FF2B5EF4-FFF2-40B4-BE49-F238E27FC236}">
                <a16:creationId xmlns:a16="http://schemas.microsoft.com/office/drawing/2014/main" id="{E5FA8BCC-8545-4BD3-BC21-1F8B15880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977919" cy="4667250"/>
          </a:xfrm>
        </p:spPr>
      </p:pic>
    </p:spTree>
    <p:extLst>
      <p:ext uri="{BB962C8B-B14F-4D97-AF65-F5344CB8AC3E}">
        <p14:creationId xmlns:p14="http://schemas.microsoft.com/office/powerpoint/2010/main" val="166490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27D9-AC5E-4CBB-8BB6-37C1F491E4E2}"/>
              </a:ext>
            </a:extLst>
          </p:cNvPr>
          <p:cNvSpPr>
            <a:spLocks noGrp="1"/>
          </p:cNvSpPr>
          <p:nvPr>
            <p:ph type="title"/>
          </p:nvPr>
        </p:nvSpPr>
        <p:spPr>
          <a:xfrm>
            <a:off x="838200" y="365125"/>
            <a:ext cx="10515600" cy="840823"/>
          </a:xfrm>
        </p:spPr>
        <p:txBody>
          <a:bodyPr>
            <a:normAutofit/>
          </a:bodyPr>
          <a:lstStyle/>
          <a:p>
            <a:r>
              <a:rPr lang="en-US" sz="2800" b="1" dirty="0"/>
              <a:t>Register Page: </a:t>
            </a:r>
          </a:p>
        </p:txBody>
      </p:sp>
      <p:pic>
        <p:nvPicPr>
          <p:cNvPr id="5" name="Content Placeholder 4">
            <a:extLst>
              <a:ext uri="{FF2B5EF4-FFF2-40B4-BE49-F238E27FC236}">
                <a16:creationId xmlns:a16="http://schemas.microsoft.com/office/drawing/2014/main" id="{5ABF2A33-8945-4638-B17D-8D0A291D8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423" y="1444625"/>
            <a:ext cx="8886594" cy="4732338"/>
          </a:xfrm>
        </p:spPr>
      </p:pic>
    </p:spTree>
    <p:extLst>
      <p:ext uri="{BB962C8B-B14F-4D97-AF65-F5344CB8AC3E}">
        <p14:creationId xmlns:p14="http://schemas.microsoft.com/office/powerpoint/2010/main" val="136024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7682-DD8D-4D61-B3DA-C697C59DB4D6}"/>
              </a:ext>
            </a:extLst>
          </p:cNvPr>
          <p:cNvSpPr>
            <a:spLocks noGrp="1"/>
          </p:cNvSpPr>
          <p:nvPr>
            <p:ph type="title"/>
          </p:nvPr>
        </p:nvSpPr>
        <p:spPr>
          <a:xfrm>
            <a:off x="838200" y="325369"/>
            <a:ext cx="10515600" cy="907084"/>
          </a:xfrm>
        </p:spPr>
        <p:txBody>
          <a:bodyPr>
            <a:normAutofit/>
          </a:bodyPr>
          <a:lstStyle/>
          <a:p>
            <a:r>
              <a:rPr lang="en-US" sz="2800" b="1" dirty="0"/>
              <a:t>Login Page:</a:t>
            </a:r>
          </a:p>
        </p:txBody>
      </p:sp>
      <p:pic>
        <p:nvPicPr>
          <p:cNvPr id="4" name="Content Placeholder 3">
            <a:extLst>
              <a:ext uri="{FF2B5EF4-FFF2-40B4-BE49-F238E27FC236}">
                <a16:creationId xmlns:a16="http://schemas.microsoft.com/office/drawing/2014/main" id="{70A73E25-7A40-4A27-88B2-1ED6FECDA3D8}"/>
              </a:ext>
            </a:extLst>
          </p:cNvPr>
          <p:cNvPicPr>
            <a:picLocks noGrp="1" noChangeAspect="1"/>
          </p:cNvPicPr>
          <p:nvPr>
            <p:ph idx="1"/>
          </p:nvPr>
        </p:nvPicPr>
        <p:blipFill>
          <a:blip r:embed="rId2"/>
          <a:stretch>
            <a:fillRect/>
          </a:stretch>
        </p:blipFill>
        <p:spPr>
          <a:xfrm>
            <a:off x="1911424" y="1471613"/>
            <a:ext cx="8730072" cy="4849674"/>
          </a:xfrm>
          <a:prstGeom prst="rect">
            <a:avLst/>
          </a:prstGeom>
        </p:spPr>
      </p:pic>
    </p:spTree>
    <p:extLst>
      <p:ext uri="{BB962C8B-B14F-4D97-AF65-F5344CB8AC3E}">
        <p14:creationId xmlns:p14="http://schemas.microsoft.com/office/powerpoint/2010/main" val="167686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ABC5-93D1-48FA-9501-3ECB4DE0816E}"/>
              </a:ext>
            </a:extLst>
          </p:cNvPr>
          <p:cNvSpPr>
            <a:spLocks noGrp="1"/>
          </p:cNvSpPr>
          <p:nvPr>
            <p:ph type="title"/>
          </p:nvPr>
        </p:nvSpPr>
        <p:spPr>
          <a:xfrm>
            <a:off x="838200" y="365126"/>
            <a:ext cx="10515600" cy="907084"/>
          </a:xfrm>
        </p:spPr>
        <p:txBody>
          <a:bodyPr>
            <a:normAutofit/>
          </a:bodyPr>
          <a:lstStyle/>
          <a:p>
            <a:r>
              <a:rPr lang="en-US" sz="2800" b="1" dirty="0"/>
              <a:t>Place Order:</a:t>
            </a:r>
          </a:p>
        </p:txBody>
      </p:sp>
      <p:pic>
        <p:nvPicPr>
          <p:cNvPr id="4" name="Content Placeholder 3">
            <a:extLst>
              <a:ext uri="{FF2B5EF4-FFF2-40B4-BE49-F238E27FC236}">
                <a16:creationId xmlns:a16="http://schemas.microsoft.com/office/drawing/2014/main" id="{32C46389-550B-44D9-85A9-0AAEDFD53843}"/>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65638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ACC2-08E4-40E1-854E-A62974794431}"/>
              </a:ext>
            </a:extLst>
          </p:cNvPr>
          <p:cNvSpPr>
            <a:spLocks noGrp="1"/>
          </p:cNvSpPr>
          <p:nvPr>
            <p:ph type="title"/>
          </p:nvPr>
        </p:nvSpPr>
        <p:spPr>
          <a:xfrm>
            <a:off x="838200" y="365125"/>
            <a:ext cx="10515600" cy="840823"/>
          </a:xfrm>
        </p:spPr>
        <p:txBody>
          <a:bodyPr>
            <a:normAutofit/>
          </a:bodyPr>
          <a:lstStyle/>
          <a:p>
            <a:r>
              <a:rPr lang="en-US" sz="2400" b="1" dirty="0"/>
              <a:t>Order Conform:</a:t>
            </a:r>
          </a:p>
        </p:txBody>
      </p:sp>
      <p:pic>
        <p:nvPicPr>
          <p:cNvPr id="4" name="Content Placeholder 3">
            <a:extLst>
              <a:ext uri="{FF2B5EF4-FFF2-40B4-BE49-F238E27FC236}">
                <a16:creationId xmlns:a16="http://schemas.microsoft.com/office/drawing/2014/main" id="{8FF5192C-7000-4741-97FD-DD929287BF5A}"/>
              </a:ext>
            </a:extLst>
          </p:cNvPr>
          <p:cNvPicPr>
            <a:picLocks noGrp="1" noChangeAspect="1"/>
          </p:cNvPicPr>
          <p:nvPr>
            <p:ph idx="1"/>
          </p:nvPr>
        </p:nvPicPr>
        <p:blipFill>
          <a:blip r:embed="rId2"/>
          <a:stretch>
            <a:fillRect/>
          </a:stretch>
        </p:blipFill>
        <p:spPr>
          <a:xfrm>
            <a:off x="1616765" y="1205948"/>
            <a:ext cx="8733183" cy="5010771"/>
          </a:xfrm>
          <a:prstGeom prst="rect">
            <a:avLst/>
          </a:prstGeom>
        </p:spPr>
      </p:pic>
    </p:spTree>
    <p:extLst>
      <p:ext uri="{BB962C8B-B14F-4D97-AF65-F5344CB8AC3E}">
        <p14:creationId xmlns:p14="http://schemas.microsoft.com/office/powerpoint/2010/main" val="302272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428A-469D-4D20-969D-C10C08F038B2}"/>
              </a:ext>
            </a:extLst>
          </p:cNvPr>
          <p:cNvSpPr>
            <a:spLocks noGrp="1"/>
          </p:cNvSpPr>
          <p:nvPr>
            <p:ph type="title"/>
          </p:nvPr>
        </p:nvSpPr>
        <p:spPr>
          <a:xfrm>
            <a:off x="838200" y="365125"/>
            <a:ext cx="10515600" cy="1325563"/>
          </a:xfrm>
        </p:spPr>
        <p:txBody>
          <a:bodyPr>
            <a:normAutofit/>
          </a:bodyPr>
          <a:lstStyle/>
          <a:p>
            <a:r>
              <a:rPr lang="en-US" sz="2400" b="1" u="sng" dirty="0"/>
              <a:t>Data Added in Database </a:t>
            </a:r>
            <a:r>
              <a:rPr lang="en-US" sz="2400" b="1" u="sng" dirty="0" err="1"/>
              <a:t>SuccessFully</a:t>
            </a:r>
            <a:r>
              <a:rPr lang="en-US" sz="2400" b="1" u="sng" dirty="0"/>
              <a:t>:</a:t>
            </a:r>
            <a:br>
              <a:rPr lang="en-US" sz="2400" b="1" dirty="0"/>
            </a:br>
            <a:br>
              <a:rPr lang="en-US" sz="2400" dirty="0"/>
            </a:br>
            <a:r>
              <a:rPr lang="en-US" sz="2400" b="1" dirty="0"/>
              <a:t>Table seller:</a:t>
            </a:r>
          </a:p>
        </p:txBody>
      </p:sp>
      <p:pic>
        <p:nvPicPr>
          <p:cNvPr id="5" name="Content Placeholder 4">
            <a:extLst>
              <a:ext uri="{FF2B5EF4-FFF2-40B4-BE49-F238E27FC236}">
                <a16:creationId xmlns:a16="http://schemas.microsoft.com/office/drawing/2014/main" id="{2D7B35CF-D410-48EC-BD9D-EFAF099CDA67}"/>
              </a:ext>
            </a:extLst>
          </p:cNvPr>
          <p:cNvPicPr>
            <a:picLocks noGrp="1" noChangeAspect="1"/>
          </p:cNvPicPr>
          <p:nvPr>
            <p:ph idx="1"/>
          </p:nvPr>
        </p:nvPicPr>
        <p:blipFill>
          <a:blip r:embed="rId2"/>
          <a:stretch>
            <a:fillRect/>
          </a:stretch>
        </p:blipFill>
        <p:spPr>
          <a:xfrm>
            <a:off x="1510748" y="1865381"/>
            <a:ext cx="9289773" cy="4627493"/>
          </a:xfrm>
          <a:prstGeom prst="rect">
            <a:avLst/>
          </a:prstGeom>
        </p:spPr>
      </p:pic>
    </p:spTree>
    <p:extLst>
      <p:ext uri="{BB962C8B-B14F-4D97-AF65-F5344CB8AC3E}">
        <p14:creationId xmlns:p14="http://schemas.microsoft.com/office/powerpoint/2010/main" val="3598069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228</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kk</vt:lpstr>
      <vt:lpstr>Introduction:   OurprojectexplainsabouttheE-commerceShoppingWebsitenameMyCart.This project mainly explains the various actions related to shop online. You can search various products and shuffle according to category. Our Project Include   Modules:-   * Shopping Management * Customer Management * Manage Transactions   </vt:lpstr>
      <vt:lpstr>Software Requirements:   Front end: Java/J2EE technologies (Servlet, JSP), HTML, CSS, JavaScript, Bootstrap,                    Hibernate.   Back end: MySQL workbench 8.0.23CE.   Middleware/Server: Apache Tomcat v8.5. IDE: Eclipse IDE for Java EE Developers   Browser: Best result on Google Chrome   Operating System: Window 10</vt:lpstr>
      <vt:lpstr>Screenshots:-  Home Page:</vt:lpstr>
      <vt:lpstr>Register Page: </vt:lpstr>
      <vt:lpstr>Login Page:</vt:lpstr>
      <vt:lpstr>Place Order:</vt:lpstr>
      <vt:lpstr>Order Conform:</vt:lpstr>
      <vt:lpstr>Data Added in Database SuccessFully:  Table seller:</vt:lpstr>
      <vt:lpstr>Table category:</vt:lpstr>
      <vt:lpstr>Table Product: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Screenshots:-  Home Page:</dc:title>
  <dc:creator>LENOVO</dc:creator>
  <cp:lastModifiedBy>LENOVO</cp:lastModifiedBy>
  <cp:revision>20</cp:revision>
  <dcterms:created xsi:type="dcterms:W3CDTF">2022-05-01T18:13:09Z</dcterms:created>
  <dcterms:modified xsi:type="dcterms:W3CDTF">2022-05-01T19:37:39Z</dcterms:modified>
</cp:coreProperties>
</file>