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180022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SK 1" id="{8FB24CB8-CFC1-4DC3-9637-C882ADC8B229}">
          <p14:sldIdLst>
            <p14:sldId id="259"/>
          </p14:sldIdLst>
        </p14:section>
        <p14:section name="TASK 2" id="{727E7C72-3911-4E69-B074-7F034F27867D}">
          <p14:sldIdLst>
            <p14:sldId id="256"/>
            <p14:sldId id="257"/>
          </p14:sldIdLst>
        </p14:section>
        <p14:section name="TASK 3" id="{737755CE-85BF-4CEE-99E4-770C1A9BFF75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128" autoAdjust="0"/>
  </p:normalViewPr>
  <p:slideViewPr>
    <p:cSldViewPr>
      <p:cViewPr varScale="1">
        <p:scale>
          <a:sx n="58" d="100"/>
          <a:sy n="58" d="100"/>
        </p:scale>
        <p:origin x="-90" y="-276"/>
      </p:cViewPr>
      <p:guideLst>
        <p:guide orient="horz" pos="2160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2130427"/>
            <a:ext cx="153019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3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274640"/>
            <a:ext cx="405050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274640"/>
            <a:ext cx="1185148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2906715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4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1600202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1600202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5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5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6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6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6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1" y="273052"/>
            <a:ext cx="1006376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6" y="1435102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4800601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5367339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8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2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6356352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7C57-0FCA-45A3-AD63-664E25C6C1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6356352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6356352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B608-B51B-4375-890A-94BA04A4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883" y="0"/>
            <a:ext cx="5031684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71883" y="54868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CITY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1883" y="1065"/>
            <a:ext cx="309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PREVIOUS WORK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4461" y="1064"/>
            <a:ext cx="14977789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64617"/>
              </p:ext>
            </p:extLst>
          </p:nvPr>
        </p:nvGraphicFramePr>
        <p:xfrm>
          <a:off x="4392614" y="1196753"/>
          <a:ext cx="12313369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319"/>
                <a:gridCol w="1566162"/>
                <a:gridCol w="2285207"/>
                <a:gridCol w="1720317"/>
                <a:gridCol w="2238900"/>
                <a:gridCol w="1454248"/>
                <a:gridCol w="2116216"/>
              </a:tblGrid>
              <a:tr h="43313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WORK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TITLE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WORK DESCRIPTION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TENTATIVE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BUDGET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NAME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EDIT/DELETE/</a:t>
                      </a:r>
                    </a:p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DETAILS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59878">
                <a:tc gridSpan="7"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2708" y="616246"/>
            <a:ext cx="1432120" cy="401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65421" y="3586403"/>
            <a:ext cx="496855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CURD OPERATION ON PREVIOUS WORK TABLE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ONCLICK CREATE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STORE FIVE RECORDS AT A TIME IN DATABASE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9487" y="108880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STATE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1883" y="162880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COUNTRY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9487" y="216880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71539" y="270892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SUB CATEGORY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1883" y="324904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DOCUMENT TYPE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26630"/>
              </p:ext>
            </p:extLst>
          </p:nvPr>
        </p:nvGraphicFramePr>
        <p:xfrm>
          <a:off x="4608637" y="3599016"/>
          <a:ext cx="6011872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123440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</a:t>
                      </a:r>
                    </a:p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TENTATIV</a:t>
                      </a:r>
                      <a:r>
                        <a:rPr lang="en-US" baseline="0" dirty="0" smtClean="0"/>
                        <a:t> E BUDGET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136957" y="6237312"/>
            <a:ext cx="1432120" cy="4017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SAVE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Elbow Connector 18"/>
          <p:cNvCxnSpPr>
            <a:stCxn id="10" idx="2"/>
            <a:endCxn id="7" idx="1"/>
          </p:cNvCxnSpPr>
          <p:nvPr/>
        </p:nvCxnSpPr>
        <p:spPr>
          <a:xfrm rot="16200000" flipH="1">
            <a:off x="2349600" y="2587119"/>
            <a:ext cx="3828204" cy="6898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883" y="0"/>
            <a:ext cx="5031684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71883" y="54868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RISK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1883" y="1065"/>
            <a:ext cx="309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IDEA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4461" y="1064"/>
            <a:ext cx="14977789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07411"/>
              </p:ext>
            </p:extLst>
          </p:nvPr>
        </p:nvGraphicFramePr>
        <p:xfrm>
          <a:off x="3024461" y="1196753"/>
          <a:ext cx="14977787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40"/>
                <a:gridCol w="1099195"/>
                <a:gridCol w="2083890"/>
                <a:gridCol w="2014666"/>
                <a:gridCol w="3219307"/>
                <a:gridCol w="2990586"/>
                <a:gridCol w="2478303"/>
              </a:tblGrid>
              <a:tr h="43313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SUBCATEGORY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BUDGET AMOUNT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MAXIMUM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INVESTMENT LIMIT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MINIUM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INVESTMENT LIMIT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EDIT/DELETE/</a:t>
                      </a:r>
                    </a:p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DETAILS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59878">
                <a:tc gridSpan="7"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2708" y="616246"/>
            <a:ext cx="1432120" cy="401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6829" y="3573016"/>
            <a:ext cx="784887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CURD OPERATION ON IDEA &amp; IDEA RISK TABLE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ONCLICK CREATE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883" y="0"/>
            <a:ext cx="5031684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71883" y="548680"/>
            <a:ext cx="309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RISK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1883" y="1065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IDEA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4461" y="1064"/>
            <a:ext cx="14977789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24889"/>
              </p:ext>
            </p:extLst>
          </p:nvPr>
        </p:nvGraphicFramePr>
        <p:xfrm>
          <a:off x="5688757" y="908720"/>
          <a:ext cx="9721080" cy="1850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744"/>
                <a:gridCol w="3203668"/>
                <a:gridCol w="3203668"/>
              </a:tblGrid>
              <a:tr h="43313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IDEANAME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RISKS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EDIT / DELETE / DETAILS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59878">
                <a:tc gridSpan="2"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696797" y="347827"/>
            <a:ext cx="1432120" cy="401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0525" y="3212976"/>
            <a:ext cx="7848872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96669" y="3429000"/>
            <a:ext cx="2880320" cy="360040"/>
            <a:chOff x="7488957" y="3861048"/>
            <a:chExt cx="2880320" cy="360040"/>
          </a:xfrm>
        </p:grpSpPr>
        <p:sp>
          <p:nvSpPr>
            <p:cNvPr id="7" name="Rectangle 6"/>
            <p:cNvSpPr/>
            <p:nvPr/>
          </p:nvSpPr>
          <p:spPr>
            <a:xfrm>
              <a:off x="7488957" y="3861048"/>
              <a:ext cx="288032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10018113" y="3969060"/>
              <a:ext cx="279156" cy="1800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60565" y="342900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IDEA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8101149" y="3429000"/>
            <a:ext cx="11160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IN" b="1" dirty="0"/>
          </a:p>
        </p:txBody>
      </p:sp>
      <p:cxnSp>
        <p:nvCxnSpPr>
          <p:cNvPr id="17" name="Straight Connector 16"/>
          <p:cNvCxnSpPr>
            <a:stCxn id="14" idx="3"/>
          </p:cNvCxnSpPr>
          <p:nvPr/>
        </p:nvCxnSpPr>
        <p:spPr>
          <a:xfrm>
            <a:off x="9217149" y="3609020"/>
            <a:ext cx="2736304" cy="46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53453" y="343572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AJAX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5445735" y="4581128"/>
            <a:ext cx="3803387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72733" y="4077072"/>
            <a:ext cx="11160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36381" y="4783751"/>
            <a:ext cx="1224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LIST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7200477" y="4797152"/>
            <a:ext cx="7200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8137029" y="4797152"/>
            <a:ext cx="9360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11809437" y="4077072"/>
            <a:ext cx="4032448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/>
          <p:cNvGrpSpPr/>
          <p:nvPr/>
        </p:nvGrpSpPr>
        <p:grpSpPr>
          <a:xfrm>
            <a:off x="11881445" y="4257092"/>
            <a:ext cx="3816424" cy="369332"/>
            <a:chOff x="11881445" y="4257092"/>
            <a:chExt cx="3816424" cy="369332"/>
          </a:xfrm>
        </p:grpSpPr>
        <p:sp>
          <p:nvSpPr>
            <p:cNvPr id="26" name="Rectangle 25"/>
            <p:cNvSpPr/>
            <p:nvPr/>
          </p:nvSpPr>
          <p:spPr>
            <a:xfrm>
              <a:off x="12817549" y="4257092"/>
              <a:ext cx="288032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1445" y="4257092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TITLE</a:t>
              </a:r>
              <a:endParaRPr lang="en-IN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880559" y="4877786"/>
            <a:ext cx="3816424" cy="369332"/>
            <a:chOff x="11881445" y="4257092"/>
            <a:chExt cx="3816424" cy="369332"/>
          </a:xfrm>
        </p:grpSpPr>
        <p:sp>
          <p:nvSpPr>
            <p:cNvPr id="31" name="Rectangle 30"/>
            <p:cNvSpPr/>
            <p:nvPr/>
          </p:nvSpPr>
          <p:spPr>
            <a:xfrm>
              <a:off x="12817549" y="4257092"/>
              <a:ext cx="288032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1445" y="4257092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DESC</a:t>
              </a:r>
              <a:endParaRPr lang="en-IN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881445" y="5517232"/>
            <a:ext cx="3816424" cy="646331"/>
            <a:chOff x="11881445" y="4257092"/>
            <a:chExt cx="3816424" cy="646331"/>
          </a:xfrm>
        </p:grpSpPr>
        <p:sp>
          <p:nvSpPr>
            <p:cNvPr id="34" name="Rectangle 33"/>
            <p:cNvSpPr/>
            <p:nvPr/>
          </p:nvSpPr>
          <p:spPr>
            <a:xfrm>
              <a:off x="12817549" y="4257092"/>
              <a:ext cx="288032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1445" y="4257092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RISK LEVEL</a:t>
              </a:r>
              <a:endParaRPr lang="en-IN" b="1" dirty="0"/>
            </a:p>
          </p:txBody>
        </p:sp>
      </p:grpSp>
      <p:sp>
        <p:nvSpPr>
          <p:cNvPr id="36" name="Isosceles Triangle 35"/>
          <p:cNvSpPr/>
          <p:nvPr/>
        </p:nvSpPr>
        <p:spPr>
          <a:xfrm rot="10800000">
            <a:off x="15346705" y="5625244"/>
            <a:ext cx="279156" cy="1800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13267661" y="5983543"/>
            <a:ext cx="111600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</a:t>
            </a:r>
            <a:endParaRPr lang="en-IN" b="1" dirty="0"/>
          </a:p>
        </p:txBody>
      </p:sp>
      <p:cxnSp>
        <p:nvCxnSpPr>
          <p:cNvPr id="39" name="Straight Connector 38"/>
          <p:cNvCxnSpPr>
            <a:stCxn id="20" idx="3"/>
          </p:cNvCxnSpPr>
          <p:nvPr/>
        </p:nvCxnSpPr>
        <p:spPr>
          <a:xfrm>
            <a:off x="6588733" y="4257092"/>
            <a:ext cx="522070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2"/>
          </p:cNvCxnSpPr>
          <p:nvPr/>
        </p:nvCxnSpPr>
        <p:spPr>
          <a:xfrm rot="16200000" flipH="1">
            <a:off x="9504937" y="3212732"/>
            <a:ext cx="360040" cy="42489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</p:cNvCxnSpPr>
          <p:nvPr/>
        </p:nvCxnSpPr>
        <p:spPr>
          <a:xfrm rot="10800000" flipV="1">
            <a:off x="4716649" y="548680"/>
            <a:ext cx="980148" cy="2664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8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883" y="0"/>
            <a:ext cx="5031684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71883" y="548680"/>
            <a:ext cx="3096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RISK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1883" y="1065"/>
            <a:ext cx="309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IDEA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4461" y="1064"/>
            <a:ext cx="14977789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14915"/>
              </p:ext>
            </p:extLst>
          </p:nvPr>
        </p:nvGraphicFramePr>
        <p:xfrm>
          <a:off x="3024461" y="1196753"/>
          <a:ext cx="14977787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40"/>
                <a:gridCol w="1099195"/>
                <a:gridCol w="2083890"/>
                <a:gridCol w="2014666"/>
                <a:gridCol w="3219307"/>
                <a:gridCol w="2990586"/>
                <a:gridCol w="2478303"/>
              </a:tblGrid>
              <a:tr h="43313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SUBCATEGORY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BUDGET AMOUNT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MAXIMUM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INVESTMENT LIMIT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MINIUM</a:t>
                      </a:r>
                      <a:r>
                        <a:rPr lang="en-US" sz="17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INVESTMENT LIMIT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EDIT/DELETE/</a:t>
                      </a:r>
                    </a:p>
                    <a:p>
                      <a:pPr algn="ctr"/>
                      <a:r>
                        <a:rPr lang="en-US" sz="17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DETAILS</a:t>
                      </a:r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 anchor="ctr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49050"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>
                  <a:txBody>
                    <a:bodyPr/>
                    <a:lstStyle/>
                    <a:p>
                      <a:pPr algn="ctr"/>
                      <a:endParaRPr lang="en-IN" sz="1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  <a:tr h="259878">
                <a:tc gridSpan="7"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  <a:tc hMerge="1"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23" marR="180023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2708" y="616246"/>
            <a:ext cx="1432120" cy="401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6829" y="3573016"/>
            <a:ext cx="784887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CURD OPERATION ON IDEA &amp; IDEA RISK TABLE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ONCLICK CREATE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2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130</Words>
  <Application>Microsoft Office PowerPoint</Application>
  <PresentationFormat>Custom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Developer</cp:lastModifiedBy>
  <cp:revision>6</cp:revision>
  <dcterms:created xsi:type="dcterms:W3CDTF">2024-05-02T15:23:52Z</dcterms:created>
  <dcterms:modified xsi:type="dcterms:W3CDTF">2024-05-03T17:53:29Z</dcterms:modified>
</cp:coreProperties>
</file>