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1" r:id="rId2"/>
  </p:sldMasterIdLst>
  <p:sldIdLst>
    <p:sldId id="264" r:id="rId3"/>
    <p:sldId id="265" r:id="rId4"/>
    <p:sldId id="266" r:id="rId5"/>
    <p:sldId id="267" r:id="rId6"/>
    <p:sldId id="269" r:id="rId7"/>
    <p:sldId id="270" r:id="rId8"/>
    <p:sldId id="273" r:id="rId9"/>
    <p:sldId id="274" r:id="rId10"/>
    <p:sldId id="275" r:id="rId11"/>
    <p:sldId id="272" r:id="rId1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55655-0AEC-261E-A4DC-E07CFB643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EF7974-D6EA-C31B-03C2-66DDD1B6B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1BE772-50E8-622F-26AC-FAA3EBEB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550A-DCDE-4637-AB84-089272E55AAE}" type="datetimeFigureOut">
              <a:rPr lang="es-CL" smtClean="0"/>
              <a:t>11-09-2024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4EA6EE-263A-6A47-C2DA-F35F4AE7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1F257A-0270-17F5-CE65-59225233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7EB3-DA8C-40CB-8146-53308BFF88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6679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35A60-4C5D-B7B3-6989-A33DBFAC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1EEA0B-647B-E864-2665-918EFCD5A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F15F86-9FAA-293D-D114-0532396A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550A-DCDE-4637-AB84-089272E55AAE}" type="datetimeFigureOut">
              <a:rPr lang="es-CL" smtClean="0"/>
              <a:t>11-09-2024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8F5167-F88C-566B-1C48-7F946539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45C2D1-7BD5-EE7F-FF6A-591AFE72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7EB3-DA8C-40CB-8146-53308BFF88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263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0153EB-3BDF-DE1C-A9DC-0DFE68ED9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BBD0F0-712C-74BD-8756-4131ECE37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22E332-F9C0-4CB6-6D4D-74C68454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550A-DCDE-4637-AB84-089272E55AAE}" type="datetimeFigureOut">
              <a:rPr lang="es-CL" smtClean="0"/>
              <a:t>11-09-2024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2AB403-8D43-B667-D3C2-2B77CD4D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DB6AF0-B189-8FFB-1103-91491DF2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7EB3-DA8C-40CB-8146-53308BFF88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4155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796698"/>
            <a:ext cx="6854371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45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716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7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95800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2832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704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295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2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70AFB9-F87E-11AC-2B32-B5178FE34E78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442" y="268927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193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4779-4CEE-EEAD-8A66-EE043E90B44F}"/>
              </a:ext>
            </a:extLst>
          </p:cNvPr>
          <p:cNvSpPr/>
          <p:nvPr userDrawn="1"/>
        </p:nvSpPr>
        <p:spPr>
          <a:xfrm>
            <a:off x="1611313" y="3215390"/>
            <a:ext cx="2638398" cy="3642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235A04-C2C9-A7DC-3FE5-1E7D27C0E1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400" y="2627313"/>
            <a:ext cx="2525713" cy="331628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104C814-4179-5378-738C-F0AEB2D153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326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655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15">
          <p15:clr>
            <a:srgbClr val="FBAE40"/>
          </p15:clr>
        </p15:guide>
        <p15:guide id="9" pos="2167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0" y="0"/>
            <a:ext cx="53589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381500" y="2171699"/>
            <a:ext cx="2971800" cy="454977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B3586BE-78C6-E426-9F3C-F59381E5CD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632">
          <p15:clr>
            <a:srgbClr val="FBAE40"/>
          </p15:clr>
        </p15:guide>
        <p15:guide id="6" orient="horz" pos="1368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2760">
          <p15:clr>
            <a:srgbClr val="FBAE40"/>
          </p15:clr>
        </p15:guide>
        <p15:guide id="11" pos="7159">
          <p15:clr>
            <a:srgbClr val="FBAE40"/>
          </p15:clr>
        </p15:guide>
        <p15:guide id="12" pos="672">
          <p15:clr>
            <a:srgbClr val="FBAE40"/>
          </p15:clr>
        </p15:guide>
        <p15:guide id="14" orient="horz" pos="2448">
          <p15:clr>
            <a:srgbClr val="FBAE40"/>
          </p15:clr>
        </p15:guide>
        <p15:guide id="15" pos="70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46" y="4618037"/>
            <a:ext cx="9314540" cy="1325563"/>
          </a:xfrm>
        </p:spPr>
        <p:txBody>
          <a:bodyPr anchor="b">
            <a:noAutofit/>
          </a:bodyPr>
          <a:lstStyle>
            <a:lvl1pPr algn="r"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9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560">
          <p15:clr>
            <a:srgbClr val="FBAE40"/>
          </p15:clr>
        </p15:guide>
        <p15:guide id="7" orient="horz" pos="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26383-AF6F-9852-9874-0E7099A3F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0F435A-EEDE-6382-A575-F8B66A461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974711-1407-9B0C-2725-BAD16DD7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550A-DCDE-4637-AB84-089272E55AAE}" type="datetimeFigureOut">
              <a:rPr lang="es-CL" smtClean="0"/>
              <a:t>11-09-2024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79DDAF-83AA-79FC-2661-31CDABF9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3B0749-D34A-BD75-9137-DE58119B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7EB3-DA8C-40CB-8146-53308BFF88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8885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502920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5029200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1048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960C-86A7-6728-9263-973B76A8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2423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D3B08-409A-4371-52B3-029E7975F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A2F6D7-E3A1-2E6E-03B2-44FA0679F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598937-A578-10DB-7B89-BB31566C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550A-DCDE-4637-AB84-089272E55AAE}" type="datetimeFigureOut">
              <a:rPr lang="es-CL" smtClean="0"/>
              <a:t>11-09-2024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56D5C2-3C0E-FDE1-BC1B-8A989DEAE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D9C747-6B6B-4DE3-5EED-6991AEBA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7EB3-DA8C-40CB-8146-53308BFF88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4521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951A5-2FD7-DBB7-6D29-BFD2FC35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A7B678-8BBB-B186-1B77-FFAA46D4D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FBCF0E-D8DC-B92C-08E2-C79DD3349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2C766A-3B3F-EAD8-C3BE-D64DF09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550A-DCDE-4637-AB84-089272E55AAE}" type="datetimeFigureOut">
              <a:rPr lang="es-CL" smtClean="0"/>
              <a:t>11-09-2024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0A43C5-F55E-5900-C26F-3099D1D1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FA8B9D-56FB-5846-72CD-4A970B1A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7EB3-DA8C-40CB-8146-53308BFF88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691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77BF2-9064-9962-C7C6-6D27E6E4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B1D2D3-84DB-48DE-D4CE-51316CC78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2A6717-E75D-1D31-9FC5-E03E79343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3DEA99A-113C-7583-D79F-DBD46F7AE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8CABDBE-CFF4-F0E2-C2B1-C1EE723AE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B5E4DE4-E02E-C6A5-08AF-91563B72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550A-DCDE-4637-AB84-089272E55AAE}" type="datetimeFigureOut">
              <a:rPr lang="es-CL" smtClean="0"/>
              <a:t>11-09-2024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2AE5FC-DF7B-805B-6B4D-EE99994A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9E9A43C-4D27-D3D0-01ED-4445FED5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7EB3-DA8C-40CB-8146-53308BFF88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251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394BF-1FE1-3ED2-095B-D8DF84DC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708C3B-37C1-966A-13D4-44577525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550A-DCDE-4637-AB84-089272E55AAE}" type="datetimeFigureOut">
              <a:rPr lang="es-CL" smtClean="0"/>
              <a:t>11-09-2024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8A63EFB-9CB8-1CB6-7A5D-F5BE2B3B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F8931A-5040-DE7D-DD87-627306F5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7EB3-DA8C-40CB-8146-53308BFF88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347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F29256-B122-0BBF-3943-5B3C018F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550A-DCDE-4637-AB84-089272E55AAE}" type="datetimeFigureOut">
              <a:rPr lang="es-CL" smtClean="0"/>
              <a:t>11-09-2024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9BDF54E-4A8E-CB28-69EE-617DF105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6652CF-4E77-6A22-0A35-6C657480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7EB3-DA8C-40CB-8146-53308BFF88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410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66BE2-C2EA-2F32-B339-6D598FBA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ABE53B-2C23-D349-7659-4CD9BF487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F846AC-6AF6-825C-CADB-C4178701F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2698EF-278E-E6AE-8B73-801EB965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550A-DCDE-4637-AB84-089272E55AAE}" type="datetimeFigureOut">
              <a:rPr lang="es-CL" smtClean="0"/>
              <a:t>11-09-2024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0AF7AC-47C1-B085-02FA-8B89AE7C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8E7FFF-0E16-CBF0-9E20-15421704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7EB3-DA8C-40CB-8146-53308BFF88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331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17DB2-4D19-550F-D39E-EFF8C919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1481E7C-7A76-4D4C-3792-78535DEA8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5C5108-8D6E-0ED0-2016-0257D1648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508487-FE69-23C4-EDAC-7FE787CCE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550A-DCDE-4637-AB84-089272E55AAE}" type="datetimeFigureOut">
              <a:rPr lang="es-CL" smtClean="0"/>
              <a:t>11-09-2024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347CCF-0CB6-8CA0-C30A-B6208F60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2EFA74-F9F4-37A5-4EB0-57192A36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7EB3-DA8C-40CB-8146-53308BFF88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076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6A49043-6D75-1A2C-F31E-FE54226C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5A31A6-D46C-19AD-2FF4-A680FF89C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C2F6FF-72E0-204F-B55E-CE13D27A1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BA550A-DCDE-4637-AB84-089272E55AAE}" type="datetimeFigureOut">
              <a:rPr lang="es-CL" smtClean="0"/>
              <a:t>11-09-2024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5E6284-F48B-9DA0-1B61-2B2DACAA0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15F49A-B09F-73B0-1150-EBF6F5AF7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987EB3-DA8C-40CB-8146-53308BFF88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685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44">
          <p15:clr>
            <a:srgbClr val="F26B43"/>
          </p15:clr>
        </p15:guide>
        <p15:guide id="4" pos="7416">
          <p15:clr>
            <a:srgbClr val="F26B43"/>
          </p15:clr>
        </p15:guide>
        <p15:guide id="5" pos="3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36A1-1A23-FDCA-E791-278F673B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Proyecto “</a:t>
            </a:r>
            <a:r>
              <a:rPr lang="es-ES" dirty="0" err="1"/>
              <a:t>PawFinder</a:t>
            </a:r>
            <a:r>
              <a:rPr lang="es-ES" dirty="0"/>
              <a:t>”</a:t>
            </a:r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CF99864-2C67-BF1E-3DD0-8FBADB0F8B7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1485900"/>
            <a:ext cx="3657600" cy="44577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6FC9F0D-E3F8-8962-59DB-E8181D2391BD}"/>
              </a:ext>
            </a:extLst>
          </p:cNvPr>
          <p:cNvSpPr txBox="1"/>
          <p:nvPr/>
        </p:nvSpPr>
        <p:spPr>
          <a:xfrm>
            <a:off x="737419" y="4404852"/>
            <a:ext cx="42155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Profesora: Nathalie Patricia Fuentes </a:t>
            </a:r>
            <a:r>
              <a:rPr lang="es-CL" dirty="0" err="1"/>
              <a:t>Altez</a:t>
            </a:r>
            <a:endParaRPr lang="es-CL" dirty="0"/>
          </a:p>
          <a:p>
            <a:endParaRPr lang="es-CL" dirty="0"/>
          </a:p>
          <a:p>
            <a:r>
              <a:rPr lang="es-CL" dirty="0"/>
              <a:t>Integrantes:</a:t>
            </a:r>
          </a:p>
          <a:p>
            <a:pPr marL="285750" indent="-285750">
              <a:buFontTx/>
              <a:buChar char="-"/>
            </a:pPr>
            <a:r>
              <a:rPr lang="es-CL" dirty="0"/>
              <a:t>Javier Villalobos</a:t>
            </a:r>
          </a:p>
          <a:p>
            <a:pPr marL="285750" indent="-285750">
              <a:buFontTx/>
              <a:buChar char="-"/>
            </a:pPr>
            <a:r>
              <a:rPr lang="es-CL" dirty="0"/>
              <a:t>Jorge Villalobos</a:t>
            </a:r>
          </a:p>
          <a:p>
            <a:pPr marL="285750" indent="-285750">
              <a:buFontTx/>
              <a:buChar char="-"/>
            </a:pPr>
            <a:r>
              <a:rPr lang="es-CL" dirty="0"/>
              <a:t>Alonso Arellano</a:t>
            </a:r>
          </a:p>
        </p:txBody>
      </p:sp>
    </p:spTree>
    <p:extLst>
      <p:ext uri="{BB962C8B-B14F-4D97-AF65-F5344CB8AC3E}">
        <p14:creationId xmlns:p14="http://schemas.microsoft.com/office/powerpoint/2010/main" val="97953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F91DB-2085-B194-C856-A6884E04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812550-F207-B47D-38F8-4B97881BEF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2225040"/>
            <a:ext cx="5029200" cy="3718560"/>
          </a:xfrm>
        </p:spPr>
        <p:txBody>
          <a:bodyPr/>
          <a:lstStyle/>
          <a:p>
            <a:r>
              <a:rPr lang="es-ES" dirty="0"/>
              <a:t>La aplicación no solo facilitará la búsqueda y recuperación de mascotas perdidas, sino que también permitirá la legalización del registro de mascotas y promoverá la adopción, ampliando su impacto y alcance en la comunidad. A través de un sistema de donaciones y publicidad, se asegurará su sostenibilidad sin afectar la experiencia del usuario.</a:t>
            </a:r>
            <a:endParaRPr lang="es-CL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AED931B-901A-4E4E-1A4A-88CE653057F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s-CL"/>
              <a:t>Photos provided by Unsplash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90ECD4-DA95-D152-649E-0E006EE9C5D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"/>
            <a:ext cx="4495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2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70361-AD3E-EF3C-93DF-59B6B3874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Descripción del proyecto APT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571B0D2-BEA6-C800-B72D-5FB2920EF4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2254940"/>
            <a:ext cx="8922774" cy="1325563"/>
          </a:xfrm>
        </p:spPr>
        <p:txBody>
          <a:bodyPr/>
          <a:lstStyle/>
          <a:p>
            <a:r>
              <a:rPr lang="es-ES" dirty="0"/>
              <a:t>El proyecto "</a:t>
            </a:r>
            <a:r>
              <a:rPr lang="es-ES" dirty="0" err="1"/>
              <a:t>PawFinder</a:t>
            </a:r>
            <a:r>
              <a:rPr lang="es-ES" dirty="0"/>
              <a:t>" tiene como objetivo centralizar la búsqueda de mascotas perdidas mediante una aplicación móvil que permite registrar mascotas extraviadas y encontradas en una única plataforma, mejorando las probabilidades de reencuentro. Se integran competencias clave del perfil de egreso como el desarrollo de software, gestión de proyectos y análisis de datos.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1556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F91DB-2085-B194-C856-A6884E04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Fundamentación del Proyecto APT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812550-F207-B47D-38F8-4B97881BEF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2458065"/>
            <a:ext cx="5029200" cy="2497393"/>
          </a:xfrm>
        </p:spPr>
        <p:txBody>
          <a:bodyPr/>
          <a:lstStyle/>
          <a:p>
            <a:r>
              <a:rPr lang="es-ES" dirty="0"/>
              <a:t>Se expone la relevancia del proyecto al abordar la problemática de la dispersión de información sobre mascotas perdidas en plataformas como redes sociales y WhatsApp. "</a:t>
            </a:r>
            <a:r>
              <a:rPr lang="es-ES" dirty="0" err="1"/>
              <a:t>PawFinder</a:t>
            </a:r>
            <a:r>
              <a:rPr lang="es-ES" dirty="0"/>
              <a:t>" busca ofrecer una solución centralizada que facilite la recuperación de mascotas, abordando las limitaciones actuales en la identificación por microchips y su integración en la base de datos nacional. Se destaca la pertinencia del proyecto para la carrera de Ingeniería Informática al involucrar desarrollo de software y análisis de datos.</a:t>
            </a:r>
            <a:endParaRPr lang="es-CL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AED931B-901A-4E4E-1A4A-88CE653057F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s-CL"/>
              <a:t>Photos provided by Unsplash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A15E6D5-C23F-0FCA-90DA-A44F439691C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"/>
            <a:ext cx="4495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8AB46-A703-C846-6CB2-72B06DA8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Objetivos del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FBB6BA-AE14-4218-76E0-610C0C90DD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0537" y="2259057"/>
            <a:ext cx="3374922" cy="2310580"/>
          </a:xfrm>
        </p:spPr>
        <p:txBody>
          <a:bodyPr/>
          <a:lstStyle/>
          <a:p>
            <a:r>
              <a:rPr lang="es-ES" dirty="0"/>
              <a:t>Objetivo general: </a:t>
            </a:r>
            <a:r>
              <a:rPr lang="es-ES" b="0" dirty="0"/>
              <a:t>Desarrollar una aplicación que centralice la información sobre mascotas perdidas y encontradas en la Región Metropolitana, optimizando su búsqueda.</a:t>
            </a:r>
            <a:endParaRPr lang="es-CL" b="0" dirty="0"/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52AF0A2B-5D26-9E1A-E86A-CDA1F18A46FA}"/>
              </a:ext>
            </a:extLst>
          </p:cNvPr>
          <p:cNvSpPr txBox="1">
            <a:spLocks/>
          </p:cNvSpPr>
          <p:nvPr/>
        </p:nvSpPr>
        <p:spPr>
          <a:xfrm>
            <a:off x="7160343" y="1885335"/>
            <a:ext cx="4117257" cy="30873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Objetivos específicos: </a:t>
            </a:r>
            <a:r>
              <a:rPr lang="es-ES" b="0" dirty="0"/>
              <a:t>Diseñar una interfaz amigable, implementar un sistema de registro y búsqueda de mascotas, integrar tecnologías de análisis de datos y machine </a:t>
            </a:r>
            <a:r>
              <a:rPr lang="es-ES" b="0" dirty="0" err="1"/>
              <a:t>learning</a:t>
            </a:r>
            <a:r>
              <a:rPr lang="es-ES" b="0" dirty="0"/>
              <a:t>, desarrollar una infraestructura tecnológica segura y realizar pruebas de usabilidad y control de calidad.</a:t>
            </a:r>
            <a:endParaRPr lang="es-CL" b="0" dirty="0"/>
          </a:p>
        </p:txBody>
      </p:sp>
    </p:spTree>
    <p:extLst>
      <p:ext uri="{BB962C8B-B14F-4D97-AF65-F5344CB8AC3E}">
        <p14:creationId xmlns:p14="http://schemas.microsoft.com/office/powerpoint/2010/main" val="4097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3DC7F-33BB-5852-D49A-E058981C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       Metodología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26B03B5-45E6-4139-848C-60B780723D1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s-CL"/>
              <a:t>Photos provided by Unsplash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0AC96D8E-E21A-BE11-A76A-7A717A7F3A0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84380" y="2556387"/>
            <a:ext cx="4354513" cy="2305664"/>
          </a:xfrm>
        </p:spPr>
        <p:txBody>
          <a:bodyPr/>
          <a:lstStyle/>
          <a:p>
            <a:r>
              <a:rPr lang="es-ES" b="0" dirty="0"/>
              <a:t>Se ha optado por una metodología tradicional debido a que el proyecto requiere una planificación estructurada y un equipo pequeño. Las fases del proyecto se desarrollan de forma secuencial, facilitando el control y seguimiento del avance.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88A77A6-48C2-F064-3EA8-1ED9C1DF8C7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545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8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D4593-9512-6FC7-38F6-2D9DBBB0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        Evidencias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443E5B-53EC-5EA7-7093-18A1E2DE84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2502" y="1759973"/>
            <a:ext cx="6525986" cy="2300421"/>
          </a:xfrm>
        </p:spPr>
        <p:txBody>
          <a:bodyPr/>
          <a:lstStyle/>
          <a:p>
            <a:r>
              <a:rPr lang="es-ES" b="0" dirty="0"/>
              <a:t>Se detallan los productos que se desarrollarán durante el proyecto, como el formulario de inicio de sesión (</a:t>
            </a:r>
            <a:r>
              <a:rPr lang="es-ES" b="0" dirty="0" err="1"/>
              <a:t>Login</a:t>
            </a:r>
            <a:r>
              <a:rPr lang="es-ES" b="0" dirty="0"/>
              <a:t>), la página de inicio (Home) y el formulario de reporte de mascota perdida. Cada evidencia tiene un propósito claro dentro del sistema, como garantizar la seguridad de los usuarios y proporcionar una navegación eficiente en la plataforma.</a:t>
            </a:r>
            <a:endParaRPr lang="es-CL" b="0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A768074-0289-E30A-00CD-D6DF23741F6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s-CL"/>
              <a:t>Photos provided by Unsplash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346E665-A942-212D-373D-D14405BB585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"/>
            <a:ext cx="4495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85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D4593-9512-6FC7-38F6-2D9DBBB03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2521" y="187098"/>
            <a:ext cx="6678385" cy="1325563"/>
          </a:xfrm>
        </p:spPr>
        <p:txBody>
          <a:bodyPr/>
          <a:lstStyle/>
          <a:p>
            <a:r>
              <a:rPr lang="es-CL" dirty="0"/>
              <a:t>        Evidencias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A768074-0289-E30A-00CD-D6DF23741F6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s-CL"/>
              <a:t>Photos provided by Unsplash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2649ED-9A89-32CF-CC01-E5A7DEE51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7" y="1920737"/>
            <a:ext cx="4734027" cy="352780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8052DB2-F990-953C-107D-7C5E77339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452" y="1920737"/>
            <a:ext cx="3824748" cy="352780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F536706-3BA1-2986-C081-4BC57A593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1920736"/>
            <a:ext cx="3278853" cy="3527801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9D8147A-68D7-A5AA-FE68-1E3EC211F014}"/>
              </a:ext>
            </a:extLst>
          </p:cNvPr>
          <p:cNvSpPr txBox="1"/>
          <p:nvPr/>
        </p:nvSpPr>
        <p:spPr>
          <a:xfrm>
            <a:off x="855406" y="1150374"/>
            <a:ext cx="201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            </a:t>
            </a:r>
            <a:r>
              <a:rPr lang="es-CL" dirty="0" err="1"/>
              <a:t>Login</a:t>
            </a:r>
            <a:r>
              <a:rPr lang="es-CL" dirty="0"/>
              <a:t>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4E1F824-157B-C758-993F-7EE4EA92D34A}"/>
              </a:ext>
            </a:extLst>
          </p:cNvPr>
          <p:cNvSpPr txBox="1"/>
          <p:nvPr/>
        </p:nvSpPr>
        <p:spPr>
          <a:xfrm>
            <a:off x="5088156" y="1165122"/>
            <a:ext cx="201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            Home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8D4B88C-FBE6-79A2-52F9-3D0F384C9F60}"/>
              </a:ext>
            </a:extLst>
          </p:cNvPr>
          <p:cNvSpPr txBox="1"/>
          <p:nvPr/>
        </p:nvSpPr>
        <p:spPr>
          <a:xfrm>
            <a:off x="9198077" y="1150374"/>
            <a:ext cx="201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            Formulario</a:t>
            </a:r>
          </a:p>
        </p:txBody>
      </p:sp>
    </p:spTree>
    <p:extLst>
      <p:ext uri="{BB962C8B-B14F-4D97-AF65-F5344CB8AC3E}">
        <p14:creationId xmlns:p14="http://schemas.microsoft.com/office/powerpoint/2010/main" val="1211668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D4593-9512-6FC7-38F6-2D9DBBB0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     Plan de trabajo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443E5B-53EC-5EA7-7093-18A1E2DE84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5789" y="1999622"/>
            <a:ext cx="5182303" cy="2927769"/>
          </a:xfrm>
        </p:spPr>
        <p:txBody>
          <a:bodyPr/>
          <a:lstStyle/>
          <a:p>
            <a:r>
              <a:rPr lang="es-ES" b="0" dirty="0"/>
              <a:t>Se describe cada una de las actividades a realizar durante el proyecto, asignando recursos y responsables. Las actividades incluyen el diseño del </a:t>
            </a:r>
            <a:r>
              <a:rPr lang="es-ES" b="0" dirty="0" err="1"/>
              <a:t>login</a:t>
            </a:r>
            <a:r>
              <a:rPr lang="es-ES" b="0" dirty="0"/>
              <a:t>, la creación de la página Home y la implementación del formulario de reporte de mascota perdida. Se detalla la duración de cada actividad y los recursos tecnológicos que serán utilizados.</a:t>
            </a:r>
            <a:endParaRPr lang="es-CL" b="0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A768074-0289-E30A-00CD-D6DF23741F6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s-CL"/>
              <a:t>Photos provided by Unsplash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E709F92D-CBE1-D33D-E95C-F80464082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209785"/>
              </p:ext>
            </p:extLst>
          </p:nvPr>
        </p:nvGraphicFramePr>
        <p:xfrm>
          <a:off x="6095999" y="1893978"/>
          <a:ext cx="5710813" cy="439140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5757">
                  <a:extLst>
                    <a:ext uri="{9D8B030D-6E8A-4147-A177-3AD203B41FA5}">
                      <a16:colId xmlns:a16="http://schemas.microsoft.com/office/drawing/2014/main" val="1194331827"/>
                    </a:ext>
                  </a:extLst>
                </a:gridCol>
                <a:gridCol w="815757">
                  <a:extLst>
                    <a:ext uri="{9D8B030D-6E8A-4147-A177-3AD203B41FA5}">
                      <a16:colId xmlns:a16="http://schemas.microsoft.com/office/drawing/2014/main" val="1144899425"/>
                    </a:ext>
                  </a:extLst>
                </a:gridCol>
                <a:gridCol w="815757">
                  <a:extLst>
                    <a:ext uri="{9D8B030D-6E8A-4147-A177-3AD203B41FA5}">
                      <a16:colId xmlns:a16="http://schemas.microsoft.com/office/drawing/2014/main" val="3812970702"/>
                    </a:ext>
                  </a:extLst>
                </a:gridCol>
                <a:gridCol w="815757">
                  <a:extLst>
                    <a:ext uri="{9D8B030D-6E8A-4147-A177-3AD203B41FA5}">
                      <a16:colId xmlns:a16="http://schemas.microsoft.com/office/drawing/2014/main" val="3652877963"/>
                    </a:ext>
                  </a:extLst>
                </a:gridCol>
                <a:gridCol w="815757">
                  <a:extLst>
                    <a:ext uri="{9D8B030D-6E8A-4147-A177-3AD203B41FA5}">
                      <a16:colId xmlns:a16="http://schemas.microsoft.com/office/drawing/2014/main" val="4102424199"/>
                    </a:ext>
                  </a:extLst>
                </a:gridCol>
                <a:gridCol w="815757">
                  <a:extLst>
                    <a:ext uri="{9D8B030D-6E8A-4147-A177-3AD203B41FA5}">
                      <a16:colId xmlns:a16="http://schemas.microsoft.com/office/drawing/2014/main" val="1464522235"/>
                    </a:ext>
                  </a:extLst>
                </a:gridCol>
                <a:gridCol w="816271">
                  <a:extLst>
                    <a:ext uri="{9D8B030D-6E8A-4147-A177-3AD203B41FA5}">
                      <a16:colId xmlns:a16="http://schemas.microsoft.com/office/drawing/2014/main" val="2825057730"/>
                    </a:ext>
                  </a:extLst>
                </a:gridCol>
              </a:tblGrid>
              <a:tr h="142948"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Plan de Trabajo Proyecto APT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179" marR="57179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383540"/>
                  </a:ext>
                </a:extLst>
              </a:tr>
              <a:tr h="6763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>
                          <a:effectLst/>
                        </a:rPr>
                        <a:t>Competencia o unidades de competencias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179" marR="5717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900" dirty="0">
                          <a:effectLst/>
                        </a:rPr>
                        <a:t>Nombre de  Actividades/Tareas</a:t>
                      </a:r>
                      <a:endParaRPr lang="es-C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179" marR="571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Descripción Actividades/Tareas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179" marR="571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Recursos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179" marR="571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900" dirty="0">
                          <a:effectLst/>
                        </a:rPr>
                        <a:t>Duración de la actividad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900" dirty="0">
                          <a:effectLst/>
                        </a:rPr>
                        <a:t> </a:t>
                      </a:r>
                      <a:endParaRPr lang="es-C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179" marR="571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Responsable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179" marR="571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Observaciones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179" marR="57179" marT="0" marB="0" anchor="ctr"/>
                </a:tc>
                <a:extLst>
                  <a:ext uri="{0D108BD9-81ED-4DB2-BD59-A6C34878D82A}">
                    <a16:rowId xmlns:a16="http://schemas.microsoft.com/office/drawing/2014/main" val="1032650194"/>
                  </a:ext>
                </a:extLst>
              </a:tr>
              <a:tr h="12181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>
                          <a:effectLst/>
                        </a:rPr>
                        <a:t>Desarrollo de aplicaciones web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179" marR="571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>
                          <a:effectLst/>
                        </a:rPr>
                        <a:t>Diseño del login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179" marR="571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>
                          <a:effectLst/>
                        </a:rPr>
                        <a:t>Creación del formulario de inicio de sesión con validación de datos y opciones de login con Google/Apple	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179" marR="571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>
                          <a:effectLst/>
                        </a:rPr>
                        <a:t>Herramientas de desarrollo (React, Vite, Firebase)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179" marR="571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>
                          <a:effectLst/>
                        </a:rPr>
                        <a:t>1 semana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179" marR="571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>
                          <a:effectLst/>
                        </a:rPr>
                        <a:t>Jorge Villalobos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179" marR="571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>
                          <a:effectLst/>
                        </a:rPr>
                        <a:t>Definir los estilos visuales y manejar la seguridad en el login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179" marR="57179" marT="0" marB="0"/>
                </a:tc>
                <a:extLst>
                  <a:ext uri="{0D108BD9-81ED-4DB2-BD59-A6C34878D82A}">
                    <a16:rowId xmlns:a16="http://schemas.microsoft.com/office/drawing/2014/main" val="3392128415"/>
                  </a:ext>
                </a:extLst>
              </a:tr>
              <a:tr h="60636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>
                          <a:effectLst/>
                        </a:rPr>
                        <a:t>Desarrollo de aplicaciones web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179" marR="571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>
                          <a:effectLst/>
                        </a:rPr>
                        <a:t>Creación pagina Home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179" marR="571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>
                          <a:effectLst/>
                        </a:rPr>
                        <a:t>Desarrollar home con carrusel y navbar funcional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179" marR="571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>
                          <a:effectLst/>
                        </a:rPr>
                        <a:t>React, CSS para estilo de imagenes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179" marR="571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>
                          <a:effectLst/>
                        </a:rPr>
                        <a:t>1 semana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179" marR="571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>
                          <a:effectLst/>
                        </a:rPr>
                        <a:t>Alonso Arellano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179" marR="571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>
                          <a:effectLst/>
                        </a:rPr>
                        <a:t>Integrar todas las funcionalidades principales del navbar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179" marR="57179" marT="0" marB="0"/>
                </a:tc>
                <a:extLst>
                  <a:ext uri="{0D108BD9-81ED-4DB2-BD59-A6C34878D82A}">
                    <a16:rowId xmlns:a16="http://schemas.microsoft.com/office/drawing/2014/main" val="3254890602"/>
                  </a:ext>
                </a:extLst>
              </a:tr>
              <a:tr h="17075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>
                          <a:effectLst/>
                        </a:rPr>
                        <a:t>Desarrollo de aplicaciones web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179" marR="571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>
                          <a:effectLst/>
                        </a:rPr>
                        <a:t>Implementacion del formulario de reporte de mascota perdida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179" marR="571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>
                          <a:effectLst/>
                        </a:rPr>
                        <a:t>Crear un formulario que permita al usuario reportar una mascota perdida con datos específicos como raza, color, descripción, contacto y foto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179" marR="571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>
                          <a:effectLst/>
                        </a:rPr>
                        <a:t>React, CSS y MongoDB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179" marR="571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>
                          <a:effectLst/>
                        </a:rPr>
                        <a:t>2 semanas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179" marR="571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>
                          <a:effectLst/>
                        </a:rPr>
                        <a:t>Jorge Villalobos, Javier Villalobos y Alonso Arellano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179" marR="571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dirty="0">
                          <a:effectLst/>
                        </a:rPr>
                        <a:t>Incluir funcionalidad para manejar la subida de fotos y localización con Google </a:t>
                      </a:r>
                      <a:r>
                        <a:rPr lang="es-CL" sz="800" dirty="0" err="1">
                          <a:effectLst/>
                        </a:rPr>
                        <a:t>Maps</a:t>
                      </a:r>
                      <a:endParaRPr lang="es-C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179" marR="57179" marT="0" marB="0"/>
                </a:tc>
                <a:extLst>
                  <a:ext uri="{0D108BD9-81ED-4DB2-BD59-A6C34878D82A}">
                    <a16:rowId xmlns:a16="http://schemas.microsoft.com/office/drawing/2014/main" val="1106559106"/>
                  </a:ext>
                </a:extLst>
              </a:tr>
            </a:tbl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305472AA-25F3-1007-D2E1-86BA5583E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7136" y="43195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L" altLang="es-C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468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D4593-9512-6FC7-38F6-2D9DBBB03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403408"/>
            <a:ext cx="6678385" cy="957083"/>
          </a:xfrm>
        </p:spPr>
        <p:txBody>
          <a:bodyPr/>
          <a:lstStyle/>
          <a:p>
            <a:r>
              <a:rPr lang="es-CL" dirty="0"/>
              <a:t>  Matriz de avance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A768074-0289-E30A-00CD-D6DF23741F6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s-CL"/>
              <a:t>Photos provided by Unsplash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305472AA-25F3-1007-D2E1-86BA5583E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7136" y="43195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L" altLang="es-C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F7F6A903-662D-596A-0DE0-1EBE1ECE2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710610"/>
              </p:ext>
            </p:extLst>
          </p:nvPr>
        </p:nvGraphicFramePr>
        <p:xfrm>
          <a:off x="1579716" y="1839909"/>
          <a:ext cx="8128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814838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78798323"/>
                    </a:ext>
                  </a:extLst>
                </a:gridCol>
              </a:tblGrid>
              <a:tr h="354281">
                <a:tc>
                  <a:txBody>
                    <a:bodyPr/>
                    <a:lstStyle/>
                    <a:p>
                      <a:r>
                        <a:rPr lang="es-CL" dirty="0"/>
                        <a:t>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820460"/>
                  </a:ext>
                </a:extLst>
              </a:tr>
              <a:tr h="611499">
                <a:tc>
                  <a:txBody>
                    <a:bodyPr/>
                    <a:lstStyle/>
                    <a:p>
                      <a:r>
                        <a:rPr lang="es-ES" dirty="0"/>
                        <a:t>Registro seguro y gestión de cuentas de usuario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20853"/>
                  </a:ext>
                </a:extLst>
              </a:tr>
              <a:tr h="611499">
                <a:tc>
                  <a:txBody>
                    <a:bodyPr/>
                    <a:lstStyle/>
                    <a:p>
                      <a:r>
                        <a:rPr lang="es-ES" dirty="0"/>
                        <a:t>Subida de información detallada de mascotas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741111"/>
                  </a:ext>
                </a:extLst>
              </a:tr>
              <a:tr h="611499">
                <a:tc>
                  <a:txBody>
                    <a:bodyPr/>
                    <a:lstStyle/>
                    <a:p>
                      <a:r>
                        <a:rPr lang="es-ES" dirty="0"/>
                        <a:t>Búsqueda avanzada y notificaciones automáticas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855705"/>
                  </a:ext>
                </a:extLst>
              </a:tr>
              <a:tr h="354281">
                <a:tc>
                  <a:txBody>
                    <a:bodyPr/>
                    <a:lstStyle/>
                    <a:p>
                      <a:r>
                        <a:rPr lang="es-ES" dirty="0"/>
                        <a:t>Gestión de cuentas de usuario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984782"/>
                  </a:ext>
                </a:extLst>
              </a:tr>
              <a:tr h="354281">
                <a:tc>
                  <a:txBody>
                    <a:bodyPr/>
                    <a:lstStyle/>
                    <a:p>
                      <a:r>
                        <a:rPr lang="es-ES" dirty="0"/>
                        <a:t>Integración de análisis de datos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853622"/>
                  </a:ext>
                </a:extLst>
              </a:tr>
              <a:tr h="611499">
                <a:tc>
                  <a:txBody>
                    <a:bodyPr/>
                    <a:lstStyle/>
                    <a:p>
                      <a:r>
                        <a:rPr lang="es-ES" dirty="0"/>
                        <a:t>Pruebas de calidad y optimización de seguridad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149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099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rra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19C09FE-939F-4A88-B620-BD08725DC908}">
  <we:reference id="wa200005566" version="3.0.0.2" store="es-E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729</Words>
  <Application>Microsoft Office PowerPoint</Application>
  <PresentationFormat>Panorámica</PresentationFormat>
  <Paragraphs>79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Poppins</vt:lpstr>
      <vt:lpstr>Tema de Office</vt:lpstr>
      <vt:lpstr>Terra</vt:lpstr>
      <vt:lpstr>Proyecto “PawFinder”</vt:lpstr>
      <vt:lpstr>Descripción del proyecto APT</vt:lpstr>
      <vt:lpstr>Fundamentación del Proyecto APT</vt:lpstr>
      <vt:lpstr>Objetivos del Proyecto</vt:lpstr>
      <vt:lpstr>       Metodología</vt:lpstr>
      <vt:lpstr>        Evidencias</vt:lpstr>
      <vt:lpstr>        Evidencias</vt:lpstr>
      <vt:lpstr>     Plan de trabajo</vt:lpstr>
      <vt:lpstr>  Matriz de avance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alonso arellano</dc:creator>
  <cp:lastModifiedBy>alonso arellano</cp:lastModifiedBy>
  <cp:revision>4</cp:revision>
  <dcterms:created xsi:type="dcterms:W3CDTF">2024-08-21T21:39:05Z</dcterms:created>
  <dcterms:modified xsi:type="dcterms:W3CDTF">2024-09-11T23:48:46Z</dcterms:modified>
</cp:coreProperties>
</file>