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93" r:id="rId3"/>
  </p:sldMasterIdLst>
  <p:notesMasterIdLst>
    <p:notesMasterId r:id="rId17"/>
  </p:notesMasterIdLst>
  <p:sldIdLst>
    <p:sldId id="256" r:id="rId4"/>
    <p:sldId id="274" r:id="rId5"/>
    <p:sldId id="281" r:id="rId6"/>
    <p:sldId id="275" r:id="rId7"/>
    <p:sldId id="285" r:id="rId8"/>
    <p:sldId id="282" r:id="rId9"/>
    <p:sldId id="280" r:id="rId10"/>
    <p:sldId id="279" r:id="rId11"/>
    <p:sldId id="284" r:id="rId12"/>
    <p:sldId id="283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640E1-F286-4351-83FA-A0847793F6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BE7A8-2E1F-4EBA-A146-05211974964A}">
      <dgm:prSet/>
      <dgm:spPr/>
      <dgm:t>
        <a:bodyPr/>
        <a:lstStyle/>
        <a:p>
          <a:r>
            <a:rPr lang="es-ES" b="0" dirty="0"/>
            <a:t>1. Objetivo General:</a:t>
          </a:r>
          <a:endParaRPr lang="en-US" dirty="0"/>
        </a:p>
      </dgm:t>
    </dgm:pt>
    <dgm:pt modelId="{71F7CBA5-42AB-49E8-913D-2523588E1202}" type="parTrans" cxnId="{165E7671-D25D-4AAF-B158-79A20343EE7D}">
      <dgm:prSet/>
      <dgm:spPr/>
      <dgm:t>
        <a:bodyPr/>
        <a:lstStyle/>
        <a:p>
          <a:endParaRPr lang="en-US"/>
        </a:p>
      </dgm:t>
    </dgm:pt>
    <dgm:pt modelId="{936A9959-810A-4FAA-94CC-8100E86E767D}" type="sibTrans" cxnId="{165E7671-D25D-4AAF-B158-79A20343EE7D}">
      <dgm:prSet/>
      <dgm:spPr/>
      <dgm:t>
        <a:bodyPr/>
        <a:lstStyle/>
        <a:p>
          <a:endParaRPr lang="en-US"/>
        </a:p>
      </dgm:t>
    </dgm:pt>
    <dgm:pt modelId="{59FA7974-D2AA-4809-8BB4-8C279E1EAA4E}">
      <dgm:prSet/>
      <dgm:spPr/>
      <dgm:t>
        <a:bodyPr/>
        <a:lstStyle/>
        <a:p>
          <a:r>
            <a:rPr lang="es-ES" b="0"/>
            <a:t>- Simplificar y centralizar el proceso de búsqueda de mascotas perdidas.</a:t>
          </a:r>
          <a:endParaRPr lang="en-US"/>
        </a:p>
      </dgm:t>
    </dgm:pt>
    <dgm:pt modelId="{2FC292FC-E890-4FCB-B238-0DEDB81E2F9C}" type="parTrans" cxnId="{4BFC3058-1B2A-4DD1-9B3F-BECE51037F8E}">
      <dgm:prSet/>
      <dgm:spPr/>
      <dgm:t>
        <a:bodyPr/>
        <a:lstStyle/>
        <a:p>
          <a:endParaRPr lang="en-US"/>
        </a:p>
      </dgm:t>
    </dgm:pt>
    <dgm:pt modelId="{813942F6-BF12-4B8C-A392-5C3ED85037AA}" type="sibTrans" cxnId="{4BFC3058-1B2A-4DD1-9B3F-BECE51037F8E}">
      <dgm:prSet/>
      <dgm:spPr/>
      <dgm:t>
        <a:bodyPr/>
        <a:lstStyle/>
        <a:p>
          <a:endParaRPr lang="en-US"/>
        </a:p>
      </dgm:t>
    </dgm:pt>
    <dgm:pt modelId="{CA7E910D-EB63-4941-98C3-94D1A9E7E3A0}">
      <dgm:prSet/>
      <dgm:spPr/>
      <dgm:t>
        <a:bodyPr/>
        <a:lstStyle/>
        <a:p>
          <a:r>
            <a:rPr lang="es-ES" b="0" dirty="0"/>
            <a:t>2 . Objetivos Específicos:</a:t>
          </a:r>
          <a:endParaRPr lang="en-US" dirty="0"/>
        </a:p>
      </dgm:t>
    </dgm:pt>
    <dgm:pt modelId="{BA11341C-BD40-4472-86E1-D416787C0663}" type="parTrans" cxnId="{890107AD-A000-4179-81A3-0F4BA6141565}">
      <dgm:prSet/>
      <dgm:spPr/>
      <dgm:t>
        <a:bodyPr/>
        <a:lstStyle/>
        <a:p>
          <a:endParaRPr lang="en-US"/>
        </a:p>
      </dgm:t>
    </dgm:pt>
    <dgm:pt modelId="{0EB6826B-9DF3-4DD5-A0CC-434FA34E087E}" type="sibTrans" cxnId="{890107AD-A000-4179-81A3-0F4BA6141565}">
      <dgm:prSet/>
      <dgm:spPr/>
      <dgm:t>
        <a:bodyPr/>
        <a:lstStyle/>
        <a:p>
          <a:endParaRPr lang="en-US"/>
        </a:p>
      </dgm:t>
    </dgm:pt>
    <dgm:pt modelId="{BEA5E380-7BD2-4D07-A337-05E07DCEC932}">
      <dgm:prSet/>
      <dgm:spPr/>
      <dgm:t>
        <a:bodyPr/>
        <a:lstStyle/>
        <a:p>
          <a:r>
            <a:rPr lang="es-ES" b="0"/>
            <a:t>- Registro y autenticación de usuarios.</a:t>
          </a:r>
          <a:endParaRPr lang="en-US"/>
        </a:p>
      </dgm:t>
    </dgm:pt>
    <dgm:pt modelId="{DDBF9AD7-A032-4881-B768-E3A29978865A}" type="parTrans" cxnId="{31D7B173-A808-4AEE-8894-48DD8A54C7C8}">
      <dgm:prSet/>
      <dgm:spPr/>
      <dgm:t>
        <a:bodyPr/>
        <a:lstStyle/>
        <a:p>
          <a:endParaRPr lang="en-US"/>
        </a:p>
      </dgm:t>
    </dgm:pt>
    <dgm:pt modelId="{76393784-C9E9-4201-B661-8E6CE5DAF7D4}" type="sibTrans" cxnId="{31D7B173-A808-4AEE-8894-48DD8A54C7C8}">
      <dgm:prSet/>
      <dgm:spPr/>
      <dgm:t>
        <a:bodyPr/>
        <a:lstStyle/>
        <a:p>
          <a:endParaRPr lang="en-US"/>
        </a:p>
      </dgm:t>
    </dgm:pt>
    <dgm:pt modelId="{85C92AC4-22CE-42E4-B91A-C99990BE8F3C}">
      <dgm:prSet/>
      <dgm:spPr/>
      <dgm:t>
        <a:bodyPr/>
        <a:lstStyle/>
        <a:p>
          <a:r>
            <a:rPr lang="es-ES" b="0"/>
            <a:t>- Reporte de mascotas perdidas/encontradas.</a:t>
          </a:r>
          <a:endParaRPr lang="en-US"/>
        </a:p>
      </dgm:t>
    </dgm:pt>
    <dgm:pt modelId="{73A18DEA-8178-484A-809B-C3A7EC05BDF8}" type="parTrans" cxnId="{0F9C07DC-F20E-49DB-B26C-05FB1C80D2BF}">
      <dgm:prSet/>
      <dgm:spPr/>
      <dgm:t>
        <a:bodyPr/>
        <a:lstStyle/>
        <a:p>
          <a:endParaRPr lang="en-US"/>
        </a:p>
      </dgm:t>
    </dgm:pt>
    <dgm:pt modelId="{43A4DA46-2684-4109-A9FF-AC59661BCEC2}" type="sibTrans" cxnId="{0F9C07DC-F20E-49DB-B26C-05FB1C80D2BF}">
      <dgm:prSet/>
      <dgm:spPr/>
      <dgm:t>
        <a:bodyPr/>
        <a:lstStyle/>
        <a:p>
          <a:endParaRPr lang="en-US"/>
        </a:p>
      </dgm:t>
    </dgm:pt>
    <dgm:pt modelId="{5757EB06-6A63-4364-B6C6-2AD86BBD369C}">
      <dgm:prSet/>
      <dgm:spPr/>
      <dgm:t>
        <a:bodyPr/>
        <a:lstStyle/>
        <a:p>
          <a:r>
            <a:rPr lang="es-ES" b="0"/>
            <a:t>- Foro de adopciones y módulo de donaciones.</a:t>
          </a:r>
          <a:endParaRPr lang="en-US"/>
        </a:p>
      </dgm:t>
    </dgm:pt>
    <dgm:pt modelId="{4D90A651-B889-46CB-86B4-88276896F5F0}" type="parTrans" cxnId="{1DDE6CCF-07CB-4EDE-94DE-2ED7E98A87A8}">
      <dgm:prSet/>
      <dgm:spPr/>
      <dgm:t>
        <a:bodyPr/>
        <a:lstStyle/>
        <a:p>
          <a:endParaRPr lang="en-US"/>
        </a:p>
      </dgm:t>
    </dgm:pt>
    <dgm:pt modelId="{AAEB8462-BEE9-4242-A962-591E251B9C29}" type="sibTrans" cxnId="{1DDE6CCF-07CB-4EDE-94DE-2ED7E98A87A8}">
      <dgm:prSet/>
      <dgm:spPr/>
      <dgm:t>
        <a:bodyPr/>
        <a:lstStyle/>
        <a:p>
          <a:endParaRPr lang="en-US"/>
        </a:p>
      </dgm:t>
    </dgm:pt>
    <dgm:pt modelId="{7ED0FD35-8CFC-40A4-A433-CF3DA63DA27F}">
      <dgm:prSet/>
      <dgm:spPr/>
      <dgm:t>
        <a:bodyPr/>
        <a:lstStyle/>
        <a:p>
          <a:r>
            <a:rPr lang="es-ES" b="0"/>
            <a:t>- Análisis de datos para patrones de pérdida y adopción.</a:t>
          </a:r>
          <a:endParaRPr lang="en-US"/>
        </a:p>
      </dgm:t>
    </dgm:pt>
    <dgm:pt modelId="{E9156069-D55E-47DC-8780-9EA65E1AA2ED}" type="parTrans" cxnId="{7DCEBC76-788A-4802-ABC1-FE95A2BDF486}">
      <dgm:prSet/>
      <dgm:spPr/>
      <dgm:t>
        <a:bodyPr/>
        <a:lstStyle/>
        <a:p>
          <a:endParaRPr lang="en-US"/>
        </a:p>
      </dgm:t>
    </dgm:pt>
    <dgm:pt modelId="{0D8C7363-A915-4248-A561-9F8B1514D4BB}" type="sibTrans" cxnId="{7DCEBC76-788A-4802-ABC1-FE95A2BDF486}">
      <dgm:prSet/>
      <dgm:spPr/>
      <dgm:t>
        <a:bodyPr/>
        <a:lstStyle/>
        <a:p>
          <a:endParaRPr lang="en-US"/>
        </a:p>
      </dgm:t>
    </dgm:pt>
    <dgm:pt modelId="{E949FC72-595F-4D28-82FB-6EFED0B7C60F}">
      <dgm:prSet/>
      <dgm:spPr/>
      <dgm:t>
        <a:bodyPr/>
        <a:lstStyle/>
        <a:p>
          <a:r>
            <a:rPr lang="es-ES" b="0" dirty="0"/>
            <a:t>3. Alcance:</a:t>
          </a:r>
          <a:endParaRPr lang="en-US" dirty="0"/>
        </a:p>
      </dgm:t>
    </dgm:pt>
    <dgm:pt modelId="{CA52B230-1CD5-48DC-95D3-F11446BEB099}" type="parTrans" cxnId="{0BE41726-D7B5-4E5C-B72A-3FAB9B74125B}">
      <dgm:prSet/>
      <dgm:spPr/>
      <dgm:t>
        <a:bodyPr/>
        <a:lstStyle/>
        <a:p>
          <a:endParaRPr lang="en-US"/>
        </a:p>
      </dgm:t>
    </dgm:pt>
    <dgm:pt modelId="{2F3823A0-DFD9-4BD3-92EC-FA954F49E1B3}" type="sibTrans" cxnId="{0BE41726-D7B5-4E5C-B72A-3FAB9B74125B}">
      <dgm:prSet/>
      <dgm:spPr/>
      <dgm:t>
        <a:bodyPr/>
        <a:lstStyle/>
        <a:p>
          <a:endParaRPr lang="en-US"/>
        </a:p>
      </dgm:t>
    </dgm:pt>
    <dgm:pt modelId="{F4B18EC2-F9DB-452E-A78E-E9509B16A181}">
      <dgm:prSet/>
      <dgm:spPr/>
      <dgm:t>
        <a:bodyPr/>
        <a:lstStyle/>
        <a:p>
          <a:r>
            <a:rPr lang="es-ES" b="0" dirty="0"/>
            <a:t>- Móvil con funcionalidades clave.</a:t>
          </a:r>
          <a:endParaRPr lang="en-US" dirty="0"/>
        </a:p>
      </dgm:t>
    </dgm:pt>
    <dgm:pt modelId="{8281E763-18D1-487B-9C32-11164DBFCF82}" type="parTrans" cxnId="{B30EEE5B-B43D-4E36-83A5-01B2EA8AE956}">
      <dgm:prSet/>
      <dgm:spPr/>
      <dgm:t>
        <a:bodyPr/>
        <a:lstStyle/>
        <a:p>
          <a:endParaRPr lang="en-US"/>
        </a:p>
      </dgm:t>
    </dgm:pt>
    <dgm:pt modelId="{93D31082-0B7E-41F4-A65C-E3383C978C35}" type="sibTrans" cxnId="{B30EEE5B-B43D-4E36-83A5-01B2EA8AE956}">
      <dgm:prSet/>
      <dgm:spPr/>
      <dgm:t>
        <a:bodyPr/>
        <a:lstStyle/>
        <a:p>
          <a:endParaRPr lang="en-US"/>
        </a:p>
      </dgm:t>
    </dgm:pt>
    <dgm:pt modelId="{952BFC96-5503-4E26-BF54-B6E1F8D9E21C}" type="pres">
      <dgm:prSet presAssocID="{DE2640E1-F286-4351-83FA-A0847793F6D9}" presName="vert0" presStyleCnt="0">
        <dgm:presLayoutVars>
          <dgm:dir/>
          <dgm:animOne val="branch"/>
          <dgm:animLvl val="lvl"/>
        </dgm:presLayoutVars>
      </dgm:prSet>
      <dgm:spPr/>
    </dgm:pt>
    <dgm:pt modelId="{2549F3F9-276F-4BE5-882B-67B180954BD8}" type="pres">
      <dgm:prSet presAssocID="{72DBE7A8-2E1F-4EBA-A146-05211974964A}" presName="thickLine" presStyleLbl="alignNode1" presStyleIdx="0" presStyleCnt="9"/>
      <dgm:spPr/>
    </dgm:pt>
    <dgm:pt modelId="{E0ECB091-1A32-4C4D-A8DD-1C60E51BF91F}" type="pres">
      <dgm:prSet presAssocID="{72DBE7A8-2E1F-4EBA-A146-05211974964A}" presName="horz1" presStyleCnt="0"/>
      <dgm:spPr/>
    </dgm:pt>
    <dgm:pt modelId="{66A1DF73-1EED-4D7C-A78B-4A9CC6AB6321}" type="pres">
      <dgm:prSet presAssocID="{72DBE7A8-2E1F-4EBA-A146-05211974964A}" presName="tx1" presStyleLbl="revTx" presStyleIdx="0" presStyleCnt="9"/>
      <dgm:spPr/>
    </dgm:pt>
    <dgm:pt modelId="{6CA64D19-E866-4E2B-A092-C10FD1662459}" type="pres">
      <dgm:prSet presAssocID="{72DBE7A8-2E1F-4EBA-A146-05211974964A}" presName="vert1" presStyleCnt="0"/>
      <dgm:spPr/>
    </dgm:pt>
    <dgm:pt modelId="{D3E7E695-E718-4826-8F79-95351565A93F}" type="pres">
      <dgm:prSet presAssocID="{59FA7974-D2AA-4809-8BB4-8C279E1EAA4E}" presName="thickLine" presStyleLbl="alignNode1" presStyleIdx="1" presStyleCnt="9"/>
      <dgm:spPr/>
    </dgm:pt>
    <dgm:pt modelId="{A8EB94F9-121B-424A-99C5-CD5F792F0034}" type="pres">
      <dgm:prSet presAssocID="{59FA7974-D2AA-4809-8BB4-8C279E1EAA4E}" presName="horz1" presStyleCnt="0"/>
      <dgm:spPr/>
    </dgm:pt>
    <dgm:pt modelId="{F357130E-244E-4424-A136-C7A19A7B54C0}" type="pres">
      <dgm:prSet presAssocID="{59FA7974-D2AA-4809-8BB4-8C279E1EAA4E}" presName="tx1" presStyleLbl="revTx" presStyleIdx="1" presStyleCnt="9"/>
      <dgm:spPr/>
    </dgm:pt>
    <dgm:pt modelId="{03D5FF47-05AD-4F3B-B6AC-947EE0E2E2B6}" type="pres">
      <dgm:prSet presAssocID="{59FA7974-D2AA-4809-8BB4-8C279E1EAA4E}" presName="vert1" presStyleCnt="0"/>
      <dgm:spPr/>
    </dgm:pt>
    <dgm:pt modelId="{23058939-AA81-441E-AF5A-64A0C6FFA79B}" type="pres">
      <dgm:prSet presAssocID="{CA7E910D-EB63-4941-98C3-94D1A9E7E3A0}" presName="thickLine" presStyleLbl="alignNode1" presStyleIdx="2" presStyleCnt="9"/>
      <dgm:spPr/>
    </dgm:pt>
    <dgm:pt modelId="{BB0C73B5-C1CA-452E-BA18-5EB46C2720FD}" type="pres">
      <dgm:prSet presAssocID="{CA7E910D-EB63-4941-98C3-94D1A9E7E3A0}" presName="horz1" presStyleCnt="0"/>
      <dgm:spPr/>
    </dgm:pt>
    <dgm:pt modelId="{BA317885-A763-4DA9-B4DF-90DA7A4DBBFC}" type="pres">
      <dgm:prSet presAssocID="{CA7E910D-EB63-4941-98C3-94D1A9E7E3A0}" presName="tx1" presStyleLbl="revTx" presStyleIdx="2" presStyleCnt="9"/>
      <dgm:spPr/>
    </dgm:pt>
    <dgm:pt modelId="{4010F964-437C-4829-BD7A-40BD29315F79}" type="pres">
      <dgm:prSet presAssocID="{CA7E910D-EB63-4941-98C3-94D1A9E7E3A0}" presName="vert1" presStyleCnt="0"/>
      <dgm:spPr/>
    </dgm:pt>
    <dgm:pt modelId="{7299D005-6F84-4D92-AA5C-BB1ADCE52C4A}" type="pres">
      <dgm:prSet presAssocID="{BEA5E380-7BD2-4D07-A337-05E07DCEC932}" presName="thickLine" presStyleLbl="alignNode1" presStyleIdx="3" presStyleCnt="9"/>
      <dgm:spPr/>
    </dgm:pt>
    <dgm:pt modelId="{C2CA2707-3A7C-4AB9-9403-6A1DD0AB3E0A}" type="pres">
      <dgm:prSet presAssocID="{BEA5E380-7BD2-4D07-A337-05E07DCEC932}" presName="horz1" presStyleCnt="0"/>
      <dgm:spPr/>
    </dgm:pt>
    <dgm:pt modelId="{D0BA2307-E851-4C0C-9A16-199682495AB4}" type="pres">
      <dgm:prSet presAssocID="{BEA5E380-7BD2-4D07-A337-05E07DCEC932}" presName="tx1" presStyleLbl="revTx" presStyleIdx="3" presStyleCnt="9"/>
      <dgm:spPr/>
    </dgm:pt>
    <dgm:pt modelId="{33506167-E525-4B86-831D-8E24DA4A1A90}" type="pres">
      <dgm:prSet presAssocID="{BEA5E380-7BD2-4D07-A337-05E07DCEC932}" presName="vert1" presStyleCnt="0"/>
      <dgm:spPr/>
    </dgm:pt>
    <dgm:pt modelId="{F1A26631-4703-4C8C-8C4C-FF4843ADABF7}" type="pres">
      <dgm:prSet presAssocID="{85C92AC4-22CE-42E4-B91A-C99990BE8F3C}" presName="thickLine" presStyleLbl="alignNode1" presStyleIdx="4" presStyleCnt="9"/>
      <dgm:spPr/>
    </dgm:pt>
    <dgm:pt modelId="{A3F33230-9A46-4CFA-A693-4859F93B4377}" type="pres">
      <dgm:prSet presAssocID="{85C92AC4-22CE-42E4-B91A-C99990BE8F3C}" presName="horz1" presStyleCnt="0"/>
      <dgm:spPr/>
    </dgm:pt>
    <dgm:pt modelId="{90AA7015-8FBA-4583-99E9-0A571F1A0F41}" type="pres">
      <dgm:prSet presAssocID="{85C92AC4-22CE-42E4-B91A-C99990BE8F3C}" presName="tx1" presStyleLbl="revTx" presStyleIdx="4" presStyleCnt="9"/>
      <dgm:spPr/>
    </dgm:pt>
    <dgm:pt modelId="{412F216A-272E-426B-9138-6B7A7ABEE3DD}" type="pres">
      <dgm:prSet presAssocID="{85C92AC4-22CE-42E4-B91A-C99990BE8F3C}" presName="vert1" presStyleCnt="0"/>
      <dgm:spPr/>
    </dgm:pt>
    <dgm:pt modelId="{3C9AE344-61CA-41C1-99A9-3E102D1F007B}" type="pres">
      <dgm:prSet presAssocID="{5757EB06-6A63-4364-B6C6-2AD86BBD369C}" presName="thickLine" presStyleLbl="alignNode1" presStyleIdx="5" presStyleCnt="9"/>
      <dgm:spPr/>
    </dgm:pt>
    <dgm:pt modelId="{9F63B587-2D5B-4EB0-B786-06246E97ECC8}" type="pres">
      <dgm:prSet presAssocID="{5757EB06-6A63-4364-B6C6-2AD86BBD369C}" presName="horz1" presStyleCnt="0"/>
      <dgm:spPr/>
    </dgm:pt>
    <dgm:pt modelId="{82C0697D-BC68-48C4-B28A-9722EB69FD90}" type="pres">
      <dgm:prSet presAssocID="{5757EB06-6A63-4364-B6C6-2AD86BBD369C}" presName="tx1" presStyleLbl="revTx" presStyleIdx="5" presStyleCnt="9"/>
      <dgm:spPr/>
    </dgm:pt>
    <dgm:pt modelId="{9EA76E0B-2662-45DF-832B-A1DD27C5839C}" type="pres">
      <dgm:prSet presAssocID="{5757EB06-6A63-4364-B6C6-2AD86BBD369C}" presName="vert1" presStyleCnt="0"/>
      <dgm:spPr/>
    </dgm:pt>
    <dgm:pt modelId="{488261A1-C2B1-42AD-8989-C9510F483410}" type="pres">
      <dgm:prSet presAssocID="{7ED0FD35-8CFC-40A4-A433-CF3DA63DA27F}" presName="thickLine" presStyleLbl="alignNode1" presStyleIdx="6" presStyleCnt="9"/>
      <dgm:spPr/>
    </dgm:pt>
    <dgm:pt modelId="{40CE2862-455B-4611-B2D6-889EA2B8530B}" type="pres">
      <dgm:prSet presAssocID="{7ED0FD35-8CFC-40A4-A433-CF3DA63DA27F}" presName="horz1" presStyleCnt="0"/>
      <dgm:spPr/>
    </dgm:pt>
    <dgm:pt modelId="{1FB0FD4D-170E-4E4F-9B64-57CE4E5455FA}" type="pres">
      <dgm:prSet presAssocID="{7ED0FD35-8CFC-40A4-A433-CF3DA63DA27F}" presName="tx1" presStyleLbl="revTx" presStyleIdx="6" presStyleCnt="9"/>
      <dgm:spPr/>
    </dgm:pt>
    <dgm:pt modelId="{7406F9ED-CC68-4CDA-9038-A5876B728E7B}" type="pres">
      <dgm:prSet presAssocID="{7ED0FD35-8CFC-40A4-A433-CF3DA63DA27F}" presName="vert1" presStyleCnt="0"/>
      <dgm:spPr/>
    </dgm:pt>
    <dgm:pt modelId="{95F27F04-EF32-4E50-ABA7-DEFC19CB39DB}" type="pres">
      <dgm:prSet presAssocID="{E949FC72-595F-4D28-82FB-6EFED0B7C60F}" presName="thickLine" presStyleLbl="alignNode1" presStyleIdx="7" presStyleCnt="9"/>
      <dgm:spPr/>
    </dgm:pt>
    <dgm:pt modelId="{CA8E5C34-5DF1-41D8-AD23-BFBA6B06E36C}" type="pres">
      <dgm:prSet presAssocID="{E949FC72-595F-4D28-82FB-6EFED0B7C60F}" presName="horz1" presStyleCnt="0"/>
      <dgm:spPr/>
    </dgm:pt>
    <dgm:pt modelId="{96DA3B81-1A98-439D-99CB-E9B70673FC71}" type="pres">
      <dgm:prSet presAssocID="{E949FC72-595F-4D28-82FB-6EFED0B7C60F}" presName="tx1" presStyleLbl="revTx" presStyleIdx="7" presStyleCnt="9"/>
      <dgm:spPr/>
    </dgm:pt>
    <dgm:pt modelId="{5EAA8097-65F7-4CBF-B7C1-EF0BFF38DCB2}" type="pres">
      <dgm:prSet presAssocID="{E949FC72-595F-4D28-82FB-6EFED0B7C60F}" presName="vert1" presStyleCnt="0"/>
      <dgm:spPr/>
    </dgm:pt>
    <dgm:pt modelId="{C544BB32-A092-4E6A-8A24-9C265BBC2ED5}" type="pres">
      <dgm:prSet presAssocID="{F4B18EC2-F9DB-452E-A78E-E9509B16A181}" presName="thickLine" presStyleLbl="alignNode1" presStyleIdx="8" presStyleCnt="9"/>
      <dgm:spPr/>
    </dgm:pt>
    <dgm:pt modelId="{498E912E-97AB-43F2-9B90-AB0CBFF23DED}" type="pres">
      <dgm:prSet presAssocID="{F4B18EC2-F9DB-452E-A78E-E9509B16A181}" presName="horz1" presStyleCnt="0"/>
      <dgm:spPr/>
    </dgm:pt>
    <dgm:pt modelId="{C9BF7B4C-F696-49D7-BFCF-C84066F5D05B}" type="pres">
      <dgm:prSet presAssocID="{F4B18EC2-F9DB-452E-A78E-E9509B16A181}" presName="tx1" presStyleLbl="revTx" presStyleIdx="8" presStyleCnt="9"/>
      <dgm:spPr/>
    </dgm:pt>
    <dgm:pt modelId="{5F77B5B9-2A4E-4845-84B1-DBD344F6265B}" type="pres">
      <dgm:prSet presAssocID="{F4B18EC2-F9DB-452E-A78E-E9509B16A181}" presName="vert1" presStyleCnt="0"/>
      <dgm:spPr/>
    </dgm:pt>
  </dgm:ptLst>
  <dgm:cxnLst>
    <dgm:cxn modelId="{276F7D17-C3E8-4F56-AB96-1ECDB094110C}" type="presOf" srcId="{E949FC72-595F-4D28-82FB-6EFED0B7C60F}" destId="{96DA3B81-1A98-439D-99CB-E9B70673FC71}" srcOrd="0" destOrd="0" presId="urn:microsoft.com/office/officeart/2008/layout/LinedList"/>
    <dgm:cxn modelId="{13248721-DE13-4EF2-9DD3-431D960E305F}" type="presOf" srcId="{59FA7974-D2AA-4809-8BB4-8C279E1EAA4E}" destId="{F357130E-244E-4424-A136-C7A19A7B54C0}" srcOrd="0" destOrd="0" presId="urn:microsoft.com/office/officeart/2008/layout/LinedList"/>
    <dgm:cxn modelId="{0BE41726-D7B5-4E5C-B72A-3FAB9B74125B}" srcId="{DE2640E1-F286-4351-83FA-A0847793F6D9}" destId="{E949FC72-595F-4D28-82FB-6EFED0B7C60F}" srcOrd="7" destOrd="0" parTransId="{CA52B230-1CD5-48DC-95D3-F11446BEB099}" sibTransId="{2F3823A0-DFD9-4BD3-92EC-FA954F49E1B3}"/>
    <dgm:cxn modelId="{8D9B5B2E-3079-49EF-936D-0DE7D500970B}" type="presOf" srcId="{5757EB06-6A63-4364-B6C6-2AD86BBD369C}" destId="{82C0697D-BC68-48C4-B28A-9722EB69FD90}" srcOrd="0" destOrd="0" presId="urn:microsoft.com/office/officeart/2008/layout/LinedList"/>
    <dgm:cxn modelId="{B30EEE5B-B43D-4E36-83A5-01B2EA8AE956}" srcId="{DE2640E1-F286-4351-83FA-A0847793F6D9}" destId="{F4B18EC2-F9DB-452E-A78E-E9509B16A181}" srcOrd="8" destOrd="0" parTransId="{8281E763-18D1-487B-9C32-11164DBFCF82}" sibTransId="{93D31082-0B7E-41F4-A65C-E3383C978C35}"/>
    <dgm:cxn modelId="{14D48861-DCDA-4717-969F-C8D9E2F62150}" type="presOf" srcId="{CA7E910D-EB63-4941-98C3-94D1A9E7E3A0}" destId="{BA317885-A763-4DA9-B4DF-90DA7A4DBBFC}" srcOrd="0" destOrd="0" presId="urn:microsoft.com/office/officeart/2008/layout/LinedList"/>
    <dgm:cxn modelId="{165E7671-D25D-4AAF-B158-79A20343EE7D}" srcId="{DE2640E1-F286-4351-83FA-A0847793F6D9}" destId="{72DBE7A8-2E1F-4EBA-A146-05211974964A}" srcOrd="0" destOrd="0" parTransId="{71F7CBA5-42AB-49E8-913D-2523588E1202}" sibTransId="{936A9959-810A-4FAA-94CC-8100E86E767D}"/>
    <dgm:cxn modelId="{31D7B173-A808-4AEE-8894-48DD8A54C7C8}" srcId="{DE2640E1-F286-4351-83FA-A0847793F6D9}" destId="{BEA5E380-7BD2-4D07-A337-05E07DCEC932}" srcOrd="3" destOrd="0" parTransId="{DDBF9AD7-A032-4881-B768-E3A29978865A}" sibTransId="{76393784-C9E9-4201-B661-8E6CE5DAF7D4}"/>
    <dgm:cxn modelId="{7DCEBC76-788A-4802-ABC1-FE95A2BDF486}" srcId="{DE2640E1-F286-4351-83FA-A0847793F6D9}" destId="{7ED0FD35-8CFC-40A4-A433-CF3DA63DA27F}" srcOrd="6" destOrd="0" parTransId="{E9156069-D55E-47DC-8780-9EA65E1AA2ED}" sibTransId="{0D8C7363-A915-4248-A561-9F8B1514D4BB}"/>
    <dgm:cxn modelId="{4BFC3058-1B2A-4DD1-9B3F-BECE51037F8E}" srcId="{DE2640E1-F286-4351-83FA-A0847793F6D9}" destId="{59FA7974-D2AA-4809-8BB4-8C279E1EAA4E}" srcOrd="1" destOrd="0" parTransId="{2FC292FC-E890-4FCB-B238-0DEDB81E2F9C}" sibTransId="{813942F6-BF12-4B8C-A392-5C3ED85037AA}"/>
    <dgm:cxn modelId="{3E5AF79B-841B-4088-9953-1D29ADACEE06}" type="presOf" srcId="{F4B18EC2-F9DB-452E-A78E-E9509B16A181}" destId="{C9BF7B4C-F696-49D7-BFCF-C84066F5D05B}" srcOrd="0" destOrd="0" presId="urn:microsoft.com/office/officeart/2008/layout/LinedList"/>
    <dgm:cxn modelId="{890107AD-A000-4179-81A3-0F4BA6141565}" srcId="{DE2640E1-F286-4351-83FA-A0847793F6D9}" destId="{CA7E910D-EB63-4941-98C3-94D1A9E7E3A0}" srcOrd="2" destOrd="0" parTransId="{BA11341C-BD40-4472-86E1-D416787C0663}" sibTransId="{0EB6826B-9DF3-4DD5-A0CC-434FA34E087E}"/>
    <dgm:cxn modelId="{1DDE6CCF-07CB-4EDE-94DE-2ED7E98A87A8}" srcId="{DE2640E1-F286-4351-83FA-A0847793F6D9}" destId="{5757EB06-6A63-4364-B6C6-2AD86BBD369C}" srcOrd="5" destOrd="0" parTransId="{4D90A651-B889-46CB-86B4-88276896F5F0}" sibTransId="{AAEB8462-BEE9-4242-A962-591E251B9C29}"/>
    <dgm:cxn modelId="{A5234FD2-5F2A-437C-BD28-94EA61E359D1}" type="presOf" srcId="{72DBE7A8-2E1F-4EBA-A146-05211974964A}" destId="{66A1DF73-1EED-4D7C-A78B-4A9CC6AB6321}" srcOrd="0" destOrd="0" presId="urn:microsoft.com/office/officeart/2008/layout/LinedList"/>
    <dgm:cxn modelId="{E49401DC-CC4C-4306-A9EF-0294E0723B29}" type="presOf" srcId="{DE2640E1-F286-4351-83FA-A0847793F6D9}" destId="{952BFC96-5503-4E26-BF54-B6E1F8D9E21C}" srcOrd="0" destOrd="0" presId="urn:microsoft.com/office/officeart/2008/layout/LinedList"/>
    <dgm:cxn modelId="{0F9C07DC-F20E-49DB-B26C-05FB1C80D2BF}" srcId="{DE2640E1-F286-4351-83FA-A0847793F6D9}" destId="{85C92AC4-22CE-42E4-B91A-C99990BE8F3C}" srcOrd="4" destOrd="0" parTransId="{73A18DEA-8178-484A-809B-C3A7EC05BDF8}" sibTransId="{43A4DA46-2684-4109-A9FF-AC59661BCEC2}"/>
    <dgm:cxn modelId="{731F3FEC-832B-42C5-9154-D4E3EB522A49}" type="presOf" srcId="{7ED0FD35-8CFC-40A4-A433-CF3DA63DA27F}" destId="{1FB0FD4D-170E-4E4F-9B64-57CE4E5455FA}" srcOrd="0" destOrd="0" presId="urn:microsoft.com/office/officeart/2008/layout/LinedList"/>
    <dgm:cxn modelId="{ACA9B3F1-F03D-4771-B306-0EDDD8337A3F}" type="presOf" srcId="{BEA5E380-7BD2-4D07-A337-05E07DCEC932}" destId="{D0BA2307-E851-4C0C-9A16-199682495AB4}" srcOrd="0" destOrd="0" presId="urn:microsoft.com/office/officeart/2008/layout/LinedList"/>
    <dgm:cxn modelId="{083BEFF1-D9FF-49AE-ACDA-F983E31CF9E7}" type="presOf" srcId="{85C92AC4-22CE-42E4-B91A-C99990BE8F3C}" destId="{90AA7015-8FBA-4583-99E9-0A571F1A0F41}" srcOrd="0" destOrd="0" presId="urn:microsoft.com/office/officeart/2008/layout/LinedList"/>
    <dgm:cxn modelId="{2B175CB9-F244-4AF6-B1CD-D02471261B91}" type="presParOf" srcId="{952BFC96-5503-4E26-BF54-B6E1F8D9E21C}" destId="{2549F3F9-276F-4BE5-882B-67B180954BD8}" srcOrd="0" destOrd="0" presId="urn:microsoft.com/office/officeart/2008/layout/LinedList"/>
    <dgm:cxn modelId="{365E9DFB-12A8-4E61-B91A-9380A868A17B}" type="presParOf" srcId="{952BFC96-5503-4E26-BF54-B6E1F8D9E21C}" destId="{E0ECB091-1A32-4C4D-A8DD-1C60E51BF91F}" srcOrd="1" destOrd="0" presId="urn:microsoft.com/office/officeart/2008/layout/LinedList"/>
    <dgm:cxn modelId="{DA194EA6-3E88-4810-AA3E-EC147429D759}" type="presParOf" srcId="{E0ECB091-1A32-4C4D-A8DD-1C60E51BF91F}" destId="{66A1DF73-1EED-4D7C-A78B-4A9CC6AB6321}" srcOrd="0" destOrd="0" presId="urn:microsoft.com/office/officeart/2008/layout/LinedList"/>
    <dgm:cxn modelId="{E72FCE80-D085-4515-8223-A64AD489BEA2}" type="presParOf" srcId="{E0ECB091-1A32-4C4D-A8DD-1C60E51BF91F}" destId="{6CA64D19-E866-4E2B-A092-C10FD1662459}" srcOrd="1" destOrd="0" presId="urn:microsoft.com/office/officeart/2008/layout/LinedList"/>
    <dgm:cxn modelId="{6CB07DA6-47C9-4A4D-A8BB-664D1FCC428E}" type="presParOf" srcId="{952BFC96-5503-4E26-BF54-B6E1F8D9E21C}" destId="{D3E7E695-E718-4826-8F79-95351565A93F}" srcOrd="2" destOrd="0" presId="urn:microsoft.com/office/officeart/2008/layout/LinedList"/>
    <dgm:cxn modelId="{F0A4366E-86FE-4414-AE85-5F0024F27CA0}" type="presParOf" srcId="{952BFC96-5503-4E26-BF54-B6E1F8D9E21C}" destId="{A8EB94F9-121B-424A-99C5-CD5F792F0034}" srcOrd="3" destOrd="0" presId="urn:microsoft.com/office/officeart/2008/layout/LinedList"/>
    <dgm:cxn modelId="{A3ECF4F6-FBDF-4A8D-BB12-CF996BDA7D85}" type="presParOf" srcId="{A8EB94F9-121B-424A-99C5-CD5F792F0034}" destId="{F357130E-244E-4424-A136-C7A19A7B54C0}" srcOrd="0" destOrd="0" presId="urn:microsoft.com/office/officeart/2008/layout/LinedList"/>
    <dgm:cxn modelId="{A63778AC-2C67-485A-9140-120AC7B13F27}" type="presParOf" srcId="{A8EB94F9-121B-424A-99C5-CD5F792F0034}" destId="{03D5FF47-05AD-4F3B-B6AC-947EE0E2E2B6}" srcOrd="1" destOrd="0" presId="urn:microsoft.com/office/officeart/2008/layout/LinedList"/>
    <dgm:cxn modelId="{22BCE964-65A4-4843-A1B8-B43A23C6F837}" type="presParOf" srcId="{952BFC96-5503-4E26-BF54-B6E1F8D9E21C}" destId="{23058939-AA81-441E-AF5A-64A0C6FFA79B}" srcOrd="4" destOrd="0" presId="urn:microsoft.com/office/officeart/2008/layout/LinedList"/>
    <dgm:cxn modelId="{B5B234A1-AFBA-4A82-ACCA-1FCB38170E74}" type="presParOf" srcId="{952BFC96-5503-4E26-BF54-B6E1F8D9E21C}" destId="{BB0C73B5-C1CA-452E-BA18-5EB46C2720FD}" srcOrd="5" destOrd="0" presId="urn:microsoft.com/office/officeart/2008/layout/LinedList"/>
    <dgm:cxn modelId="{59C3D0FB-69F7-45E2-92B2-00E616443B8B}" type="presParOf" srcId="{BB0C73B5-C1CA-452E-BA18-5EB46C2720FD}" destId="{BA317885-A763-4DA9-B4DF-90DA7A4DBBFC}" srcOrd="0" destOrd="0" presId="urn:microsoft.com/office/officeart/2008/layout/LinedList"/>
    <dgm:cxn modelId="{3AA6C5FE-E5DD-43E1-9BE6-B6118FCB0B7E}" type="presParOf" srcId="{BB0C73B5-C1CA-452E-BA18-5EB46C2720FD}" destId="{4010F964-437C-4829-BD7A-40BD29315F79}" srcOrd="1" destOrd="0" presId="urn:microsoft.com/office/officeart/2008/layout/LinedList"/>
    <dgm:cxn modelId="{1E03B71D-23ED-465C-8807-469121594E35}" type="presParOf" srcId="{952BFC96-5503-4E26-BF54-B6E1F8D9E21C}" destId="{7299D005-6F84-4D92-AA5C-BB1ADCE52C4A}" srcOrd="6" destOrd="0" presId="urn:microsoft.com/office/officeart/2008/layout/LinedList"/>
    <dgm:cxn modelId="{17180351-E016-4151-AE93-6F5587CFE1D6}" type="presParOf" srcId="{952BFC96-5503-4E26-BF54-B6E1F8D9E21C}" destId="{C2CA2707-3A7C-4AB9-9403-6A1DD0AB3E0A}" srcOrd="7" destOrd="0" presId="urn:microsoft.com/office/officeart/2008/layout/LinedList"/>
    <dgm:cxn modelId="{60619575-77BA-41F2-B86E-0A3D46A4A485}" type="presParOf" srcId="{C2CA2707-3A7C-4AB9-9403-6A1DD0AB3E0A}" destId="{D0BA2307-E851-4C0C-9A16-199682495AB4}" srcOrd="0" destOrd="0" presId="urn:microsoft.com/office/officeart/2008/layout/LinedList"/>
    <dgm:cxn modelId="{7A0EC318-8379-4577-A482-B78C8F396763}" type="presParOf" srcId="{C2CA2707-3A7C-4AB9-9403-6A1DD0AB3E0A}" destId="{33506167-E525-4B86-831D-8E24DA4A1A90}" srcOrd="1" destOrd="0" presId="urn:microsoft.com/office/officeart/2008/layout/LinedList"/>
    <dgm:cxn modelId="{BACC086F-F8A6-47F2-B8C2-ABF63C7EAC02}" type="presParOf" srcId="{952BFC96-5503-4E26-BF54-B6E1F8D9E21C}" destId="{F1A26631-4703-4C8C-8C4C-FF4843ADABF7}" srcOrd="8" destOrd="0" presId="urn:microsoft.com/office/officeart/2008/layout/LinedList"/>
    <dgm:cxn modelId="{7DF75D62-5A17-4254-8AB1-9C8430DE225A}" type="presParOf" srcId="{952BFC96-5503-4E26-BF54-B6E1F8D9E21C}" destId="{A3F33230-9A46-4CFA-A693-4859F93B4377}" srcOrd="9" destOrd="0" presId="urn:microsoft.com/office/officeart/2008/layout/LinedList"/>
    <dgm:cxn modelId="{F72971ED-CB6F-4956-9A61-60A935A34B5F}" type="presParOf" srcId="{A3F33230-9A46-4CFA-A693-4859F93B4377}" destId="{90AA7015-8FBA-4583-99E9-0A571F1A0F41}" srcOrd="0" destOrd="0" presId="urn:microsoft.com/office/officeart/2008/layout/LinedList"/>
    <dgm:cxn modelId="{F6D41DBD-450C-4BE6-A028-767D69EEC4ED}" type="presParOf" srcId="{A3F33230-9A46-4CFA-A693-4859F93B4377}" destId="{412F216A-272E-426B-9138-6B7A7ABEE3DD}" srcOrd="1" destOrd="0" presId="urn:microsoft.com/office/officeart/2008/layout/LinedList"/>
    <dgm:cxn modelId="{649AE119-C935-4445-A147-3EB8F246E896}" type="presParOf" srcId="{952BFC96-5503-4E26-BF54-B6E1F8D9E21C}" destId="{3C9AE344-61CA-41C1-99A9-3E102D1F007B}" srcOrd="10" destOrd="0" presId="urn:microsoft.com/office/officeart/2008/layout/LinedList"/>
    <dgm:cxn modelId="{798A8FD4-9FBA-42B7-BDBD-4CBA95E68419}" type="presParOf" srcId="{952BFC96-5503-4E26-BF54-B6E1F8D9E21C}" destId="{9F63B587-2D5B-4EB0-B786-06246E97ECC8}" srcOrd="11" destOrd="0" presId="urn:microsoft.com/office/officeart/2008/layout/LinedList"/>
    <dgm:cxn modelId="{EF24DC51-DFD7-4F48-A0DB-D83E9491BD36}" type="presParOf" srcId="{9F63B587-2D5B-4EB0-B786-06246E97ECC8}" destId="{82C0697D-BC68-48C4-B28A-9722EB69FD90}" srcOrd="0" destOrd="0" presId="urn:microsoft.com/office/officeart/2008/layout/LinedList"/>
    <dgm:cxn modelId="{A980F474-F479-4F3B-AFDB-63C51E958F42}" type="presParOf" srcId="{9F63B587-2D5B-4EB0-B786-06246E97ECC8}" destId="{9EA76E0B-2662-45DF-832B-A1DD27C5839C}" srcOrd="1" destOrd="0" presId="urn:microsoft.com/office/officeart/2008/layout/LinedList"/>
    <dgm:cxn modelId="{508ADAB0-EC37-403C-91C5-2C7042602360}" type="presParOf" srcId="{952BFC96-5503-4E26-BF54-B6E1F8D9E21C}" destId="{488261A1-C2B1-42AD-8989-C9510F483410}" srcOrd="12" destOrd="0" presId="urn:microsoft.com/office/officeart/2008/layout/LinedList"/>
    <dgm:cxn modelId="{102DD962-5EE8-49D4-B60C-6B1DC9FBD19E}" type="presParOf" srcId="{952BFC96-5503-4E26-BF54-B6E1F8D9E21C}" destId="{40CE2862-455B-4611-B2D6-889EA2B8530B}" srcOrd="13" destOrd="0" presId="urn:microsoft.com/office/officeart/2008/layout/LinedList"/>
    <dgm:cxn modelId="{704589C0-83E5-4099-91A8-07D249DDC48F}" type="presParOf" srcId="{40CE2862-455B-4611-B2D6-889EA2B8530B}" destId="{1FB0FD4D-170E-4E4F-9B64-57CE4E5455FA}" srcOrd="0" destOrd="0" presId="urn:microsoft.com/office/officeart/2008/layout/LinedList"/>
    <dgm:cxn modelId="{1F69DB9C-BCA2-4048-80BF-07F3CFE9DF9E}" type="presParOf" srcId="{40CE2862-455B-4611-B2D6-889EA2B8530B}" destId="{7406F9ED-CC68-4CDA-9038-A5876B728E7B}" srcOrd="1" destOrd="0" presId="urn:microsoft.com/office/officeart/2008/layout/LinedList"/>
    <dgm:cxn modelId="{5D1C4426-F653-41B6-A54C-3BFFDDC2B209}" type="presParOf" srcId="{952BFC96-5503-4E26-BF54-B6E1F8D9E21C}" destId="{95F27F04-EF32-4E50-ABA7-DEFC19CB39DB}" srcOrd="14" destOrd="0" presId="urn:microsoft.com/office/officeart/2008/layout/LinedList"/>
    <dgm:cxn modelId="{DF375D80-DF08-404F-B34D-62096458FDD6}" type="presParOf" srcId="{952BFC96-5503-4E26-BF54-B6E1F8D9E21C}" destId="{CA8E5C34-5DF1-41D8-AD23-BFBA6B06E36C}" srcOrd="15" destOrd="0" presId="urn:microsoft.com/office/officeart/2008/layout/LinedList"/>
    <dgm:cxn modelId="{84855095-1BAF-4C82-A979-16FA87559C5C}" type="presParOf" srcId="{CA8E5C34-5DF1-41D8-AD23-BFBA6B06E36C}" destId="{96DA3B81-1A98-439D-99CB-E9B70673FC71}" srcOrd="0" destOrd="0" presId="urn:microsoft.com/office/officeart/2008/layout/LinedList"/>
    <dgm:cxn modelId="{80F1738D-3E3C-4DFE-889B-DAA0BBD3FD1D}" type="presParOf" srcId="{CA8E5C34-5DF1-41D8-AD23-BFBA6B06E36C}" destId="{5EAA8097-65F7-4CBF-B7C1-EF0BFF38DCB2}" srcOrd="1" destOrd="0" presId="urn:microsoft.com/office/officeart/2008/layout/LinedList"/>
    <dgm:cxn modelId="{0CC679FF-1A35-479B-AD11-E61A391184E5}" type="presParOf" srcId="{952BFC96-5503-4E26-BF54-B6E1F8D9E21C}" destId="{C544BB32-A092-4E6A-8A24-9C265BBC2ED5}" srcOrd="16" destOrd="0" presId="urn:microsoft.com/office/officeart/2008/layout/LinedList"/>
    <dgm:cxn modelId="{DA50E0B4-9560-416E-8510-C69A483B3473}" type="presParOf" srcId="{952BFC96-5503-4E26-BF54-B6E1F8D9E21C}" destId="{498E912E-97AB-43F2-9B90-AB0CBFF23DED}" srcOrd="17" destOrd="0" presId="urn:microsoft.com/office/officeart/2008/layout/LinedList"/>
    <dgm:cxn modelId="{2788AAC2-2C70-4D25-8140-19EB58B07888}" type="presParOf" srcId="{498E912E-97AB-43F2-9B90-AB0CBFF23DED}" destId="{C9BF7B4C-F696-49D7-BFCF-C84066F5D05B}" srcOrd="0" destOrd="0" presId="urn:microsoft.com/office/officeart/2008/layout/LinedList"/>
    <dgm:cxn modelId="{3F4DC15B-8625-4B90-A440-D852D5A81297}" type="presParOf" srcId="{498E912E-97AB-43F2-9B90-AB0CBFF23DED}" destId="{5F77B5B9-2A4E-4845-84B1-DBD344F626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9F3F9-276F-4BE5-882B-67B180954BD8}">
      <dsp:nvSpPr>
        <dsp:cNvPr id="0" name=""/>
        <dsp:cNvSpPr/>
      </dsp:nvSpPr>
      <dsp:spPr>
        <a:xfrm>
          <a:off x="0" y="484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1DF73-1EED-4D7C-A78B-4A9CC6AB6321}">
      <dsp:nvSpPr>
        <dsp:cNvPr id="0" name=""/>
        <dsp:cNvSpPr/>
      </dsp:nvSpPr>
      <dsp:spPr>
        <a:xfrm>
          <a:off x="0" y="484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 dirty="0"/>
            <a:t>1. Objetivo General:</a:t>
          </a:r>
          <a:endParaRPr lang="en-US" sz="1400" kern="1200" dirty="0"/>
        </a:p>
      </dsp:txBody>
      <dsp:txXfrm>
        <a:off x="0" y="484"/>
        <a:ext cx="6180138" cy="441026"/>
      </dsp:txXfrm>
    </dsp:sp>
    <dsp:sp modelId="{D3E7E695-E718-4826-8F79-95351565A93F}">
      <dsp:nvSpPr>
        <dsp:cNvPr id="0" name=""/>
        <dsp:cNvSpPr/>
      </dsp:nvSpPr>
      <dsp:spPr>
        <a:xfrm>
          <a:off x="0" y="441510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7130E-244E-4424-A136-C7A19A7B54C0}">
      <dsp:nvSpPr>
        <dsp:cNvPr id="0" name=""/>
        <dsp:cNvSpPr/>
      </dsp:nvSpPr>
      <dsp:spPr>
        <a:xfrm>
          <a:off x="0" y="441510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- Simplificar y centralizar el proceso de búsqueda de mascotas perdidas.</a:t>
          </a:r>
          <a:endParaRPr lang="en-US" sz="1400" kern="1200"/>
        </a:p>
      </dsp:txBody>
      <dsp:txXfrm>
        <a:off x="0" y="441510"/>
        <a:ext cx="6180138" cy="441026"/>
      </dsp:txXfrm>
    </dsp:sp>
    <dsp:sp modelId="{23058939-AA81-441E-AF5A-64A0C6FFA79B}">
      <dsp:nvSpPr>
        <dsp:cNvPr id="0" name=""/>
        <dsp:cNvSpPr/>
      </dsp:nvSpPr>
      <dsp:spPr>
        <a:xfrm>
          <a:off x="0" y="882536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17885-A763-4DA9-B4DF-90DA7A4DBBFC}">
      <dsp:nvSpPr>
        <dsp:cNvPr id="0" name=""/>
        <dsp:cNvSpPr/>
      </dsp:nvSpPr>
      <dsp:spPr>
        <a:xfrm>
          <a:off x="0" y="882536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 dirty="0"/>
            <a:t>2 . Objetivos Específicos:</a:t>
          </a:r>
          <a:endParaRPr lang="en-US" sz="1400" kern="1200" dirty="0"/>
        </a:p>
      </dsp:txBody>
      <dsp:txXfrm>
        <a:off x="0" y="882536"/>
        <a:ext cx="6180138" cy="441026"/>
      </dsp:txXfrm>
    </dsp:sp>
    <dsp:sp modelId="{7299D005-6F84-4D92-AA5C-BB1ADCE52C4A}">
      <dsp:nvSpPr>
        <dsp:cNvPr id="0" name=""/>
        <dsp:cNvSpPr/>
      </dsp:nvSpPr>
      <dsp:spPr>
        <a:xfrm>
          <a:off x="0" y="1323562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A2307-E851-4C0C-9A16-199682495AB4}">
      <dsp:nvSpPr>
        <dsp:cNvPr id="0" name=""/>
        <dsp:cNvSpPr/>
      </dsp:nvSpPr>
      <dsp:spPr>
        <a:xfrm>
          <a:off x="0" y="1323562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- Registro y autenticación de usuarios.</a:t>
          </a:r>
          <a:endParaRPr lang="en-US" sz="1400" kern="1200"/>
        </a:p>
      </dsp:txBody>
      <dsp:txXfrm>
        <a:off x="0" y="1323562"/>
        <a:ext cx="6180138" cy="441026"/>
      </dsp:txXfrm>
    </dsp:sp>
    <dsp:sp modelId="{F1A26631-4703-4C8C-8C4C-FF4843ADABF7}">
      <dsp:nvSpPr>
        <dsp:cNvPr id="0" name=""/>
        <dsp:cNvSpPr/>
      </dsp:nvSpPr>
      <dsp:spPr>
        <a:xfrm>
          <a:off x="0" y="1764588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A7015-8FBA-4583-99E9-0A571F1A0F41}">
      <dsp:nvSpPr>
        <dsp:cNvPr id="0" name=""/>
        <dsp:cNvSpPr/>
      </dsp:nvSpPr>
      <dsp:spPr>
        <a:xfrm>
          <a:off x="0" y="1764588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- Reporte de mascotas perdidas/encontradas.</a:t>
          </a:r>
          <a:endParaRPr lang="en-US" sz="1400" kern="1200"/>
        </a:p>
      </dsp:txBody>
      <dsp:txXfrm>
        <a:off x="0" y="1764588"/>
        <a:ext cx="6180138" cy="441026"/>
      </dsp:txXfrm>
    </dsp:sp>
    <dsp:sp modelId="{3C9AE344-61CA-41C1-99A9-3E102D1F007B}">
      <dsp:nvSpPr>
        <dsp:cNvPr id="0" name=""/>
        <dsp:cNvSpPr/>
      </dsp:nvSpPr>
      <dsp:spPr>
        <a:xfrm>
          <a:off x="0" y="2205615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0697D-BC68-48C4-B28A-9722EB69FD90}">
      <dsp:nvSpPr>
        <dsp:cNvPr id="0" name=""/>
        <dsp:cNvSpPr/>
      </dsp:nvSpPr>
      <dsp:spPr>
        <a:xfrm>
          <a:off x="0" y="2205615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- Foro de adopciones y módulo de donaciones.</a:t>
          </a:r>
          <a:endParaRPr lang="en-US" sz="1400" kern="1200"/>
        </a:p>
      </dsp:txBody>
      <dsp:txXfrm>
        <a:off x="0" y="2205615"/>
        <a:ext cx="6180138" cy="441026"/>
      </dsp:txXfrm>
    </dsp:sp>
    <dsp:sp modelId="{488261A1-C2B1-42AD-8989-C9510F483410}">
      <dsp:nvSpPr>
        <dsp:cNvPr id="0" name=""/>
        <dsp:cNvSpPr/>
      </dsp:nvSpPr>
      <dsp:spPr>
        <a:xfrm>
          <a:off x="0" y="2646641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0FD4D-170E-4E4F-9B64-57CE4E5455FA}">
      <dsp:nvSpPr>
        <dsp:cNvPr id="0" name=""/>
        <dsp:cNvSpPr/>
      </dsp:nvSpPr>
      <dsp:spPr>
        <a:xfrm>
          <a:off x="0" y="2646641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- Análisis de datos para patrones de pérdida y adopción.</a:t>
          </a:r>
          <a:endParaRPr lang="en-US" sz="1400" kern="1200"/>
        </a:p>
      </dsp:txBody>
      <dsp:txXfrm>
        <a:off x="0" y="2646641"/>
        <a:ext cx="6180138" cy="441026"/>
      </dsp:txXfrm>
    </dsp:sp>
    <dsp:sp modelId="{95F27F04-EF32-4E50-ABA7-DEFC19CB39DB}">
      <dsp:nvSpPr>
        <dsp:cNvPr id="0" name=""/>
        <dsp:cNvSpPr/>
      </dsp:nvSpPr>
      <dsp:spPr>
        <a:xfrm>
          <a:off x="0" y="3087667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3B81-1A98-439D-99CB-E9B70673FC71}">
      <dsp:nvSpPr>
        <dsp:cNvPr id="0" name=""/>
        <dsp:cNvSpPr/>
      </dsp:nvSpPr>
      <dsp:spPr>
        <a:xfrm>
          <a:off x="0" y="3087667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 dirty="0"/>
            <a:t>3. Alcance:</a:t>
          </a:r>
          <a:endParaRPr lang="en-US" sz="1400" kern="1200" dirty="0"/>
        </a:p>
      </dsp:txBody>
      <dsp:txXfrm>
        <a:off x="0" y="3087667"/>
        <a:ext cx="6180138" cy="441026"/>
      </dsp:txXfrm>
    </dsp:sp>
    <dsp:sp modelId="{C544BB32-A092-4E6A-8A24-9C265BBC2ED5}">
      <dsp:nvSpPr>
        <dsp:cNvPr id="0" name=""/>
        <dsp:cNvSpPr/>
      </dsp:nvSpPr>
      <dsp:spPr>
        <a:xfrm>
          <a:off x="0" y="3528693"/>
          <a:ext cx="61801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F7B4C-F696-49D7-BFCF-C84066F5D05B}">
      <dsp:nvSpPr>
        <dsp:cNvPr id="0" name=""/>
        <dsp:cNvSpPr/>
      </dsp:nvSpPr>
      <dsp:spPr>
        <a:xfrm>
          <a:off x="0" y="3528693"/>
          <a:ext cx="6180138" cy="44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 dirty="0"/>
            <a:t>- Móvil con funcionalidades clave.</a:t>
          </a:r>
          <a:endParaRPr lang="en-US" sz="1400" kern="1200" dirty="0"/>
        </a:p>
      </dsp:txBody>
      <dsp:txXfrm>
        <a:off x="0" y="3528693"/>
        <a:ext cx="6180138" cy="441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B0627-E7CC-42D1-BA9D-65D31ED8EB78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AB3-67FC-4778-B22C-3304FAC6F1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26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8051F-999D-0C77-D3D9-4261C2816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7C7D3-5C82-9A74-CA72-F14736F75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203F3-B5D9-6075-C457-CDD674F56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FD3B4-F6E2-F854-E2A2-83EDB5C90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55655-0AEC-261E-A4DC-E07CFB64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F7974-D6EA-C31B-03C2-66DDD1B6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BE772-50E8-622F-26AC-FAA3EBE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EA6EE-263A-6A47-C2DA-F35F4AE7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F257A-0270-17F5-CE65-59225233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679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5A60-4C5D-B7B3-6989-A33DBFAC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1EEA0B-647B-E864-2665-918EFCD5A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5F86-9FAA-293D-D114-0532396A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5167-F88C-566B-1C48-7F946539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5C2D1-7BD5-EE7F-FF6A-591AFE72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63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153EB-3BDF-DE1C-A9DC-0DFE68ED9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BBD0F0-712C-74BD-8756-4131ECE3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2E332-F9C0-4CB6-6D4D-74C68454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AB403-8D43-B667-D3C2-2B77CD4D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B6AF0-B189-8FFB-1103-91491DF2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15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6383-AF6F-9852-9874-0E7099A3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F435A-EEDE-6382-A575-F8B66A46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74711-1407-9B0C-2725-BAD16DD7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9DDAF-83AA-79FC-2661-31CDABF9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B0749-D34A-BD75-9137-DE58119B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8885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50862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877" y="125393"/>
            <a:ext cx="3373436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49275"/>
            <a:ext cx="6570308" cy="3729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857750"/>
            <a:ext cx="6570308" cy="145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50862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0862" y="719999"/>
            <a:ext cx="6180138" cy="2535266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8F8A46-E065-4396-9BD1-6722AB51D79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50862" y="3835401"/>
            <a:ext cx="6180138" cy="2301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Font typeface="Arial" panose="020B0604020202020204" pitchFamily="34" charset="0"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Font typeface="Arial" panose="020B0604020202020204" pitchFamily="34" charset="0"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ID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6044" y="720316"/>
            <a:ext cx="4115094" cy="54173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F5B696-393F-E64D-04D9-5E6080EB1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3429000"/>
            <a:ext cx="6180138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2D10FB-3BE7-BCA6-0C2E-84EAF411D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6000" y="1084668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A93AAF-A66A-3C45-C861-DA2D1EC7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5999" y="697440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4516969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863" y="4123391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2" y="543299"/>
            <a:ext cx="5545136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149038" y="2811463"/>
            <a:ext cx="3893924" cy="4046537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0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16C853-F5B0-48E9-8364-029210A4FD5A}"/>
              </a:ext>
            </a:extLst>
          </p:cNvPr>
          <p:cNvSpPr/>
          <p:nvPr userDrawn="1"/>
        </p:nvSpPr>
        <p:spPr>
          <a:xfrm>
            <a:off x="0" y="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8"/>
            <a:ext cx="10752000" cy="176717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54D9A68-A5E1-422C-86E6-C5B21D058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2ADC0D5-7E0B-BEB1-CED3-F22FB93B6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30FCCA7C-03AA-99D2-27DF-4C2B5F26BD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6992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C7F382-677C-1234-D6A5-1733381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6992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0A1B2A7-CA70-0F52-27CE-F9B0C958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3121" y="3233186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70B7EF2-0E9D-CBAA-2308-0D8E544F7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3121" y="3635268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39997"/>
            <a:ext cx="4059237" cy="397800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9C601-91DE-37CA-F7E5-64317EB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1" y="2908302"/>
            <a:ext cx="4686300" cy="183514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C7C845-1150-C362-D67D-6AD3AD7C9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444588"/>
            <a:ext cx="4686300" cy="36000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99800" y="3429000"/>
            <a:ext cx="5413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19998"/>
            <a:ext cx="4825137" cy="19949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19998"/>
            <a:ext cx="5376000" cy="541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A19F0-EE92-46AD-8A97-9F77DC05E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3401634"/>
            <a:ext cx="482513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9D57F2C-493B-63FF-DA50-68D384E8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3801034"/>
            <a:ext cx="4825136" cy="2336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D3B08-409A-4371-52B3-029E7975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A2F6D7-E3A1-2E6E-03B2-44FA0679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98937-A578-10DB-7B89-BB31566C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6D5C2-3C0E-FDE1-BC1B-8A989DEA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9C747-6B6B-4DE3-5EED-6991AEB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217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6952179" cy="28797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2" y="3429000"/>
            <a:ext cx="6952179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421A03-EBB9-E8A0-A75A-B02C2B24E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3905" y="549275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0C953-7D7C-35D3-0E62-253A6D9C6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904" y="955674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47D360-931B-4B02-DF7F-22B40E3F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3903" y="3589059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C03BD29-6455-7ADC-E781-64D001078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3902" y="3994710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233045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F15D25B-820B-156A-3645-D86E2556A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413250"/>
            <a:ext cx="4994274" cy="1895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730728-BA5D-6ABE-8950-B7C4CD061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978274"/>
            <a:ext cx="4994274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D69608-7CD7-CDA4-432C-F440FF3576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6866" y="4413250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92190A-DFB1-DD0F-F6CF-B573B68D37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46866" y="3976220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0E931C2-A398-6AE3-BE1F-0BDF8CDBD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46863" y="986304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867C3F-EB64-F016-29BE-C89F700C3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46863" y="549274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332405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482F9F-1C6B-D116-4A91-3496683445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152899"/>
            <a:ext cx="5332406" cy="198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D6732-7D26-F6D0-37F1-72DEBAEC7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722329"/>
            <a:ext cx="53324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18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51A5-2FD7-DBB7-6D29-BFD2FC35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7B678-8BBB-B186-1B77-FFAA46D4D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BCF0E-D8DC-B92C-08E2-C79DD334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2C766A-3B3F-EAD8-C3BE-D64DF09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A43C5-F55E-5900-C26F-3099D1D1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FA8B9D-56FB-5846-72CD-4A970B1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9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77BF2-9064-9962-C7C6-6D27E6E4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1D2D3-84DB-48DE-D4CE-51316CC7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2A6717-E75D-1D31-9FC5-E03E79343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DEA99A-113C-7583-D79F-DBD46F7AE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CABDBE-CFF4-F0E2-C2B1-C1EE723A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5E4DE4-E02E-C6A5-08AF-91563B72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2AE5FC-DF7B-805B-6B4D-EE99994A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E9A43C-4D27-D3D0-01ED-4445FED5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51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394BF-1FE1-3ED2-095B-D8DF84DC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708C3B-37C1-966A-13D4-44577525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A63EFB-9CB8-1CB6-7A5D-F5BE2B3B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8931A-5040-DE7D-DD87-627306F5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47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F29256-B122-0BBF-3943-5B3C018F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BDF54E-4A8E-CB28-69EE-617DF105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6652CF-4E77-6A22-0A35-6C657480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410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6BE2-C2EA-2F32-B339-6D598FBA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BE53B-2C23-D349-7659-4CD9BF48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F846AC-6AF6-825C-CADB-C4178701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2698EF-278E-E6AE-8B73-801EB965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AF7AC-47C1-B085-02FA-8B89AE7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E7FFF-0E16-CBF0-9E20-15421704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33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17DB2-4D19-550F-D39E-EFF8C919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481E7C-7A76-4D4C-3792-78535DEA8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C5108-8D6E-0ED0-2016-0257D164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08487-FE69-23C4-EDAC-7FE787CC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47CCF-0CB6-8CA0-C30A-B6208F60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EFA74-F9F4-37A5-4EB0-57192A36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07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A49043-6D75-1A2C-F31E-FE54226C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5A31A6-D46C-19AD-2FF4-A680FF89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2F6FF-72E0-204F-B55E-CE13D27A1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A550A-DCDE-4637-AB84-089272E55AAE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E6284-F48B-9DA0-1B61-2B2DACAA0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5F49A-B09F-73B0-1150-EBF6F5AF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87EB3-DA8C-40CB-8146-53308BFF88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8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5" r:id="rId2"/>
    <p:sldLayoutId id="2147483809" r:id="rId3"/>
    <p:sldLayoutId id="2147483811" r:id="rId4"/>
    <p:sldLayoutId id="2147483814" r:id="rId5"/>
    <p:sldLayoutId id="2147483817" r:id="rId6"/>
    <p:sldLayoutId id="2147483850" r:id="rId7"/>
    <p:sldLayoutId id="2147483851" r:id="rId8"/>
    <p:sldLayoutId id="2147483834" r:id="rId9"/>
    <p:sldLayoutId id="214748385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6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AFF8E-883A-6980-63E4-5029F6944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Proyecto APT PawFinder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AF2C2F-2BDA-8FCF-5642-8D8A16477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Integrantes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Javier Villalobos</a:t>
            </a:r>
          </a:p>
          <a:p>
            <a:pPr marL="171450" indent="-171450">
              <a:buFontTx/>
              <a:buChar char="-"/>
            </a:pPr>
            <a:r>
              <a:rPr lang="en-US" dirty="0"/>
              <a:t>Jorge Villalobos</a:t>
            </a:r>
          </a:p>
          <a:p>
            <a:pPr marL="171450" indent="-171450">
              <a:buFontTx/>
              <a:buChar char="-"/>
            </a:pPr>
            <a:r>
              <a:rPr lang="en-US" dirty="0"/>
              <a:t>Alonso Arellano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B9292-6E44-864A-C356-020892D04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768CE6-1128-FD42-0FFF-D7B44707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PawFinder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62325-511C-0388-E89B-3D224104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175" y="1868136"/>
            <a:ext cx="10917295" cy="373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A3D36-4850-9743-FD2D-1A8BA5E9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Retos y Soluciones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0C1B39-002D-EE6C-A69C-53500BD21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14458" y="869727"/>
            <a:ext cx="2068285" cy="2126639"/>
          </a:xfrm>
        </p:spPr>
        <p:txBody>
          <a:bodyPr>
            <a:normAutofit/>
          </a:bodyPr>
          <a:lstStyle/>
          <a:p>
            <a:r>
              <a:rPr lang="es-ES" dirty="0"/>
              <a:t>- Gestión de datos dispersos.</a:t>
            </a:r>
          </a:p>
          <a:p>
            <a:r>
              <a:rPr lang="es-ES" dirty="0"/>
              <a:t>- Integración de múltiples tecnologías (</a:t>
            </a:r>
            <a:r>
              <a:rPr lang="es-ES" dirty="0" err="1"/>
              <a:t>Firebase</a:t>
            </a:r>
            <a:r>
              <a:rPr lang="es-ES" dirty="0"/>
              <a:t>, MongoDB).</a:t>
            </a:r>
          </a:p>
          <a:p>
            <a:r>
              <a:rPr lang="es-ES" dirty="0"/>
              <a:t>- Optimización para dispositivos móviles y web.</a:t>
            </a:r>
          </a:p>
          <a:p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30B369-4753-6273-AFF1-D6E85BDC8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7028" y="689727"/>
            <a:ext cx="4686300" cy="360000"/>
          </a:xfrm>
        </p:spPr>
        <p:txBody>
          <a:bodyPr/>
          <a:lstStyle/>
          <a:p>
            <a:r>
              <a:rPr lang="es-CL" dirty="0"/>
              <a:t>Retos: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19827265-53F6-005E-761C-EDD442505416}"/>
              </a:ext>
            </a:extLst>
          </p:cNvPr>
          <p:cNvSpPr txBox="1">
            <a:spLocks/>
          </p:cNvSpPr>
          <p:nvPr/>
        </p:nvSpPr>
        <p:spPr>
          <a:xfrm>
            <a:off x="5788479" y="3597345"/>
            <a:ext cx="46863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Soluciones: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98DDCB51-E75A-D068-7989-5D827294F30D}"/>
              </a:ext>
            </a:extLst>
          </p:cNvPr>
          <p:cNvSpPr txBox="1">
            <a:spLocks/>
          </p:cNvSpPr>
          <p:nvPr/>
        </p:nvSpPr>
        <p:spPr>
          <a:xfrm>
            <a:off x="6926035" y="3739633"/>
            <a:ext cx="2068285" cy="212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- Diseño modular para escalabilidad.</a:t>
            </a:r>
          </a:p>
          <a:p>
            <a:r>
              <a:rPr lang="es-ES" dirty="0"/>
              <a:t>- Pruebas exhaustivas (rendimiento y seguridad).</a:t>
            </a:r>
          </a:p>
          <a:p>
            <a:r>
              <a:rPr lang="es-ES" dirty="0"/>
              <a:t>- Interfaces responsivas y amigables.</a:t>
            </a:r>
          </a:p>
        </p:txBody>
      </p:sp>
    </p:spTree>
    <p:extLst>
      <p:ext uri="{BB962C8B-B14F-4D97-AF65-F5344CB8AC3E}">
        <p14:creationId xmlns:p14="http://schemas.microsoft.com/office/powerpoint/2010/main" val="306883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C3E44-E028-AE55-C3FA-AD7575A5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 Esperados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DE723F-9005-443C-820A-97C8C8A53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/>
              <a:t>FACILITADORES DEL DESARROLLO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2370BB-D271-85CC-99F1-4AC16C01E7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Se han utilizado herramientas eficaces y la experiencia previa del equipo que ha permitido un avance significativo en la implementación de la aplicación.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BC3476-959F-842A-6EE7-F1A2542C36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L" dirty="0"/>
              <a:t>DESAFÍOS ENCONTRADOS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DF3C393-AEDA-6CFF-F194-CC1E47F7E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Se han presentado diversos desafíos, como cambios inesperados en el diseño y el uso de tecnologías que han requerido ajustes en el proceso de desarrollo.</a:t>
            </a:r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2AF0539-BF50-0ADE-B4D3-1188D099C7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CL"/>
              <a:t>SOLUCIONES IMPLEMENTADAS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1E6C11-88BA-ECDA-916E-082BC9F08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/>
              <a:t>Se han implementado soluciones proactivas como replanteamiento de estrategias y formación del equipo para adaptarse mejor a los cambios requeridos.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1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09B7-E974-8041-AFFF-B1E4889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Finales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F9F553B-0C57-3173-4AEC-CD6C55F320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212" b="12212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1565DD-885D-4456-1B9B-42C3DF6AE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L"/>
              <a:t>LOGROS Y FUTURO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242595-4A12-F8BC-E020-E7A22588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PawFinder</a:t>
            </a:r>
            <a:r>
              <a:rPr lang="es-ES" dirty="0"/>
              <a:t> es más que una plataforma: Es un puente para conectar familias y fortalecer la comunidad animalista.</a:t>
            </a:r>
          </a:p>
          <a:p>
            <a:r>
              <a:rPr lang="es-ES" dirty="0"/>
              <a:t>Siguientes pasos:</a:t>
            </a:r>
          </a:p>
          <a:p>
            <a:r>
              <a:rPr lang="es-ES" dirty="0"/>
              <a:t>- Optimización </a:t>
            </a:r>
            <a:r>
              <a:rPr lang="es-ES" dirty="0" err="1"/>
              <a:t>post-lanzamiento</a:t>
            </a:r>
            <a:r>
              <a:rPr lang="es-ES" dirty="0"/>
              <a:t> y marketing digital para ampliar el alcance.</a:t>
            </a:r>
          </a:p>
        </p:txBody>
      </p:sp>
    </p:spTree>
    <p:extLst>
      <p:ext uri="{BB962C8B-B14F-4D97-AF65-F5344CB8AC3E}">
        <p14:creationId xmlns:p14="http://schemas.microsoft.com/office/powerpoint/2010/main" val="4778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6F08-20B5-3B78-ACF9-78788357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Visión 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AD322-AB9D-048C-AA24-A3D346354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2510807"/>
            <a:ext cx="6180138" cy="2349952"/>
          </a:xfrm>
        </p:spPr>
        <p:txBody>
          <a:bodyPr>
            <a:normAutofit/>
          </a:bodyPr>
          <a:lstStyle/>
          <a:p>
            <a:r>
              <a:rPr lang="es-ES" dirty="0"/>
              <a:t>Problema:</a:t>
            </a:r>
          </a:p>
          <a:p>
            <a:r>
              <a:rPr lang="es-ES" dirty="0"/>
              <a:t>- Dispersión de información sobre mascotas perdidas.</a:t>
            </a:r>
          </a:p>
          <a:p>
            <a:r>
              <a:rPr lang="es-ES" dirty="0"/>
              <a:t>Solución:</a:t>
            </a:r>
          </a:p>
          <a:p>
            <a:r>
              <a:rPr lang="es-ES" dirty="0"/>
              <a:t>- Centralizar información para facilitar la conexión entre dueños y buscadores.</a:t>
            </a:r>
          </a:p>
          <a:p>
            <a:r>
              <a:rPr lang="es-ES" dirty="0"/>
              <a:t>Objetivo:</a:t>
            </a:r>
          </a:p>
          <a:p>
            <a:r>
              <a:rPr lang="es-ES" dirty="0"/>
              <a:t>- Crear una herramienta eficiente y accesible para la comunidad animalista.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EA0CBFB2-8E5C-415F-72F8-7EB790A6AF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4642" r="24642"/>
          <a:stretch>
            <a:fillRect/>
          </a:stretch>
        </p:blipFill>
        <p:spPr/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C4AEF9-E52A-6E0E-1FF2-80D549F9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2150807"/>
            <a:ext cx="6180138" cy="360000"/>
          </a:xfrm>
        </p:spPr>
        <p:txBody>
          <a:bodyPr/>
          <a:lstStyle/>
          <a:p>
            <a:r>
              <a:rPr lang="es-CL" dirty="0"/>
              <a:t>OBJETIVOS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874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BA96-5644-6837-6D39-6936BD99C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8FE1-AA83-8765-BD6B-A1EA423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y Alcance</a:t>
            </a:r>
          </a:p>
        </p:txBody>
      </p:sp>
      <p:pic>
        <p:nvPicPr>
          <p:cNvPr id="6" name="Marcador de posición de imagen 5" descr="Texto&#10;&#10;Descripción generada automáticamente">
            <a:extLst>
              <a:ext uri="{FF2B5EF4-FFF2-40B4-BE49-F238E27FC236}">
                <a16:creationId xmlns:a16="http://schemas.microsoft.com/office/drawing/2014/main" id="{F8C4E4F3-5BBB-7786-7585-9AC41B3CB54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4642" r="24642"/>
          <a:stretch>
            <a:fillRect/>
          </a:stretch>
        </p:blipFill>
        <p:spPr/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A90D52-6504-0D7C-6EAE-DD0A26FA39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2150807"/>
            <a:ext cx="6180138" cy="360000"/>
          </a:xfrm>
        </p:spPr>
        <p:txBody>
          <a:bodyPr/>
          <a:lstStyle/>
          <a:p>
            <a:r>
              <a:rPr lang="es-CL" dirty="0"/>
              <a:t>OBJETIVOS DEL PROYECTO</a:t>
            </a:r>
          </a:p>
        </p:txBody>
      </p:sp>
      <p:graphicFrame>
        <p:nvGraphicFramePr>
          <p:cNvPr id="8" name="Marcador de texto 2">
            <a:extLst>
              <a:ext uri="{FF2B5EF4-FFF2-40B4-BE49-F238E27FC236}">
                <a16:creationId xmlns:a16="http://schemas.microsoft.com/office/drawing/2014/main" id="{6736E2D6-58C0-AA1B-A4EA-896BF78D8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36728"/>
              </p:ext>
            </p:extLst>
          </p:nvPr>
        </p:nvGraphicFramePr>
        <p:xfrm>
          <a:off x="550862" y="2510807"/>
          <a:ext cx="6180138" cy="3970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867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E42973DD-185D-DA5C-1166-67C37B0572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0082" b="30082"/>
          <a:stretch>
            <a:fillRect/>
          </a:stretch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C34260-2713-3359-DE00-B180561E0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Los usuarios podrán registrar mascotas perdidas y encontradas, así como crear un perfil personal para facilitar interacciones. Esto mejorará la visibilidad de las mascotas.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292F6-B0CF-F082-77DE-3FDF60313B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REGISTRO DE MASCOTAS Y USUARIOS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8786E6-BC79-27D9-86BB-17279C90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La aplicación ofrecerá búsquedas efectivas con notificaciones instantáneas para mantener a los usuarios informados sobre nuevas entradas relevantes.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880C651-33BC-E5A6-0C82-D40B515891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/>
              <a:t>SISTEMA DE BÚSQUEDA Y NOTIFICACIONES</a:t>
            </a:r>
            <a:endParaRPr lang="es-CL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5ACD6EE-CC59-57FB-0EA4-2235189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Funcionalidades Claves</a:t>
            </a:r>
          </a:p>
        </p:txBody>
      </p:sp>
    </p:spTree>
    <p:extLst>
      <p:ext uri="{BB962C8B-B14F-4D97-AF65-F5344CB8AC3E}">
        <p14:creationId xmlns:p14="http://schemas.microsoft.com/office/powerpoint/2010/main" val="279712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AA118-3330-1E4D-2094-F0989FBFE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39D2-5265-601D-73A2-7F9F1F53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64B8FE9-B9E0-12EE-1669-93E31940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Hemos elegido la metodología tradicional debido a sus características principales: estructura secuencial y clara, estabilidad en los requisitos, documentación exhaustiva y control riguroso en cada etapa. Estas características son afines al proyecto </a:t>
            </a:r>
            <a:r>
              <a:rPr lang="es-ES" dirty="0" err="1"/>
              <a:t>PawFinder</a:t>
            </a:r>
            <a:r>
              <a:rPr lang="es-ES" dirty="0"/>
              <a:t>, ya que permite garantizar un desarrollo ordenado, con requisitos definidos desde el inicio, lo que asegura una entrega eficiente y acorde a los objetivos establecidos</a:t>
            </a:r>
            <a:endParaRPr lang="es-CL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91DACD3-67D0-7D49-4D37-6F3C83441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L" dirty="0"/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90015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8B2F9-FB38-D5BE-7306-9E4D80DA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4C43B-A217-44CD-1E3B-7A552AC7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7FEA1F-C259-5BA6-8AAB-F6A9D86D1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/>
              <a:t>Tecnologías: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52A85A-597D-EC23-9AE4-C05E413E55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- Backend: </a:t>
            </a:r>
            <a:r>
              <a:rPr lang="en-US" dirty="0" err="1"/>
              <a:t>FastAPI</a:t>
            </a:r>
            <a:r>
              <a:rPr lang="en-US" dirty="0"/>
              <a:t> + MongoDB.</a:t>
            </a:r>
          </a:p>
          <a:p>
            <a:r>
              <a:rPr lang="en-US" dirty="0"/>
              <a:t>- Frontend: React e Ionic Angular.</a:t>
            </a:r>
          </a:p>
          <a:p>
            <a:r>
              <a:rPr lang="en-US" dirty="0"/>
              <a:t>- </a:t>
            </a:r>
            <a:r>
              <a:rPr lang="en-US" dirty="0" err="1"/>
              <a:t>Almacenamiento</a:t>
            </a:r>
            <a:r>
              <a:rPr lang="en-US" dirty="0"/>
              <a:t>: Firebase Storage.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5EED16-37EE-E618-D907-5F6ADB224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L" dirty="0"/>
              <a:t>Diseño: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2F6218B-EAF0-12B8-E206-5C7C905D3B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- UI/UX centrado en accesibilidad y simplicidad.</a:t>
            </a:r>
          </a:p>
          <a:p>
            <a:r>
              <a:rPr lang="es-ES" dirty="0"/>
              <a:t>- Paleta de colores cálida (naranja y blanco).</a:t>
            </a:r>
          </a:p>
          <a:p>
            <a:r>
              <a:rPr lang="es-ES" dirty="0"/>
              <a:t>Características principales:</a:t>
            </a:r>
          </a:p>
          <a:p>
            <a:r>
              <a:rPr lang="es-ES" dirty="0"/>
              <a:t>- Publicación de mascotas perdidas/encontradas.</a:t>
            </a:r>
          </a:p>
          <a:p>
            <a:r>
              <a:rPr lang="es-ES" dirty="0"/>
              <a:t>- Filtros avanzados para búsquedas.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92CF4D-89DD-1453-B521-CE1499EC3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CL" dirty="0"/>
              <a:t>Soluciones implementadas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8B8F1B2-8598-CDC8-42BD-3B30CBE19C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/>
              <a:t>Se han implementado soluciones proactivas como replanteamiento de estrategias y formación del equipo para adaptarse mejor a los cambios requeridos.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50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7028-4E42-7E37-1D93-A71D17A6E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>
            <a:extLst>
              <a:ext uri="{FF2B5EF4-FFF2-40B4-BE49-F238E27FC236}">
                <a16:creationId xmlns:a16="http://schemas.microsoft.com/office/drawing/2014/main" id="{29335D3F-BEB8-E0CB-3E55-4449E571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62235"/>
              </p:ext>
            </p:extLst>
          </p:nvPr>
        </p:nvGraphicFramePr>
        <p:xfrm>
          <a:off x="853439" y="1219201"/>
          <a:ext cx="9401606" cy="4865342"/>
        </p:xfrm>
        <a:graphic>
          <a:graphicData uri="http://schemas.openxmlformats.org/drawingml/2006/table">
            <a:tbl>
              <a:tblPr/>
              <a:tblGrid>
                <a:gridCol w="470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Requerimientos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Funcionales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Requerimientos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 No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Funcionales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Registro de Usuarios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Interfaz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 de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Usuario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Amigable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Registro de Mascotas Perdidas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Accesibilidad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Registro de Mascotas Encontradas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Rendimiento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7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Búsqueda y Notificaciones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Seguridad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7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Sistema de </a:t>
                      </a:r>
                      <a:r>
                        <a:rPr lang="es-CL" sz="1200" noProof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Donaciones</a:t>
                      </a: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Escalabilidad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0941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Facilitar Registro y Búsqueda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Compatibilidad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Foro de </a:t>
                      </a:r>
                      <a:r>
                        <a:rPr lang="es-CL" sz="1200" noProof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Adopciones</a:t>
                      </a: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Privacidad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81111"/>
                  </a:ext>
                </a:extLst>
              </a:tr>
            </a:tbl>
          </a:graphicData>
        </a:graphic>
      </p:graphicFrame>
      <p:sp>
        <p:nvSpPr>
          <p:cNvPr id="3" name="Text 0">
            <a:extLst>
              <a:ext uri="{FF2B5EF4-FFF2-40B4-BE49-F238E27FC236}">
                <a16:creationId xmlns:a16="http://schemas.microsoft.com/office/drawing/2014/main" id="{7BFA4E8D-CC01-A30C-6F37-D54DEC26AA27}"/>
              </a:ext>
            </a:extLst>
          </p:cNvPr>
          <p:cNvSpPr/>
          <p:nvPr/>
        </p:nvSpPr>
        <p:spPr>
          <a:xfrm>
            <a:off x="546100" y="275304"/>
            <a:ext cx="10439400" cy="1061884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4800" dirty="0">
                <a:latin typeface="Montserrat ExtraBold"/>
              </a:rPr>
              <a:t>Requerimientos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1C6E2651-F931-078B-B9AB-4838D3E881B8}"/>
              </a:ext>
            </a:extLst>
          </p:cNvPr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767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24287"/>
              </p:ext>
            </p:extLst>
          </p:nvPr>
        </p:nvGraphicFramePr>
        <p:xfrm>
          <a:off x="853440" y="1219201"/>
          <a:ext cx="10363200" cy="4865342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CL" sz="1400" b="1" noProof="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Requerimientos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 </a:t>
                      </a:r>
                      <a:r>
                        <a:rPr lang="es-CL" sz="1400" b="1" noProof="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Funcionales</a:t>
                      </a:r>
                      <a:endParaRPr lang="es-CL" sz="1400" noProof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Estado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Porcentaje de Finalización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Registro de Usuarios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Completado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100%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Registro de Mascotas Perdidas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Completado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100%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Registro de Mascotas Encontradas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Completado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100%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7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Búsqueda y Notificaciones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Completado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100%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7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Sistema de </a:t>
                      </a:r>
                      <a:r>
                        <a:rPr lang="es-CL" sz="1200" noProof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Donaciones</a:t>
                      </a: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Completado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100%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0941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Facilitar Registro y Búsqueda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Completado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100%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9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Foro de </a:t>
                      </a:r>
                      <a:r>
                        <a:rPr lang="es-CL" sz="1200" noProof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Adopciones</a:t>
                      </a: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Completado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100%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EF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81111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46100" y="275304"/>
            <a:ext cx="10439400" cy="1061884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Montserrat ExtraBold"/>
              </a:rPr>
              <a:t>Estado del Proyecto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500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EA1C3-5CD8-6AF4-0443-F1578015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80FC5-F3FF-C0C9-F1E1-41D971EB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Base de datos</a:t>
            </a:r>
          </a:p>
        </p:txBody>
      </p:sp>
      <p:sp>
        <p:nvSpPr>
          <p:cNvPr id="2058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861697-C85C-4AA3-06BC-E969D7FA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086" y="957943"/>
            <a:ext cx="6183085" cy="358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nt">
  <a:themeElements>
    <a:clrScheme name="01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55EFC4"/>
      </a:accent1>
      <a:accent2>
        <a:srgbClr val="81ECEC"/>
      </a:accent2>
      <a:accent3>
        <a:srgbClr val="74B9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19C09FE-939F-4A88-B620-BD08725DC908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612</Words>
  <Application>Microsoft Office PowerPoint</Application>
  <PresentationFormat>Panorámica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Montserrat ExtraBold</vt:lpstr>
      <vt:lpstr>Open Sans</vt:lpstr>
      <vt:lpstr>Poppins</vt:lpstr>
      <vt:lpstr>Tema de Office</vt:lpstr>
      <vt:lpstr>Terra</vt:lpstr>
      <vt:lpstr>Mint</vt:lpstr>
      <vt:lpstr>Proyecto APT PawFinder</vt:lpstr>
      <vt:lpstr>Visión General</vt:lpstr>
      <vt:lpstr>Objetivos y Alcance</vt:lpstr>
      <vt:lpstr>Funcionalidades Claves</vt:lpstr>
      <vt:lpstr>Metodología</vt:lpstr>
      <vt:lpstr>Desarrollo del Proyecto</vt:lpstr>
      <vt:lpstr>Presentación de PowerPoint</vt:lpstr>
      <vt:lpstr>Presentación de PowerPoint</vt:lpstr>
      <vt:lpstr>Modelo Base de datos</vt:lpstr>
      <vt:lpstr>Arquitectura PawFinder</vt:lpstr>
      <vt:lpstr>Retos y Soluciones</vt:lpstr>
      <vt:lpstr>Resultados Esperados</vt:lpstr>
      <vt:lpstr>Conclusiones Finales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arellano</dc:creator>
  <cp:lastModifiedBy>alonso arellano</cp:lastModifiedBy>
  <cp:revision>9</cp:revision>
  <dcterms:created xsi:type="dcterms:W3CDTF">2024-08-21T21:39:05Z</dcterms:created>
  <dcterms:modified xsi:type="dcterms:W3CDTF">2024-11-20T23:03:28Z</dcterms:modified>
</cp:coreProperties>
</file>