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87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92" r:id="rId25"/>
    <p:sldId id="290" r:id="rId26"/>
    <p:sldId id="291" r:id="rId27"/>
    <p:sldId id="296" r:id="rId28"/>
    <p:sldId id="295" r:id="rId29"/>
    <p:sldId id="294" r:id="rId30"/>
    <p:sldId id="285" r:id="rId31"/>
    <p:sldId id="281" r:id="rId32"/>
    <p:sldId id="273" r:id="rId33"/>
    <p:sldId id="279" r:id="rId34"/>
    <p:sldId id="286" r:id="rId35"/>
    <p:sldId id="282" r:id="rId36"/>
    <p:sldId id="283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971" autoAdjust="0"/>
  </p:normalViewPr>
  <p:slideViewPr>
    <p:cSldViewPr snapToGrid="0" showGuides="1">
      <p:cViewPr varScale="1">
        <p:scale>
          <a:sx n="112" d="100"/>
          <a:sy n="112" d="100"/>
        </p:scale>
        <p:origin x="18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3970" y="3031564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2" y="2989617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do</a:t>
            </a:r>
            <a:r>
              <a:rPr lang="en-US" dirty="0" smtClean="0"/>
              <a:t> the compiler say?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</a:t>
            </a:r>
            <a:r>
              <a:rPr lang="en-US" dirty="0" smtClean="0"/>
              <a:t> the </a:t>
            </a:r>
            <a:r>
              <a:rPr lang="en-US" dirty="0"/>
              <a:t>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94464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73398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48214" y="2529490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48214" y="2529490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34909" y="4683813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5937443" y="3606708"/>
            <a:ext cx="1884" cy="10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parameter</a:t>
            </a:r>
            <a:r>
              <a:rPr lang="en-US" i="1" dirty="0">
                <a:latin typeface="Consolas" panose="020B0609020204030204" pitchFamily="49" charset="0"/>
              </a:rPr>
              <a:t>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‘Checker’ aims 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Theoretically </a:t>
            </a:r>
            <a:r>
              <a:rPr lang="en-US" dirty="0">
                <a:latin typeface="Consolas" panose="020B0609020204030204" pitchFamily="49" charset="0"/>
              </a:rPr>
              <a:t>impossible to eliminate all false </a:t>
            </a:r>
            <a:r>
              <a:rPr lang="en-US" dirty="0" smtClean="0">
                <a:latin typeface="Consolas" panose="020B0609020204030204" pitchFamily="49" charset="0"/>
              </a:rPr>
              <a:t>positives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Try to refactor </a:t>
            </a:r>
            <a:r>
              <a:rPr lang="en-US" dirty="0">
                <a:latin typeface="Consolas" panose="020B0609020204030204" pitchFamily="49" charset="0"/>
              </a:rPr>
              <a:t>or use, e.g.: @</a:t>
            </a:r>
            <a:r>
              <a:rPr lang="en-US" dirty="0" err="1">
                <a:latin typeface="Consolas" panose="020B0609020204030204" pitchFamily="49" charset="0"/>
              </a:rPr>
              <a:t>SuppressWarnings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&amp;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errors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PurityChecker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IndexChecker</a:t>
            </a:r>
            <a:r>
              <a:rPr lang="en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domain-driven design</a:t>
            </a:r>
            <a:endParaRPr lang="en-US" dirty="0">
              <a:latin typeface="Consolas" panose="020B0609020204030204" pitchFamily="49" charset="0"/>
            </a:endParaRPr>
          </a:p>
          <a:p>
            <a:pPr marL="252000"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SonarLint</a:t>
            </a:r>
            <a:r>
              <a:rPr lang="en-US" dirty="0" smtClean="0">
                <a:latin typeface="Consolas" panose="020B0609020204030204" pitchFamily="49" charset="0"/>
              </a:rPr>
              <a:t>, sub classing?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0" y="2897774"/>
            <a:ext cx="1533525" cy="1533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466069"/>
            <a:ext cx="3058248" cy="7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43" y="1630953"/>
            <a:ext cx="6270878" cy="4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491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Consolas</vt:lpstr>
      <vt:lpstr>Courier New</vt:lpstr>
      <vt:lpstr>Info Support - licht</vt:lpstr>
      <vt:lpstr>Info Support - donker</vt:lpstr>
      <vt:lpstr>Checker Framework 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Custom pluggable types for Java 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 &amp;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56</cp:revision>
  <dcterms:created xsi:type="dcterms:W3CDTF">2019-12-06T13:02:26Z</dcterms:created>
  <dcterms:modified xsi:type="dcterms:W3CDTF">2020-03-04T11:28:03Z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