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4"/>
  </p:notesMasterIdLst>
  <p:handoutMasterIdLst>
    <p:handoutMasterId r:id="rId35"/>
  </p:handoutMasterIdLst>
  <p:sldIdLst>
    <p:sldId id="256" r:id="rId6"/>
    <p:sldId id="274" r:id="rId7"/>
    <p:sldId id="257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69" r:id="rId16"/>
    <p:sldId id="265" r:id="rId17"/>
    <p:sldId id="270" r:id="rId18"/>
    <p:sldId id="266" r:id="rId19"/>
    <p:sldId id="271" r:id="rId20"/>
    <p:sldId id="267" r:id="rId21"/>
    <p:sldId id="268" r:id="rId22"/>
    <p:sldId id="275" r:id="rId23"/>
    <p:sldId id="272" r:id="rId24"/>
    <p:sldId id="276" r:id="rId25"/>
    <p:sldId id="277" r:id="rId26"/>
    <p:sldId id="278" r:id="rId27"/>
    <p:sldId id="281" r:id="rId28"/>
    <p:sldId id="273" r:id="rId29"/>
    <p:sldId id="279" r:id="rId30"/>
    <p:sldId id="280" r:id="rId31"/>
    <p:sldId id="282" r:id="rId32"/>
    <p:sldId id="283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971" autoAdjust="0"/>
  </p:normalViewPr>
  <p:slideViewPr>
    <p:cSldViewPr snapToGrid="0" showGuides="1">
      <p:cViewPr varScale="1">
        <p:scale>
          <a:sx n="115" d="100"/>
          <a:sy n="115" d="100"/>
        </p:scale>
        <p:origin x="1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10-1-2020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10-1-2020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98593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1022587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 pictures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54334" y="2745116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1067" y="4632229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8100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746710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/>
              <a:t>“For </a:t>
            </a:r>
            <a:r>
              <a:rPr lang="en-US" i="1" dirty="0"/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receiver</a:t>
            </a:r>
            <a:r>
              <a:rPr lang="en-US" i="1" dirty="0"/>
              <a:t> parameter represents the object for which the method is invoked</a:t>
            </a:r>
            <a:r>
              <a:rPr lang="en-US" i="1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NL" i="1" dirty="0" smtClean="0"/>
              <a:t>…</a:t>
            </a:r>
            <a:r>
              <a:rPr lang="en-US" i="1" dirty="0" smtClean="0"/>
              <a:t>)</a:t>
            </a:r>
            <a:r>
              <a:rPr lang="en-US" i="1" dirty="0"/>
              <a:t> the </a:t>
            </a:r>
            <a:r>
              <a:rPr lang="en-US" i="1" dirty="0" smtClean="0"/>
              <a:t>parameter </a:t>
            </a:r>
            <a:r>
              <a:rPr lang="en-US" i="1" dirty="0"/>
              <a:t>exists </a:t>
            </a:r>
            <a:r>
              <a:rPr lang="en-US" i="1" dirty="0" smtClean="0"/>
              <a:t>so </a:t>
            </a:r>
            <a:r>
              <a:rPr lang="en-US" i="1" dirty="0"/>
              <a:t>that the type may be </a:t>
            </a:r>
            <a:r>
              <a:rPr lang="en-US" i="1" dirty="0" smtClean="0"/>
              <a:t>annotated.”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(see: Oracle’s Java </a:t>
            </a:r>
            <a:r>
              <a:rPr lang="en-US" i="1" dirty="0"/>
              <a:t>Language </a:t>
            </a:r>
            <a:r>
              <a:rPr lang="en-US" i="1" dirty="0" smtClean="0"/>
              <a:t>Specification </a:t>
            </a:r>
            <a:r>
              <a:rPr lang="en-US" i="1" dirty="0"/>
              <a:t>8)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suggestions?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toughts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Prevent run time errors using this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Start using it on critical (legacy) code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Fits in a domain driven design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about </a:t>
            </a:r>
            <a:r>
              <a:rPr lang="en-US" dirty="0" err="1" smtClean="0"/>
              <a:t>FindBugs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37" y="3319237"/>
            <a:ext cx="1533525" cy="15335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value present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(Optional.java:135)</a:t>
            </a: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6306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57" y="3421644"/>
            <a:ext cx="3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400</Words>
  <Application>Microsoft Office PowerPoint</Application>
  <PresentationFormat>Widescreen</PresentationFormat>
  <Paragraphs>77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Info Support - licht</vt:lpstr>
      <vt:lpstr>Info Support - donker</vt:lpstr>
      <vt:lpstr>Checker Framework </vt:lpstr>
      <vt:lpstr>SF pictures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PowerPoint Presentation</vt:lpstr>
      <vt:lpstr>Subtyping checker</vt:lpstr>
      <vt:lpstr>Subtyping checker</vt:lpstr>
      <vt:lpstr>Define custom type qualifiers</vt:lpstr>
      <vt:lpstr>Define custom type qualifiers</vt:lpstr>
      <vt:lpstr>Remember this one?</vt:lpstr>
      <vt:lpstr>Remember this one?</vt:lpstr>
      <vt:lpstr>PowerPoint Presentation</vt:lpstr>
      <vt:lpstr>Other suggestions?</vt:lpstr>
      <vt:lpstr>Final toughts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25</cp:revision>
  <dcterms:created xsi:type="dcterms:W3CDTF">2019-12-06T13:02:26Z</dcterms:created>
  <dcterms:modified xsi:type="dcterms:W3CDTF">2020-01-10T12:40:39Z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