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9" r:id="rId5"/>
  </p:sldMasterIdLst>
  <p:notesMasterIdLst>
    <p:notesMasterId r:id="rId34"/>
  </p:notesMasterIdLst>
  <p:handoutMasterIdLst>
    <p:handoutMasterId r:id="rId35"/>
  </p:handoutMasterIdLst>
  <p:sldIdLst>
    <p:sldId id="256" r:id="rId6"/>
    <p:sldId id="274" r:id="rId7"/>
    <p:sldId id="257" r:id="rId8"/>
    <p:sldId id="258" r:id="rId9"/>
    <p:sldId id="259" r:id="rId10"/>
    <p:sldId id="260" r:id="rId11"/>
    <p:sldId id="262" r:id="rId12"/>
    <p:sldId id="261" r:id="rId13"/>
    <p:sldId id="263" r:id="rId14"/>
    <p:sldId id="264" r:id="rId15"/>
    <p:sldId id="269" r:id="rId16"/>
    <p:sldId id="265" r:id="rId17"/>
    <p:sldId id="270" r:id="rId18"/>
    <p:sldId id="266" r:id="rId19"/>
    <p:sldId id="271" r:id="rId20"/>
    <p:sldId id="267" r:id="rId21"/>
    <p:sldId id="268" r:id="rId22"/>
    <p:sldId id="275" r:id="rId23"/>
    <p:sldId id="272" r:id="rId24"/>
    <p:sldId id="276" r:id="rId25"/>
    <p:sldId id="277" r:id="rId26"/>
    <p:sldId id="278" r:id="rId27"/>
    <p:sldId id="281" r:id="rId28"/>
    <p:sldId id="273" r:id="rId29"/>
    <p:sldId id="279" r:id="rId30"/>
    <p:sldId id="280" r:id="rId31"/>
    <p:sldId id="282" r:id="rId32"/>
    <p:sldId id="283" r:id="rId3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4971" autoAdjust="0"/>
  </p:normalViewPr>
  <p:slideViewPr>
    <p:cSldViewPr snapToGrid="0" showGuides="1">
      <p:cViewPr varScale="1">
        <p:scale>
          <a:sx n="113" d="100"/>
          <a:sy n="113" d="100"/>
        </p:scale>
        <p:origin x="34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14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89594637-A3CC-4652-9B90-35AB7373D2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D557059-6594-4B57-A484-2830965875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2B83F-F844-4C18-98E8-7C33F4B39DE0}" type="datetimeFigureOut">
              <a:rPr lang="nl-NL" smtClean="0"/>
              <a:t>18-12-2019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20DCB52-8F1D-4362-8B41-F61F774D56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73637DC-371B-45AA-8745-1A61A278CD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98C19-4A9E-4352-9074-F1483ACD97C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5091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96D34-C2B8-41FF-AE69-48AE3B3D8E8B}" type="datetimeFigureOut">
              <a:rPr lang="nl-NL" smtClean="0"/>
              <a:t>18-12-2019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0B036-1422-4C36-8158-C30E1C0769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229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2387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50B04124-1E68-4203-A398-300DE8A9B0B3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16" name="Toelichting 2">
              <a:extLst>
                <a:ext uri="{FF2B5EF4-FFF2-40B4-BE49-F238E27FC236}">
                  <a16:creationId xmlns:a16="http://schemas.microsoft.com/office/drawing/2014/main" id="{EF5FCD81-6E8D-44ED-B3BB-3D7A2722A3CE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17" name="Afbeelding 16">
              <a:extLst>
                <a:ext uri="{FF2B5EF4-FFF2-40B4-BE49-F238E27FC236}">
                  <a16:creationId xmlns:a16="http://schemas.microsoft.com/office/drawing/2014/main" id="{EC14DE48-4F0E-43EC-B736-6BEEB06E65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18" name="Pijl: links 17">
              <a:extLst>
                <a:ext uri="{FF2B5EF4-FFF2-40B4-BE49-F238E27FC236}">
                  <a16:creationId xmlns:a16="http://schemas.microsoft.com/office/drawing/2014/main" id="{BEFD3151-502C-4722-9080-A1720BC9EAF8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19" name="Afbeelding 18">
              <a:extLst>
                <a:ext uri="{FF2B5EF4-FFF2-40B4-BE49-F238E27FC236}">
                  <a16:creationId xmlns:a16="http://schemas.microsoft.com/office/drawing/2014/main" id="{24130D00-8AA9-4DA1-8F00-36B2187743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pic>
        <p:nvPicPr>
          <p:cNvPr id="22" name="Afbeelding 21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B13FCDC4-A14A-484F-9DBF-06586F7A83D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862216"/>
            <a:ext cx="1558406" cy="476672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4B706E4-A4BE-477F-82CC-F72E42955CB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C837B75C-F199-4271-B6BD-AF8B451AE84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  <p:sp>
        <p:nvSpPr>
          <p:cNvPr id="14" name="Toelichting 2">
            <a:extLst>
              <a:ext uri="{FF2B5EF4-FFF2-40B4-BE49-F238E27FC236}">
                <a16:creationId xmlns:a16="http://schemas.microsoft.com/office/drawing/2014/main" id="{D5AA82F1-8152-40F5-9057-E87AE0364625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</p:spTree>
    <p:extLst>
      <p:ext uri="{BB962C8B-B14F-4D97-AF65-F5344CB8AC3E}">
        <p14:creationId xmlns:p14="http://schemas.microsoft.com/office/powerpoint/2010/main" val="191824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8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8FCF43-34BC-4877-99C4-553FED40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AE071F3-A4E4-4B65-B53D-260EF67AF5F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319773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x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7"/>
          <p:cNvSpPr>
            <a:spLocks noGrp="1"/>
          </p:cNvSpPr>
          <p:nvPr>
            <p:ph type="pic" sz="quarter" idx="10" hasCustomPrompt="1"/>
          </p:nvPr>
        </p:nvSpPr>
        <p:spPr>
          <a:xfrm>
            <a:off x="7920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 dirty="0"/>
              <a:t>   afbeelding </a:t>
            </a:r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7" hasCustomPrompt="1"/>
          </p:nvPr>
        </p:nvSpPr>
        <p:spPr>
          <a:xfrm>
            <a:off x="44766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81612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0" hasCustomPrompt="1"/>
          </p:nvPr>
        </p:nvSpPr>
        <p:spPr>
          <a:xfrm>
            <a:off x="44766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quarter" idx="21" hasCustomPrompt="1"/>
          </p:nvPr>
        </p:nvSpPr>
        <p:spPr>
          <a:xfrm>
            <a:off x="81612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F653371-7DF9-43F3-A744-BB311A26A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6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 voorstellen 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2799762" y="0"/>
            <a:ext cx="939224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00664"/>
            <a:ext cx="4320000" cy="52152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47" b="1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[functie]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792000" y="2122185"/>
            <a:ext cx="4320000" cy="464603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[e-mailadres]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C5E712C-5496-4582-9FCF-C3F14CF788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00" y="5864400"/>
            <a:ext cx="1548000" cy="464603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C6EC026-02AE-43ED-B54C-523EEAEF4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000" y="720000"/>
            <a:ext cx="9864000" cy="837122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[naam]</a:t>
            </a:r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6CFA03C9-356F-461D-84CC-49E7736E59B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2000" y="2586788"/>
            <a:ext cx="4320000" cy="1771509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[andere contactinfo, b.v. LinkedIn]</a:t>
            </a:r>
          </a:p>
        </p:txBody>
      </p:sp>
    </p:spTree>
    <p:extLst>
      <p:ext uri="{BB962C8B-B14F-4D97-AF65-F5344CB8AC3E}">
        <p14:creationId xmlns:p14="http://schemas.microsoft.com/office/powerpoint/2010/main" val="50093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media 2"/>
          <p:cNvSpPr>
            <a:spLocks noGrp="1"/>
          </p:cNvSpPr>
          <p:nvPr>
            <p:ph type="media" sz="quarter" idx="12"/>
          </p:nvPr>
        </p:nvSpPr>
        <p:spPr>
          <a:xfrm>
            <a:off x="8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7779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F53FA-EE09-4A0C-92EE-E4B8A636A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1324801"/>
            <a:ext cx="6861600" cy="2358200"/>
          </a:xfrm>
        </p:spPr>
        <p:txBody>
          <a:bodyPr anchor="t" anchorCtr="0"/>
          <a:lstStyle>
            <a:lvl1pPr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[hoofdstuktitel]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959B75-7C22-46B5-B30C-BC3F15F358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92000" y="3894246"/>
            <a:ext cx="6861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[ondertitel of toelichting]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06D8B-5DD1-4AC8-881B-942EAB79FC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9" name="Afbeelding 8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780794D5-73D1-4667-A8F7-1FFB0EDB22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0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251F923-90BC-40F3-8BDA-DB17BAC4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9886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ige driehoek 4">
            <a:extLst>
              <a:ext uri="{FF2B5EF4-FFF2-40B4-BE49-F238E27FC236}">
                <a16:creationId xmlns:a16="http://schemas.microsoft.com/office/drawing/2014/main" id="{7B950D76-FDB9-4D4D-8E5F-9E36F651D41E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ige driehoek 2">
            <a:extLst>
              <a:ext uri="{FF2B5EF4-FFF2-40B4-BE49-F238E27FC236}">
                <a16:creationId xmlns:a16="http://schemas.microsoft.com/office/drawing/2014/main" id="{095CAFC6-5277-4CDE-9614-4E898AC231F9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4050CDE-221E-4E1C-8123-F90126286791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0951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itgroe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9BFDD44-2866-4BB8-BAB3-956F9C108E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257800"/>
            <a:ext cx="3534451" cy="1081088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5F27743-4FBD-454F-B003-399F0DD3C9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2000" y="1203770"/>
            <a:ext cx="7797800" cy="1694004"/>
          </a:xfrm>
        </p:spPr>
        <p:txBody>
          <a:bodyPr>
            <a:normAutofit/>
          </a:bodyPr>
          <a:lstStyle>
            <a:lvl1pPr marL="0" indent="0">
              <a:lnSpc>
                <a:spcPct val="105000"/>
              </a:lnSpc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[afsluitgroet]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22CD84B-886E-4595-BFBC-7504B9A0CE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3588345"/>
            <a:ext cx="4800600" cy="10810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2000" indent="0">
              <a:buNone/>
              <a:defRPr>
                <a:solidFill>
                  <a:schemeClr val="bg1"/>
                </a:solidFill>
              </a:defRPr>
            </a:lvl2pPr>
            <a:lvl3pPr marL="504000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[contactgegevens]</a:t>
            </a:r>
          </a:p>
        </p:txBody>
      </p:sp>
    </p:spTree>
    <p:extLst>
      <p:ext uri="{BB962C8B-B14F-4D97-AF65-F5344CB8AC3E}">
        <p14:creationId xmlns:p14="http://schemas.microsoft.com/office/powerpoint/2010/main" val="1260056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AC0D48FD-529E-4A93-8565-3D666AA79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22" y="2997593"/>
            <a:ext cx="2823757" cy="8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66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2387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pic>
        <p:nvPicPr>
          <p:cNvPr id="22" name="Afbeelding 21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B13FCDC4-A14A-484F-9DBF-06586F7A83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862216"/>
            <a:ext cx="1558406" cy="476672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4B706E4-A4BE-477F-82CC-F72E42955C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grpSp>
        <p:nvGrpSpPr>
          <p:cNvPr id="23" name="Groep 22">
            <a:extLst>
              <a:ext uri="{FF2B5EF4-FFF2-40B4-BE49-F238E27FC236}">
                <a16:creationId xmlns:a16="http://schemas.microsoft.com/office/drawing/2014/main" id="{3E8A8880-7730-431F-AE9A-DCBC5EAC42B7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5" name="Toelichting 2">
              <a:extLst>
                <a:ext uri="{FF2B5EF4-FFF2-40B4-BE49-F238E27FC236}">
                  <a16:creationId xmlns:a16="http://schemas.microsoft.com/office/drawing/2014/main" id="{9B34B3FE-E4AE-40DF-A09E-426A8F12D9BB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26" name="Afbeelding 25">
              <a:extLst>
                <a:ext uri="{FF2B5EF4-FFF2-40B4-BE49-F238E27FC236}">
                  <a16:creationId xmlns:a16="http://schemas.microsoft.com/office/drawing/2014/main" id="{5143361C-5DF2-431A-B9F5-9276F414644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27" name="Pijl: links 26">
              <a:extLst>
                <a:ext uri="{FF2B5EF4-FFF2-40B4-BE49-F238E27FC236}">
                  <a16:creationId xmlns:a16="http://schemas.microsoft.com/office/drawing/2014/main" id="{2079E277-138B-4D33-A24B-0E7044E0F4FD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28" name="Afbeelding 27">
              <a:extLst>
                <a:ext uri="{FF2B5EF4-FFF2-40B4-BE49-F238E27FC236}">
                  <a16:creationId xmlns:a16="http://schemas.microsoft.com/office/drawing/2014/main" id="{EC6B0999-D8A9-4161-B730-BEA0100F89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29" name="Toelichting 2">
            <a:extLst>
              <a:ext uri="{FF2B5EF4-FFF2-40B4-BE49-F238E27FC236}">
                <a16:creationId xmlns:a16="http://schemas.microsoft.com/office/drawing/2014/main" id="{957417A6-5F27-48D9-B170-4BED8FE7BAA6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0" name="Afbeelding 29">
            <a:extLst>
              <a:ext uri="{FF2B5EF4-FFF2-40B4-BE49-F238E27FC236}">
                <a16:creationId xmlns:a16="http://schemas.microsoft.com/office/drawing/2014/main" id="{43CC7DDC-CD82-4FB1-8596-4110825613F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9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donkere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2800"/>
            <a:ext cx="2664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0800"/>
            <a:ext cx="1558800" cy="4752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4" name="Toelichting 2">
            <a:extLst>
              <a:ext uri="{FF2B5EF4-FFF2-40B4-BE49-F238E27FC236}">
                <a16:creationId xmlns:a16="http://schemas.microsoft.com/office/drawing/2014/main" id="{A25424A8-6ADE-4C80-B106-497161FBD436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5" name="Toelichting 2">
            <a:extLst>
              <a:ext uri="{FF2B5EF4-FFF2-40B4-BE49-F238E27FC236}">
                <a16:creationId xmlns:a16="http://schemas.microsoft.com/office/drawing/2014/main" id="{BA9CD39E-B253-4330-9459-D93654698BBF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32BD0861-2791-419F-BCA1-D4601FCA4B85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BE99F4A9-BFCA-4F5F-952E-85C3599F3E71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35CD95FF-2E0D-4FC8-85CB-BFD94B756A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0D306B90-0F35-4FFC-BE52-3FA8EBEDD2C4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9849B456-C437-4DDB-9989-358F6DADBB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82C270EB-D26F-4560-ABAD-921524997EAB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7D803087-9477-4001-A5DD-CB2A244025A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432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donkere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2800"/>
            <a:ext cx="2664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0800"/>
            <a:ext cx="1558800" cy="4752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4" name="Toelichting 2">
            <a:extLst>
              <a:ext uri="{FF2B5EF4-FFF2-40B4-BE49-F238E27FC236}">
                <a16:creationId xmlns:a16="http://schemas.microsoft.com/office/drawing/2014/main" id="{A25424A8-6ADE-4C80-B106-497161FBD436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5" name="Toelichting 2">
            <a:extLst>
              <a:ext uri="{FF2B5EF4-FFF2-40B4-BE49-F238E27FC236}">
                <a16:creationId xmlns:a16="http://schemas.microsoft.com/office/drawing/2014/main" id="{BA9CD39E-B253-4330-9459-D93654698BBF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07029A24-C4D9-4030-9EB9-B0AC9C928DD2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AA8F4D99-C6D1-4E3C-BCE8-1443EF8F17CE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0430BE02-109A-4EEF-86E9-08F08B9A5B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B1B51437-2FDF-40FC-9165-6D7A436D1791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7C6A46C7-C03B-4B7E-862B-524979AF0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EF5C04AE-D2D7-4820-9ADC-EFACB74857C0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E2D0D723-0A3F-4B3F-9DCA-59A99E05F2D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41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lichte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6400"/>
            <a:ext cx="2700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4400"/>
            <a:ext cx="1548000" cy="4716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0" name="Toelichting 2">
            <a:extLst>
              <a:ext uri="{FF2B5EF4-FFF2-40B4-BE49-F238E27FC236}">
                <a16:creationId xmlns:a16="http://schemas.microsoft.com/office/drawing/2014/main" id="{58888936-6C5E-417F-BEF5-E2EF5FB87309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1" name="Toelichting 2">
            <a:extLst>
              <a:ext uri="{FF2B5EF4-FFF2-40B4-BE49-F238E27FC236}">
                <a16:creationId xmlns:a16="http://schemas.microsoft.com/office/drawing/2014/main" id="{0F8C9FE2-BA24-4C8F-A357-4D9EF1B0D229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E2380242-DE04-4C4B-B979-553CA11513C5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1D4479E5-5FDD-46FA-9115-AB83010D4E99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48035117-054C-4798-9992-D78FD4BDF7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5643A25E-239B-44F4-8563-1FA0F9B88AAF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C5A9B3AC-B383-4C9B-BD10-10F2C56A21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7D5D2241-B490-4F41-BEC3-53F45C84B0B5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457FD49A-98E0-428B-A504-647F1B67AD5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960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4D82EB-A068-41A9-80F3-33E95015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6711981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Rechthoekige driehoek 7">
            <a:extLst>
              <a:ext uri="{FF2B5EF4-FFF2-40B4-BE49-F238E27FC236}">
                <a16:creationId xmlns:a16="http://schemas.microsoft.com/office/drawing/2014/main" id="{FC531A8F-4551-47F9-9AFA-3A736CB2DFE5}"/>
              </a:ext>
            </a:extLst>
          </p:cNvPr>
          <p:cNvSpPr/>
          <p:nvPr userDrawn="1"/>
        </p:nvSpPr>
        <p:spPr>
          <a:xfrm rot="5400000">
            <a:off x="1140000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67678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78D48DBC-5B26-413F-A3E8-6F3FE44EA963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AB1DF3A1-5262-49FE-9270-4B82F9B651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766" t="7174" b="9213"/>
          <a:stretch/>
        </p:blipFill>
        <p:spPr>
          <a:xfrm>
            <a:off x="11400000" y="719999"/>
            <a:ext cx="792000" cy="22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930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ED5F24-06BD-462B-BA0F-255F2F81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9AC1BE-8B1E-470A-A65A-4D969FAD1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B43CF-2B78-4B0E-B67D-E748CB02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9ECE23F0-8627-4716-9A95-9334C2FD8F75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2911012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 met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hoekige driehoek 19">
            <a:extLst>
              <a:ext uri="{FF2B5EF4-FFF2-40B4-BE49-F238E27FC236}">
                <a16:creationId xmlns:a16="http://schemas.microsoft.com/office/drawing/2014/main" id="{407D44EA-1D44-4444-B862-4E1D768999CB}"/>
              </a:ext>
            </a:extLst>
          </p:cNvPr>
          <p:cNvSpPr/>
          <p:nvPr userDrawn="1"/>
        </p:nvSpPr>
        <p:spPr>
          <a:xfrm rot="5400000">
            <a:off x="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90A494-4717-4029-B60D-381CEB1DF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5999" y="2016000"/>
            <a:ext cx="9864000" cy="59055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[ondertitel]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78713771-FD45-4006-8385-08CF79251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613439"/>
            <a:ext cx="4752000" cy="35525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inhoud 3">
            <a:extLst>
              <a:ext uri="{FF2B5EF4-FFF2-40B4-BE49-F238E27FC236}">
                <a16:creationId xmlns:a16="http://schemas.microsoft.com/office/drawing/2014/main" id="{0FD2E632-CCBA-4A49-B173-C6E07447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613439"/>
            <a:ext cx="4752000" cy="35525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2FAE7D-E99E-42B0-A84F-B037C244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149F7343-3255-4669-BB27-E19C7C251BBF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10999A3-CC12-4256-8358-55235AB7EC4C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EBFD891-2548-42D0-AE0F-1CF58D53C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924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6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02DE95-ADC6-47B0-AEFA-B8503F51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2342063-D022-4768-B718-C02E5CFEA66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BF89029-8F84-44A7-B3C8-42E761FBC24F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1ECE704-6F3F-4A17-91CB-0E8E08001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4007" y="5163165"/>
            <a:ext cx="1767993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88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8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8FCF43-34BC-4877-99C4-553FED40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</p:spPr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AE071F3-A4E4-4B65-B53D-260EF67AF5F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14758314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x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7"/>
          <p:cNvSpPr>
            <a:spLocks noGrp="1"/>
          </p:cNvSpPr>
          <p:nvPr>
            <p:ph type="pic" sz="quarter" idx="10" hasCustomPrompt="1"/>
          </p:nvPr>
        </p:nvSpPr>
        <p:spPr>
          <a:xfrm>
            <a:off x="7920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 dirty="0"/>
              <a:t>   afbeelding </a:t>
            </a:r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7" hasCustomPrompt="1"/>
          </p:nvPr>
        </p:nvSpPr>
        <p:spPr>
          <a:xfrm>
            <a:off x="44766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81612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0" hasCustomPrompt="1"/>
          </p:nvPr>
        </p:nvSpPr>
        <p:spPr>
          <a:xfrm>
            <a:off x="44766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quarter" idx="21" hasCustomPrompt="1"/>
          </p:nvPr>
        </p:nvSpPr>
        <p:spPr>
          <a:xfrm>
            <a:off x="81612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9C51F134-137F-4BF3-9A97-480E30E344AA}"/>
              </a:ext>
            </a:extLst>
          </p:cNvPr>
          <p:cNvSpPr/>
          <p:nvPr userDrawn="1"/>
        </p:nvSpPr>
        <p:spPr>
          <a:xfrm rot="5400000">
            <a:off x="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1BDAA57A-66F3-4443-82D1-C061603D7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4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lichte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6400"/>
            <a:ext cx="2700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4400"/>
            <a:ext cx="1548000" cy="4716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0" name="Toelichting 2">
            <a:extLst>
              <a:ext uri="{FF2B5EF4-FFF2-40B4-BE49-F238E27FC236}">
                <a16:creationId xmlns:a16="http://schemas.microsoft.com/office/drawing/2014/main" id="{58888936-6C5E-417F-BEF5-E2EF5FB87309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1" name="Toelichting 2">
            <a:extLst>
              <a:ext uri="{FF2B5EF4-FFF2-40B4-BE49-F238E27FC236}">
                <a16:creationId xmlns:a16="http://schemas.microsoft.com/office/drawing/2014/main" id="{0F8C9FE2-BA24-4C8F-A357-4D9EF1B0D229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BE146738-8187-4BD2-A109-7553796348B6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2DBC996F-99C8-4D5B-AEDD-8F14050228D9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1939F5F1-5D4F-4461-9A94-52EF82EE60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57ECED57-F7F9-4D97-A1AA-0E4CB7F905C8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FB007FD4-75A6-4597-BC31-9C0ABA112C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4AC97971-A551-4EFE-A7DF-0E5E3603CC1D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59CBA8FD-0EFF-4BD9-A350-B4A42F50984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218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 voorstellen 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7"/>
          <p:cNvSpPr>
            <a:spLocks noGrp="1"/>
          </p:cNvSpPr>
          <p:nvPr>
            <p:ph type="pic" sz="quarter" idx="18"/>
          </p:nvPr>
        </p:nvSpPr>
        <p:spPr>
          <a:xfrm>
            <a:off x="2799762" y="0"/>
            <a:ext cx="939224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endParaRPr lang="nl-NL" dirty="0"/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77600" y="1600664"/>
            <a:ext cx="4320000" cy="52152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47" b="1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[functie]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777600" y="2122185"/>
            <a:ext cx="4320000" cy="464603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[e-mailadres]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C5E712C-5496-4582-9FCF-C3F14CF788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41" y="5864400"/>
            <a:ext cx="1520518" cy="464603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C6EC026-02AE-43ED-B54C-523EEAEF4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000" y="720000"/>
            <a:ext cx="9864000" cy="837122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[naam]</a:t>
            </a:r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6CFA03C9-356F-461D-84CC-49E7736E59B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77600" y="2586788"/>
            <a:ext cx="4320000" cy="1771509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[andere contactinfo, b.v. LinkedIn]</a:t>
            </a:r>
          </a:p>
        </p:txBody>
      </p:sp>
    </p:spTree>
    <p:extLst>
      <p:ext uri="{BB962C8B-B14F-4D97-AF65-F5344CB8AC3E}">
        <p14:creationId xmlns:p14="http://schemas.microsoft.com/office/powerpoint/2010/main" val="12254639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media 2"/>
          <p:cNvSpPr>
            <a:spLocks noGrp="1"/>
          </p:cNvSpPr>
          <p:nvPr>
            <p:ph type="media" sz="quarter" idx="12"/>
          </p:nvPr>
        </p:nvSpPr>
        <p:spPr>
          <a:xfrm>
            <a:off x="8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18253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F53FA-EE09-4A0C-92EE-E4B8A636A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1324801"/>
            <a:ext cx="6861600" cy="2358200"/>
          </a:xfrm>
        </p:spPr>
        <p:txBody>
          <a:bodyPr anchor="t" anchorCtr="0"/>
          <a:lstStyle>
            <a:lvl1pPr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[hoofdstuktitel]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959B75-7C22-46B5-B30C-BC3F15F358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92000" y="3894246"/>
            <a:ext cx="6861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[ondertitel of toelichting]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06D8B-5DD1-4AC8-881B-942EAB79FC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9" name="Afbeelding 8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780794D5-73D1-4667-A8F7-1FFB0EDB22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513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251F923-90BC-40F3-8BDA-DB17BAC4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6164405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ige driehoek 4">
            <a:extLst>
              <a:ext uri="{FF2B5EF4-FFF2-40B4-BE49-F238E27FC236}">
                <a16:creationId xmlns:a16="http://schemas.microsoft.com/office/drawing/2014/main" id="{7B950D76-FDB9-4D4D-8E5F-9E36F651D41E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ige driehoek 2">
            <a:extLst>
              <a:ext uri="{FF2B5EF4-FFF2-40B4-BE49-F238E27FC236}">
                <a16:creationId xmlns:a16="http://schemas.microsoft.com/office/drawing/2014/main" id="{095CAFC6-5277-4CDE-9614-4E898AC231F9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4050CDE-221E-4E1C-8123-F90126286791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336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itgroe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9BFDD44-2866-4BB8-BAB3-956F9C108E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257800"/>
            <a:ext cx="3534451" cy="1081088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5F27743-4FBD-454F-B003-399F0DD3C9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2000" y="1203770"/>
            <a:ext cx="7797800" cy="1694004"/>
          </a:xfrm>
        </p:spPr>
        <p:txBody>
          <a:bodyPr>
            <a:normAutofit/>
          </a:bodyPr>
          <a:lstStyle>
            <a:lvl1pPr marL="0" indent="0">
              <a:lnSpc>
                <a:spcPct val="105000"/>
              </a:lnSpc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[afsluitgroet]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22CD84B-886E-4595-BFBC-7504B9A0CE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3588345"/>
            <a:ext cx="4800600" cy="10810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2000" indent="0">
              <a:buNone/>
              <a:defRPr>
                <a:solidFill>
                  <a:schemeClr val="bg1"/>
                </a:solidFill>
              </a:defRPr>
            </a:lvl2pPr>
            <a:lvl3pPr marL="504000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[contactgegevens]</a:t>
            </a:r>
          </a:p>
        </p:txBody>
      </p:sp>
    </p:spTree>
    <p:extLst>
      <p:ext uri="{BB962C8B-B14F-4D97-AF65-F5344CB8AC3E}">
        <p14:creationId xmlns:p14="http://schemas.microsoft.com/office/powerpoint/2010/main" val="31060482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AC0D48FD-529E-4A93-8565-3D666AA79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22" y="2997593"/>
            <a:ext cx="2823757" cy="8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39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4D82EB-A068-41A9-80F3-33E95015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481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Rechthoekige driehoek 7">
            <a:extLst>
              <a:ext uri="{FF2B5EF4-FFF2-40B4-BE49-F238E27FC236}">
                <a16:creationId xmlns:a16="http://schemas.microsoft.com/office/drawing/2014/main" id="{FC531A8F-4551-47F9-9AFA-3A736CB2DFE5}"/>
              </a:ext>
            </a:extLst>
          </p:cNvPr>
          <p:cNvSpPr/>
          <p:nvPr userDrawn="1"/>
        </p:nvSpPr>
        <p:spPr>
          <a:xfrm rot="5400000">
            <a:off x="11400000" y="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780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78D48DBC-5B26-413F-A3E8-6F3FE44EA963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AB1DF3A1-5262-49FE-9270-4B82F9B651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766" t="7174" b="9213"/>
          <a:stretch/>
        </p:blipFill>
        <p:spPr>
          <a:xfrm>
            <a:off x="11400000" y="719999"/>
            <a:ext cx="792000" cy="22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6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ED5F24-06BD-462B-BA0F-255F2F81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9AC1BE-8B1E-470A-A65A-4D969FAD1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B43CF-2B78-4B0E-B67D-E748CB02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9ECE23F0-8627-4716-9A95-9334C2FD8F75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243137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 met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90A494-4717-4029-B60D-381CEB1DF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5999" y="2016000"/>
            <a:ext cx="9864000" cy="59055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[ondertitel]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78713771-FD45-4006-8385-08CF79251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613439"/>
            <a:ext cx="4752000" cy="3552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1" name="Tijdelijke aanduiding voor inhoud 3">
            <a:extLst>
              <a:ext uri="{FF2B5EF4-FFF2-40B4-BE49-F238E27FC236}">
                <a16:creationId xmlns:a16="http://schemas.microsoft.com/office/drawing/2014/main" id="{0FD2E632-CCBA-4A49-B173-C6E07447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613439"/>
            <a:ext cx="4752000" cy="3552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2FAE7D-E99E-42B0-A84F-B037C244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149F7343-3255-4669-BB27-E19C7C251BBF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10999A3-CC12-4256-8358-55235AB7EC4C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EBFD891-2548-42D0-AE0F-1CF58D53C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7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6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02DE95-ADC6-47B0-AEFA-B8503F51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2342063-D022-4768-B718-C02E5CFEA66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BF89029-8F84-44A7-B3C8-42E761FBC24F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1ECE704-6F3F-4A17-91CB-0E8E08001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4007" y="5163165"/>
            <a:ext cx="1767993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4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B40F12D-8035-4195-930D-B791F468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A64035-B49A-4536-A334-06A23F564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000" y="2016000"/>
            <a:ext cx="9864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Zesde niveau</a:t>
            </a:r>
          </a:p>
          <a:p>
            <a:pPr lvl="6"/>
            <a:r>
              <a:rPr lang="nl-NL" dirty="0"/>
              <a:t>Zevende niveau</a:t>
            </a:r>
          </a:p>
          <a:p>
            <a:pPr lvl="7"/>
            <a:r>
              <a:rPr lang="nl-NL" dirty="0"/>
              <a:t>Achtste niveau</a:t>
            </a:r>
          </a:p>
          <a:p>
            <a:pPr lvl="8"/>
            <a:r>
              <a:rPr lang="nl-NL" dirty="0"/>
              <a:t>Negende niveau</a:t>
            </a:r>
          </a:p>
        </p:txBody>
      </p:sp>
      <p:sp>
        <p:nvSpPr>
          <p:cNvPr id="11" name="Rechthoekige driehoek 10">
            <a:extLst>
              <a:ext uri="{FF2B5EF4-FFF2-40B4-BE49-F238E27FC236}">
                <a16:creationId xmlns:a16="http://schemas.microsoft.com/office/drawing/2014/main" id="{330D8806-E372-45EA-882A-A3971C1ABBA5}"/>
              </a:ext>
            </a:extLst>
          </p:cNvPr>
          <p:cNvSpPr/>
          <p:nvPr userDrawn="1"/>
        </p:nvSpPr>
        <p:spPr>
          <a:xfrm flipH="1">
            <a:off x="792000" y="999026"/>
            <a:ext cx="198000" cy="19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5EC37B98-C211-4E5B-9560-4231BD5B7FC9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4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0" r:id="rId4"/>
    <p:sldLayoutId id="2147483667" r:id="rId5"/>
    <p:sldLayoutId id="2147483668" r:id="rId6"/>
    <p:sldLayoutId id="2147483652" r:id="rId7"/>
    <p:sldLayoutId id="2147483662" r:id="rId8"/>
    <p:sldLayoutId id="2147483659" r:id="rId9"/>
    <p:sldLayoutId id="2147483660" r:id="rId10"/>
    <p:sldLayoutId id="2147483663" r:id="rId11"/>
    <p:sldLayoutId id="2147483664" r:id="rId12"/>
    <p:sldLayoutId id="2147483665" r:id="rId13"/>
    <p:sldLayoutId id="2147483651" r:id="rId14"/>
    <p:sldLayoutId id="2147483654" r:id="rId15"/>
    <p:sldLayoutId id="2147483655" r:id="rId16"/>
    <p:sldLayoutId id="2147483658" r:id="rId17"/>
    <p:sldLayoutId id="2147483666" r:id="rId18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80000"/>
        <a:buFont typeface="Arial" panose="020B0604020202020204" pitchFamily="34" charset="0"/>
        <a:buChar char="□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90000"/>
        <a:buFont typeface="Arial" panose="020B0604020202020204" pitchFamily="34" charset="0"/>
        <a:buChar char="○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512000" indent="-252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~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" indent="-360000" algn="l" defTabSz="914400" rtl="0" eaLnBrk="1" latinLnBrk="0" hangingPunct="1">
        <a:lnSpc>
          <a:spcPct val="120000"/>
        </a:lnSpc>
        <a:spcBef>
          <a:spcPts val="0"/>
        </a:spcBef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F5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B40F12D-8035-4195-930D-B791F468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A64035-B49A-4536-A334-06A23F564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000" y="2016000"/>
            <a:ext cx="9864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Zesde niveau</a:t>
            </a:r>
          </a:p>
          <a:p>
            <a:pPr lvl="6"/>
            <a:r>
              <a:rPr lang="nl-NL" dirty="0"/>
              <a:t>Zevende niveau</a:t>
            </a:r>
          </a:p>
          <a:p>
            <a:pPr lvl="7"/>
            <a:r>
              <a:rPr lang="nl-NL" dirty="0"/>
              <a:t>Achtste niveau</a:t>
            </a:r>
          </a:p>
          <a:p>
            <a:pPr lvl="8"/>
            <a:r>
              <a:rPr lang="nl-NL" dirty="0"/>
              <a:t>Negende niveau</a:t>
            </a:r>
          </a:p>
        </p:txBody>
      </p:sp>
      <p:sp>
        <p:nvSpPr>
          <p:cNvPr id="11" name="Rechthoekige driehoek 10">
            <a:extLst>
              <a:ext uri="{FF2B5EF4-FFF2-40B4-BE49-F238E27FC236}">
                <a16:creationId xmlns:a16="http://schemas.microsoft.com/office/drawing/2014/main" id="{330D8806-E372-45EA-882A-A3971C1ABBA5}"/>
              </a:ext>
            </a:extLst>
          </p:cNvPr>
          <p:cNvSpPr/>
          <p:nvPr userDrawn="1"/>
        </p:nvSpPr>
        <p:spPr>
          <a:xfrm flipH="1">
            <a:off x="792000" y="999026"/>
            <a:ext cx="198000" cy="19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5EC37B98-C211-4E5B-9560-4231BD5B7FC9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›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80000"/>
        <a:buFont typeface="Arial" panose="020B0604020202020204" pitchFamily="34" charset="0"/>
        <a:buChar char="□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260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90000"/>
        <a:buFont typeface="Arial" panose="020B0604020202020204" pitchFamily="34" charset="0"/>
        <a:buChar char="○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5pPr>
      <a:lvl6pPr marL="1512000" indent="-252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~"/>
        <a:defRPr sz="1800" kern="1200">
          <a:solidFill>
            <a:schemeClr val="bg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kern="1200">
          <a:solidFill>
            <a:schemeClr val="bg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8pPr>
      <a:lvl9pPr marL="360000" indent="-360000" algn="l" defTabSz="914400" rtl="0" eaLnBrk="1" latinLnBrk="0" hangingPunct="1">
        <a:lnSpc>
          <a:spcPct val="120000"/>
        </a:lnSpc>
        <a:spcBef>
          <a:spcPts val="0"/>
        </a:spcBef>
        <a:buFont typeface="+mj-lt"/>
        <a:buAutoNum type="arabicPeriod"/>
        <a:defRPr sz="2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Checker Framework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00" y="2171000"/>
            <a:ext cx="9648000" cy="1545400"/>
          </a:xfrm>
        </p:spPr>
        <p:txBody>
          <a:bodyPr/>
          <a:lstStyle/>
          <a:p>
            <a:r>
              <a:rPr lang="en-US" dirty="0" smtClean="0"/>
              <a:t>By Ingmar van der </a:t>
            </a:r>
            <a:r>
              <a:rPr lang="en-US" dirty="0" smtClean="0"/>
              <a:t>Steen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52614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19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52614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35967" y="4234068"/>
            <a:ext cx="79840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OptionalExamples.java:[11,39]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method.invocation.invalid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call to get() not allowed on the given receiver.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found   : @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MaybePresent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Optional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[WARNING]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required: @Present Optional</a:t>
            </a:r>
          </a:p>
        </p:txBody>
      </p:sp>
    </p:spTree>
    <p:extLst>
      <p:ext uri="{BB962C8B-B14F-4D97-AF65-F5344CB8AC3E}">
        <p14:creationId xmlns:p14="http://schemas.microsoft.com/office/powerpoint/2010/main" val="13463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240643" y="2693001"/>
            <a:ext cx="5974713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&lt; y ? x 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40643" y="4108666"/>
            <a:ext cx="365969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85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240643" y="2693001"/>
            <a:ext cx="5974713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&lt; y ? x 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40643" y="4108666"/>
            <a:ext cx="365969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37432" y="5146302"/>
            <a:ext cx="75811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NullExamples.java:[58,21]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unboxing.of.nullable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unboxing a possibly-null reference x &lt; y ? x : null</a:t>
            </a:r>
          </a:p>
        </p:txBody>
      </p:sp>
    </p:spTree>
    <p:extLst>
      <p:ext uri="{BB962C8B-B14F-4D97-AF65-F5344CB8AC3E}">
        <p14:creationId xmlns:p14="http://schemas.microsoft.com/office/powerpoint/2010/main" val="33822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code do?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861006" y="3020171"/>
            <a:ext cx="473398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processRequest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data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getUserInput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executeSqlQuery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34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code do?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861006" y="3020171"/>
            <a:ext cx="473398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processRequest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data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getUserInput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executeSqlQuery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66500" y="4676971"/>
            <a:ext cx="8123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TaintingExamples.java:[18,21]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argument.type.incompatible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incompatible types in argument.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found   : @Tainted String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[WARNING]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required: @Untainted String</a:t>
            </a:r>
          </a:p>
        </p:txBody>
      </p:sp>
    </p:spTree>
    <p:extLst>
      <p:ext uri="{BB962C8B-B14F-4D97-AF65-F5344CB8AC3E}">
        <p14:creationId xmlns:p14="http://schemas.microsoft.com/office/powerpoint/2010/main" val="252402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r>
              <a:rPr lang="en-NL" dirty="0" smtClean="0"/>
              <a:t>…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895998" y="1972353"/>
            <a:ext cx="5985934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org.checkerframework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&gt;checker-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&gt;2.11.1&lt;/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org.checkerframework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&gt;jdk8&lt;/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&gt;2.11.1&lt;/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org.checkerframework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&gt;checker&lt;/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&gt;2.11.1&lt;/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89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r>
              <a:rPr lang="en-NL" dirty="0" smtClean="0"/>
              <a:t>…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115062" y="2016000"/>
            <a:ext cx="10225876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&gt;maven-compiler-plugin&lt;/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&gt;3.8.1&lt;/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annotationProcessorPaths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org.checkerframework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&gt;checker&lt;/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&gt;2.11.1&lt;/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com.infosupport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checkerframework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&gt;1.0-SNAPSHOT&lt;/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annotationProcessorPaths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annotationProcessors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annotationProcessor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org.checkerframework.checker.nullness.NullnessChecker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annotationProcessor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annotationProcessor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org.checkerframework.checker.optional.OptionalChecker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annotationProcessor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annotationProcessors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       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65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95250"/>
            <a:ext cx="5715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4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Subtyping checker</a:t>
            </a:r>
            <a:endParaRPr lang="en-US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8132803" y="2745116"/>
            <a:ext cx="110799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5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□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○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1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~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36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endParaRPr lang="en-US" altLang="en-US" sz="1800" dirty="0" smtClean="0"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907868" y="4632229"/>
            <a:ext cx="155786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8686801" y="3145227"/>
            <a:ext cx="0" cy="148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5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 pictures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2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Subtyping checker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354334" y="2745116"/>
            <a:ext cx="326243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PossiblyUnencrypted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31067" y="4632229"/>
            <a:ext cx="171026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@Encrypted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3810001" y="3145227"/>
            <a:ext cx="0" cy="148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8132803" y="2745116"/>
            <a:ext cx="110799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5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□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○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1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~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36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endParaRPr lang="en-US" altLang="en-US" sz="1800" dirty="0" smtClean="0"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907868" y="4632229"/>
            <a:ext cx="155786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8686801" y="3145227"/>
            <a:ext cx="0" cy="148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30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custom type qualifiers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81500" y="3102059"/>
            <a:ext cx="8356600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DefaultQualifierInHierarchy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SubtypeOf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({})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@Target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ElementType.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TYPE_USE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ElementType.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TYPE_PARAMETER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PossiblyUnencrypted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63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custom type qualifiers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494445" y="3145571"/>
            <a:ext cx="7467109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SubtypeOf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PossiblyUnencrypted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@Target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ElementType.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TYPE_USE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ElementType.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TYPE_PARAMETER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Encrypted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14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</a:t>
            </a:r>
            <a:r>
              <a:rPr lang="en-US" b="1" dirty="0" smtClean="0"/>
              <a:t>this</a:t>
            </a:r>
            <a:r>
              <a:rPr lang="en-US" dirty="0" smtClean="0"/>
              <a:t> one?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52614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35967" y="4234068"/>
            <a:ext cx="79840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OptionalExamples.java:[11,39]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method.invocation.invalid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call to get() not allowed on the given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found   : @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MaybePresent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Optional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[WARNING]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required: @Present Optional</a:t>
            </a:r>
          </a:p>
        </p:txBody>
      </p:sp>
    </p:spTree>
    <p:extLst>
      <p:ext uri="{BB962C8B-B14F-4D97-AF65-F5344CB8AC3E}">
        <p14:creationId xmlns:p14="http://schemas.microsoft.com/office/powerpoint/2010/main" val="399063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</a:t>
            </a:r>
            <a:r>
              <a:rPr lang="en-US" b="1" dirty="0"/>
              <a:t>this</a:t>
            </a:r>
            <a:r>
              <a:rPr lang="en-US" dirty="0"/>
              <a:t> one?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28266" y="2016000"/>
            <a:ext cx="9864000" cy="4140000"/>
          </a:xfrm>
        </p:spPr>
        <p:txBody>
          <a:bodyPr/>
          <a:lstStyle/>
          <a:p>
            <a:r>
              <a:rPr lang="en-US" i="1" dirty="0" smtClean="0"/>
              <a:t>“For </a:t>
            </a:r>
            <a:r>
              <a:rPr lang="en-US" i="1" dirty="0"/>
              <a:t>an instance method, the 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receiver</a:t>
            </a:r>
            <a:r>
              <a:rPr lang="en-US" i="1" dirty="0"/>
              <a:t> parameter represents the object for which the method is invoked</a:t>
            </a:r>
            <a:r>
              <a:rPr lang="en-US" i="1" dirty="0" smtClean="0"/>
              <a:t>.</a:t>
            </a:r>
            <a:r>
              <a:rPr lang="en-US" i="1" dirty="0"/>
              <a:t> </a:t>
            </a:r>
            <a:r>
              <a:rPr lang="en-US" i="1" dirty="0" smtClean="0"/>
              <a:t>(</a:t>
            </a:r>
            <a:r>
              <a:rPr lang="en-NL" i="1" dirty="0" smtClean="0"/>
              <a:t>…</a:t>
            </a:r>
            <a:r>
              <a:rPr lang="en-US" i="1" dirty="0" smtClean="0"/>
              <a:t>)</a:t>
            </a:r>
            <a:r>
              <a:rPr lang="en-US" i="1" dirty="0"/>
              <a:t> the </a:t>
            </a:r>
            <a:r>
              <a:rPr lang="en-US" i="1" dirty="0" smtClean="0"/>
              <a:t>parameter </a:t>
            </a:r>
            <a:r>
              <a:rPr lang="en-US" i="1" dirty="0"/>
              <a:t>exists </a:t>
            </a:r>
            <a:r>
              <a:rPr lang="en-US" i="1" dirty="0" smtClean="0"/>
              <a:t>so </a:t>
            </a:r>
            <a:r>
              <a:rPr lang="en-US" i="1" dirty="0"/>
              <a:t>that the type may be </a:t>
            </a:r>
            <a:r>
              <a:rPr lang="en-US" i="1" dirty="0" smtClean="0"/>
              <a:t>annotated.”</a:t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(see: Oracle’s Java </a:t>
            </a:r>
            <a:r>
              <a:rPr lang="en-US" i="1" dirty="0"/>
              <a:t>Language </a:t>
            </a:r>
            <a:r>
              <a:rPr lang="en-US" i="1" dirty="0" smtClean="0"/>
              <a:t>Specification </a:t>
            </a:r>
            <a:r>
              <a:rPr lang="en-US" i="1" dirty="0"/>
              <a:t>8)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55083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95250"/>
            <a:ext cx="5715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7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suggestions?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707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</a:t>
            </a:r>
            <a:r>
              <a:rPr lang="en-US" dirty="0" err="1" smtClean="0"/>
              <a:t>toughts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Prevent run time errors using this framework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Start using it on critical (legacy) code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Fits in a domain driven design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What about </a:t>
            </a:r>
            <a:r>
              <a:rPr lang="en-US" dirty="0" err="1" smtClean="0"/>
              <a:t>FindBugs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5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2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52614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03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52614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9533" y="4491335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 in thread "main"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java.util.NoSuchElementException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No value present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at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java.util.Optional.get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(Optional.java:135)</a:t>
            </a:r>
          </a:p>
        </p:txBody>
      </p:sp>
    </p:spTree>
    <p:extLst>
      <p:ext uri="{BB962C8B-B14F-4D97-AF65-F5344CB8AC3E}">
        <p14:creationId xmlns:p14="http://schemas.microsoft.com/office/powerpoint/2010/main" val="119229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240643" y="2693001"/>
            <a:ext cx="5974713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&lt; y ? x 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40643" y="4108666"/>
            <a:ext cx="365969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1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240643" y="2693001"/>
            <a:ext cx="5974713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&lt; y ? x 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40643" y="4108666"/>
            <a:ext cx="365969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40643" y="5200134"/>
            <a:ext cx="63065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 in thread "main"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java.lang.NullPointerException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68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code do?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861006" y="3020171"/>
            <a:ext cx="473398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processRequest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data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getUserInput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executeSqlQuery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30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code do?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861006" y="3020171"/>
            <a:ext cx="473398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processRequest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data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getUserInput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executeSqlQuery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63833" y="4855339"/>
            <a:ext cx="23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 injection?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57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pluggable types for Java</a:t>
            </a:r>
            <a:br>
              <a:rPr lang="en-US" dirty="0"/>
            </a:br>
            <a:endParaRPr lang="en-US" dirty="0"/>
          </a:p>
        </p:txBody>
      </p:sp>
      <p:pic>
        <p:nvPicPr>
          <p:cNvPr id="7170" name="Picture 2" descr="https://checkerframework.org/manual/CFLog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857" y="3421644"/>
            <a:ext cx="3314286" cy="8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2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o Support - licht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CAE744"/>
      </a:accent3>
      <a:accent4>
        <a:srgbClr val="A0BBE3"/>
      </a:accent4>
      <a:accent5>
        <a:srgbClr val="8587A3"/>
      </a:accent5>
      <a:accent6>
        <a:srgbClr val="C7D64A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upport presentatie.potx" id="{0EA9C180-1A22-4A45-B49A-18B34D21D7EC}" vid="{C6DD1325-3EF6-4A1B-9D58-3AFF238EEB21}"/>
    </a:ext>
  </a:extLst>
</a:theme>
</file>

<file path=ppt/theme/theme2.xml><?xml version="1.0" encoding="utf-8"?>
<a:theme xmlns:a="http://schemas.openxmlformats.org/drawingml/2006/main" name="Info Support - donker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CAE744"/>
      </a:accent3>
      <a:accent4>
        <a:srgbClr val="A0BBE3"/>
      </a:accent4>
      <a:accent5>
        <a:srgbClr val="8587A3"/>
      </a:accent5>
      <a:accent6>
        <a:srgbClr val="C7D64A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upport presentatie.potx" id="{0EA9C180-1A22-4A45-B49A-18B34D21D7EC}" vid="{F554193B-1C84-42AA-AF12-7F3B8C550375}"/>
    </a:ext>
  </a:extLst>
</a:theme>
</file>

<file path=ppt/theme/theme3.xml><?xml version="1.0" encoding="utf-8"?>
<a:theme xmlns:a="http://schemas.openxmlformats.org/drawingml/2006/main" name="Kantoorthema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7F7F7F"/>
      </a:accent3>
      <a:accent4>
        <a:srgbClr val="A5A5A5"/>
      </a:accent4>
      <a:accent5>
        <a:srgbClr val="CCCCCC"/>
      </a:accent5>
      <a:accent6>
        <a:srgbClr val="133561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7F7F7F"/>
      </a:accent3>
      <a:accent4>
        <a:srgbClr val="A5A5A5"/>
      </a:accent4>
      <a:accent5>
        <a:srgbClr val="CCCCCC"/>
      </a:accent5>
      <a:accent6>
        <a:srgbClr val="133561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58805C9A31ED4698AA5994F7540466" ma:contentTypeVersion="1" ma:contentTypeDescription="Een nieuw document maken." ma:contentTypeScope="" ma:versionID="5cab34e6f8d54d32c51f192539e9981c">
  <xsd:schema xmlns:xsd="http://www.w3.org/2001/XMLSchema" xmlns:xs="http://www.w3.org/2001/XMLSchema" xmlns:p="http://schemas.microsoft.com/office/2006/metadata/properties" xmlns:ns2="a73fd6a0-a740-4ca0-a47f-6beba88ccc77" targetNamespace="http://schemas.microsoft.com/office/2006/metadata/properties" ma:root="true" ma:fieldsID="10b3ae9c115bae24efdfd9076c93080b" ns2:_="">
    <xsd:import namespace="a73fd6a0-a740-4ca0-a47f-6beba88ccc77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3fd6a0-a740-4ca0-a47f-6beba88ccc7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C0CDE9-3E35-44FD-A63A-9795CF527D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3fd6a0-a740-4ca0-a47f-6beba88ccc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AE8C2F-0717-4D42-B44A-CAECCF122A1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522A51C-073F-4C45-9170-ECE5951F4D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Info Support presentatie_FINAL</Template>
  <TotalTime>0</TotalTime>
  <Words>400</Words>
  <Application>Microsoft Office PowerPoint</Application>
  <PresentationFormat>Widescreen</PresentationFormat>
  <Paragraphs>77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Courier New</vt:lpstr>
      <vt:lpstr>Info Support - licht</vt:lpstr>
      <vt:lpstr>Info Support - donker</vt:lpstr>
      <vt:lpstr>Checker Framework </vt:lpstr>
      <vt:lpstr>SF pictures</vt:lpstr>
      <vt:lpstr>What does this code do?</vt:lpstr>
      <vt:lpstr>What does this code do?</vt:lpstr>
      <vt:lpstr>What does this code do?</vt:lpstr>
      <vt:lpstr>What does this code do?</vt:lpstr>
      <vt:lpstr>What does this code do?</vt:lpstr>
      <vt:lpstr>What does this code do?</vt:lpstr>
      <vt:lpstr>Custom pluggable types for Java </vt:lpstr>
      <vt:lpstr>What does this code do?</vt:lpstr>
      <vt:lpstr>What does this code do?</vt:lpstr>
      <vt:lpstr>What does this code do?</vt:lpstr>
      <vt:lpstr>What does this code do?</vt:lpstr>
      <vt:lpstr>What does this code do?</vt:lpstr>
      <vt:lpstr>What does this code do?</vt:lpstr>
      <vt:lpstr>Let’s get started…</vt:lpstr>
      <vt:lpstr>Let’s get started…</vt:lpstr>
      <vt:lpstr>PowerPoint Presentation</vt:lpstr>
      <vt:lpstr>Subtyping checker</vt:lpstr>
      <vt:lpstr>Subtyping checker</vt:lpstr>
      <vt:lpstr>Define custom type qualifiers</vt:lpstr>
      <vt:lpstr>Define custom type qualifiers</vt:lpstr>
      <vt:lpstr>Remember this one?</vt:lpstr>
      <vt:lpstr>Remember this one?</vt:lpstr>
      <vt:lpstr>PowerPoint Presentation</vt:lpstr>
      <vt:lpstr>Other suggestions?</vt:lpstr>
      <vt:lpstr>Final toughts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Checker Framework</dc:title>
  <dc:creator>IngmarS01</dc:creator>
  <dc:description>Template by Orange Pepper_x000d_
Design by Beeldenfabriek_x000d_
2018</dc:description>
  <cp:lastModifiedBy>IngmarS01</cp:lastModifiedBy>
  <cp:revision>23</cp:revision>
  <dcterms:created xsi:type="dcterms:W3CDTF">2019-12-06T13:02:26Z</dcterms:created>
  <dcterms:modified xsi:type="dcterms:W3CDTF">2019-12-18T09:02:42Z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0x0101000858805C9A31ED4698AA5994F7540466</vt:lpwstr>
  </property>
</Properties>
</file>