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34"/>
  </p:notesMasterIdLst>
  <p:handoutMasterIdLst>
    <p:handoutMasterId r:id="rId35"/>
  </p:handoutMasterIdLst>
  <p:sldIdLst>
    <p:sldId id="25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9" r:id="rId15"/>
    <p:sldId id="265" r:id="rId16"/>
    <p:sldId id="270" r:id="rId17"/>
    <p:sldId id="266" r:id="rId18"/>
    <p:sldId id="271" r:id="rId19"/>
    <p:sldId id="267" r:id="rId20"/>
    <p:sldId id="268" r:id="rId21"/>
    <p:sldId id="275" r:id="rId22"/>
    <p:sldId id="272" r:id="rId23"/>
    <p:sldId id="284" r:id="rId24"/>
    <p:sldId id="276" r:id="rId25"/>
    <p:sldId id="277" r:id="rId26"/>
    <p:sldId id="278" r:id="rId27"/>
    <p:sldId id="285" r:id="rId28"/>
    <p:sldId id="281" r:id="rId29"/>
    <p:sldId id="273" r:id="rId30"/>
    <p:sldId id="279" r:id="rId31"/>
    <p:sldId id="282" r:id="rId32"/>
    <p:sldId id="283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971" autoAdjust="0"/>
  </p:normalViewPr>
  <p:slideViewPr>
    <p:cSldViewPr snapToGrid="0" showGuides="1">
      <p:cViewPr varScale="1">
        <p:scale>
          <a:sx n="113" d="100"/>
          <a:sy n="113" d="100"/>
        </p:scale>
        <p:origin x="3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17-1-2020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 Framework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00" y="2171000"/>
            <a:ext cx="9648000" cy="1545400"/>
          </a:xfrm>
        </p:spPr>
        <p:txBody>
          <a:bodyPr/>
          <a:lstStyle/>
          <a:p>
            <a:r>
              <a:rPr lang="en-US" dirty="0" smtClean="0"/>
              <a:t>By Ingmar van der Steen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0236" y="3454898"/>
            <a:ext cx="2689080" cy="2348753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88" y="3412951"/>
            <a:ext cx="3242730" cy="2531368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546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call to get() not allowed on the given receiver.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1346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7432" y="5146302"/>
            <a:ext cx="7581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NullExamples.java:[58,21]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unboxing.of.nullable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unboxing a possibly-null reference x &lt; y ? x : null</a:t>
            </a:r>
          </a:p>
        </p:txBody>
      </p:sp>
    </p:spTree>
    <p:extLst>
      <p:ext uri="{BB962C8B-B14F-4D97-AF65-F5344CB8AC3E}">
        <p14:creationId xmlns:p14="http://schemas.microsoft.com/office/powerpoint/2010/main" val="33822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6500" y="4676971"/>
            <a:ext cx="812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TaintingExamples.java:[18,21] [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argument.type.incompatible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] incompatible types in argument.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found   : @Tainted String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required: @Untainted String</a:t>
            </a:r>
          </a:p>
        </p:txBody>
      </p:sp>
    </p:spTree>
    <p:extLst>
      <p:ext uri="{BB962C8B-B14F-4D97-AF65-F5344CB8AC3E}">
        <p14:creationId xmlns:p14="http://schemas.microsoft.com/office/powerpoint/2010/main" val="25240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95998" y="1972353"/>
            <a:ext cx="545854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qual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&gt;jdk8&lt;/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r>
              <a:rPr lang="en-NL" dirty="0" smtClean="0"/>
              <a:t>…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5062" y="2016000"/>
            <a:ext cx="936025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&gt;maven-compiler-plugin&lt;/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&gt;3.8.1&lt;/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&gt;checker&lt;/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&gt;2.11.1&lt;/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com.infosupport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checkerframework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&gt;1.0-SNAPSHOT&lt;/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annotationProcessorPaths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org.checkerframework.checker.nullness.NullnessChecker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org.checkerframework.checker.optional.OptionalChecker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annotationProcessors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    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3066446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checker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54334" y="2745116"/>
            <a:ext cx="326243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31067" y="4632229"/>
            <a:ext cx="17102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@Encrypted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8100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132803" y="2745116"/>
            <a:ext cx="110799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5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□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1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~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bg1"/>
              </a:buClr>
              <a:buSzPct val="25000"/>
              <a:buFont typeface="Arial" panose="020B0604020202020204" pitchFamily="34" charset="0"/>
              <a:buChar char="'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36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07868" y="4632229"/>
            <a:ext cx="155786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8686801" y="3145227"/>
            <a:ext cx="0" cy="1487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1500" y="3102059"/>
            <a:ext cx="8356600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DefaultQualifierInHierarchy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custom type qualifiers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494445" y="3145571"/>
            <a:ext cx="7467109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PossiblyUnencrypted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@Target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TYPE_USE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ElementType.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TYPE_PARAMETER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Encrypted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142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</a:t>
            </a:r>
            <a:r>
              <a:rPr lang="en-US" b="1" dirty="0" smtClean="0"/>
              <a:t>this</a:t>
            </a:r>
            <a:r>
              <a:rPr lang="en-US" dirty="0" smtClean="0"/>
              <a:t> one?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52614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5967" y="4234068"/>
            <a:ext cx="7984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OptionalExamples.java:[11,39]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method.invocation.invalid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call to get() not allowed on the given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found   : @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MaybePresent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Optional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[WARNING]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required: @Present Optional</a:t>
            </a:r>
          </a:p>
        </p:txBody>
      </p:sp>
    </p:spTree>
    <p:extLst>
      <p:ext uri="{BB962C8B-B14F-4D97-AF65-F5344CB8AC3E}">
        <p14:creationId xmlns:p14="http://schemas.microsoft.com/office/powerpoint/2010/main" val="39906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b="1" dirty="0"/>
              <a:t>this</a:t>
            </a:r>
            <a:r>
              <a:rPr lang="en-US" dirty="0"/>
              <a:t> one?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8266" y="2016000"/>
            <a:ext cx="9864000" cy="4140000"/>
          </a:xfrm>
        </p:spPr>
        <p:txBody>
          <a:bodyPr/>
          <a:lstStyle/>
          <a:p>
            <a:r>
              <a:rPr lang="en-US" i="1" dirty="0" smtClean="0"/>
              <a:t>“For </a:t>
            </a:r>
            <a:r>
              <a:rPr lang="en-US" i="1" dirty="0"/>
              <a:t>an instance method,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receiver</a:t>
            </a:r>
            <a:r>
              <a:rPr lang="en-US" i="1" dirty="0"/>
              <a:t> parameter represents the object for which the method is invoked</a:t>
            </a:r>
            <a:r>
              <a:rPr lang="en-US" i="1" dirty="0" smtClean="0"/>
              <a:t>.</a:t>
            </a:r>
            <a:r>
              <a:rPr lang="en-US" i="1" dirty="0"/>
              <a:t> </a:t>
            </a:r>
            <a:r>
              <a:rPr lang="en-US" i="1" dirty="0" smtClean="0"/>
              <a:t>(</a:t>
            </a:r>
            <a:r>
              <a:rPr lang="en-NL" i="1" dirty="0" smtClean="0"/>
              <a:t>…</a:t>
            </a:r>
            <a:r>
              <a:rPr lang="en-US" i="1" dirty="0" smtClean="0"/>
              <a:t>)</a:t>
            </a:r>
            <a:r>
              <a:rPr lang="en-US" i="1" dirty="0"/>
              <a:t> the </a:t>
            </a:r>
            <a:r>
              <a:rPr lang="en-US" i="1" dirty="0" smtClean="0"/>
              <a:t>parameter </a:t>
            </a:r>
            <a:r>
              <a:rPr lang="en-US" i="1" dirty="0"/>
              <a:t>exists </a:t>
            </a:r>
            <a:r>
              <a:rPr lang="en-US" i="1" dirty="0" smtClean="0"/>
              <a:t>so </a:t>
            </a:r>
            <a:r>
              <a:rPr lang="en-US" i="1" dirty="0"/>
              <a:t>that the type may be </a:t>
            </a:r>
            <a:r>
              <a:rPr lang="en-US" i="1" dirty="0" smtClean="0"/>
              <a:t>annotated.”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(see: Oracle’s Java </a:t>
            </a:r>
            <a:r>
              <a:rPr lang="en-US" i="1" dirty="0"/>
              <a:t>Language </a:t>
            </a:r>
            <a:r>
              <a:rPr lang="en-US" i="1" dirty="0" smtClean="0"/>
              <a:t>Specification </a:t>
            </a:r>
            <a:r>
              <a:rPr lang="en-US" i="1" dirty="0"/>
              <a:t>8)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5508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3106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prevent your run time errors</a:t>
            </a:r>
          </a:p>
          <a:p>
            <a:endParaRPr lang="en-US" dirty="0" smtClean="0"/>
          </a:p>
          <a:p>
            <a:r>
              <a:rPr lang="en-US" dirty="0" smtClean="0"/>
              <a:t>Start using it on critical code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Fits in a domain driven design</a:t>
            </a:r>
            <a:endParaRPr lang="en-US" dirty="0"/>
          </a:p>
          <a:p>
            <a:pPr lvl="1"/>
            <a:r>
              <a:rPr lang="en-US" dirty="0" smtClean="0"/>
              <a:t>Sub classing is also a solution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about </a:t>
            </a:r>
            <a:r>
              <a:rPr lang="en-US" dirty="0" err="1" smtClean="0"/>
              <a:t>FindBugs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37" y="3319237"/>
            <a:ext cx="1533525" cy="15335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9533" y="44913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java.util.NoSuchElementException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No value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present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at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java.util.Optional.get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(Optional.java:135)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240643" y="2693001"/>
            <a:ext cx="550343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static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&lt; y ? x 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0643" y="4108666"/>
            <a:ext cx="365969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compare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0643" y="5200134"/>
            <a:ext cx="5849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java.lang.NullPointerException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61006" y="3020171"/>
            <a:ext cx="4363695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processRequest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String data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getUserInput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executeSqlQuery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(data);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3833" y="485533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injection?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pluggable types for Java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 descr="https://checkerframework.org/manual/CF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43" y="3354940"/>
            <a:ext cx="3497714" cy="8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2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964927" y="2856902"/>
            <a:ext cx="600997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Optional&lt;Integer&gt; optional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optional.get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foSupport">
    <a:dk1>
      <a:srgbClr val="133561"/>
    </a:dk1>
    <a:lt1>
      <a:sysClr val="window" lastClr="FFFFFF"/>
    </a:lt1>
    <a:dk2>
      <a:srgbClr val="000000"/>
    </a:dk2>
    <a:lt2>
      <a:srgbClr val="FFFFFF"/>
    </a:lt2>
    <a:accent1>
      <a:srgbClr val="133561"/>
    </a:accent1>
    <a:accent2>
      <a:srgbClr val="007FC3"/>
    </a:accent2>
    <a:accent3>
      <a:srgbClr val="CAE744"/>
    </a:accent3>
    <a:accent4>
      <a:srgbClr val="A0BBE3"/>
    </a:accent4>
    <a:accent5>
      <a:srgbClr val="8587A3"/>
    </a:accent5>
    <a:accent6>
      <a:srgbClr val="C7D64A"/>
    </a:accent6>
    <a:hlink>
      <a:srgbClr val="007FC3"/>
    </a:hlink>
    <a:folHlink>
      <a:srgbClr val="007F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AE8C2F-0717-4D42-B44A-CAECCF122A1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3fd6a0-a740-4ca0-a47f-6beba88cc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401</Words>
  <Application>Microsoft Office PowerPoint</Application>
  <PresentationFormat>Widescreen</PresentationFormat>
  <Paragraphs>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Consolas</vt:lpstr>
      <vt:lpstr>Courier New</vt:lpstr>
      <vt:lpstr>Info Support - licht</vt:lpstr>
      <vt:lpstr>Info Support - donker</vt:lpstr>
      <vt:lpstr>Checker Framework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Custom pluggable types for Java 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What does this code do?</vt:lpstr>
      <vt:lpstr>Let’s get started…</vt:lpstr>
      <vt:lpstr>Let’s get started…</vt:lpstr>
      <vt:lpstr>PowerPoint Presentation</vt:lpstr>
      <vt:lpstr>Subtyping checker</vt:lpstr>
      <vt:lpstr>Subtyping checker</vt:lpstr>
      <vt:lpstr>Subtyping checker</vt:lpstr>
      <vt:lpstr>Define custom type qualifiers</vt:lpstr>
      <vt:lpstr>Define custom type qualifiers</vt:lpstr>
      <vt:lpstr>PowerPoint Presentation</vt:lpstr>
      <vt:lpstr>Remember this one?</vt:lpstr>
      <vt:lpstr>Remember this one?</vt:lpstr>
      <vt:lpstr>PowerPoint Presentation</vt:lpstr>
      <vt:lpstr>Final thoughts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 Framework</dc:title>
  <dc:creator>IngmarS01</dc:creator>
  <dc:description>Template by Orange Pepper_x000d_
Design by Beeldenfabriek_x000d_
2018</dc:description>
  <cp:lastModifiedBy>IngmarS01</cp:lastModifiedBy>
  <cp:revision>38</cp:revision>
  <dcterms:created xsi:type="dcterms:W3CDTF">2019-12-06T13:02:26Z</dcterms:created>
  <dcterms:modified xsi:type="dcterms:W3CDTF">2020-01-17T11:08:46Z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