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917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FBB6E6-397A-4CAE-8A47-50D6205DA7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8A7C673-549E-4079-BAAE-EF44C1693B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ADBDCAB-E22C-4532-9F87-AF0537CC1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422DB-8947-4199-8477-2117A3A072C7}" type="datetimeFigureOut">
              <a:rPr lang="ru-RU" smtClean="0"/>
              <a:t>22.11.2022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46CB985-F982-4269-989D-E57D3C24F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7035AF2-47AE-43C8-8DB3-D725AF2F2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D97BA-4E06-42C1-BAE9-BD9883664B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6817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4D6912-C88F-4B3C-92D2-3D435C3CC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88E65B8-878C-4BA5-B977-D7F303EE76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5BE0EC5-55DD-4358-BC7D-7394FACED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422DB-8947-4199-8477-2117A3A072C7}" type="datetimeFigureOut">
              <a:rPr lang="ru-RU" smtClean="0"/>
              <a:t>22.11.2022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9DFCAF1-60EA-47D3-859B-9221497BB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3FC0BB9-AFF1-4625-8498-18F0FCFEE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D97BA-4E06-42C1-BAE9-BD9883664B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8417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9A4462D-436A-41DA-B145-A7B533B2C1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FC731E4-9BEA-454D-84E4-B21E0A6199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5805170-0FDE-4443-925E-26D2F216C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422DB-8947-4199-8477-2117A3A072C7}" type="datetimeFigureOut">
              <a:rPr lang="ru-RU" smtClean="0"/>
              <a:t>22.11.2022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F0888E5-A262-4ABB-8DB5-84018D721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C27D309-CFB7-4D27-95D1-AEA6AAD4C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D97BA-4E06-42C1-BAE9-BD9883664B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9279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AC187B-3FC7-49A3-8A50-4ADE9E1C0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443B712-A8ED-40CE-AEAE-0A6F695CBD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87572E9-921F-4B1C-AF2E-5FC8A58CA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422DB-8947-4199-8477-2117A3A072C7}" type="datetimeFigureOut">
              <a:rPr lang="ru-RU" smtClean="0"/>
              <a:t>22.11.2022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0245A78-DB70-4395-B766-2BEA873D3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2BE456B-205F-4AF8-B943-AC91B1791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D97BA-4E06-42C1-BAE9-BD9883664B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7320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18267F-B517-42A9-BBD0-E7DA06E65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410F5E5-9F4E-4F9A-BFE9-D8660C825D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F19617E-DA18-4AFE-B1A4-16C16F441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422DB-8947-4199-8477-2117A3A072C7}" type="datetimeFigureOut">
              <a:rPr lang="ru-RU" smtClean="0"/>
              <a:t>22.11.2022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3A6FAAB-BCD8-48D6-A071-F06728EC5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3200546-8EA9-4E84-9742-13BCAB3B3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D97BA-4E06-42C1-BAE9-BD9883664B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6790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9B3297-361F-41EE-B229-C3D0AA09D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E1168A8-43A7-42A0-8F5F-59FEFC785C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FDA9859-0A85-4345-A268-7C2305C22F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7ABE845-0F88-4511-BE1F-ABF951404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422DB-8947-4199-8477-2117A3A072C7}" type="datetimeFigureOut">
              <a:rPr lang="ru-RU" smtClean="0"/>
              <a:t>22.11.2022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1718EFE-E2E4-4555-8F4F-19346D115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88C288C-094E-4C86-AD21-B1704D26E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D97BA-4E06-42C1-BAE9-BD9883664B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7953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120963-6DF1-452E-9703-D79AB63B9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0AC1A66-AF2F-4ECD-97D9-85FDD70E1F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441B2CB-8514-4C09-B235-DCDF2FF229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9B69BC6-5DB3-4E90-B908-AF9F81A517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BC727D7-B23B-4011-9EE2-D1B9F27D6F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5FB7FF8-3D66-4778-A469-00E2AD379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422DB-8947-4199-8477-2117A3A072C7}" type="datetimeFigureOut">
              <a:rPr lang="ru-RU" smtClean="0"/>
              <a:t>22.11.2022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8551B70-54A9-4B45-9012-5FE2897A6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C489DFA-120E-4443-8951-B32348CF2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D97BA-4E06-42C1-BAE9-BD9883664B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0030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6E26F9-A3FE-4C7F-B8F6-C4D601C22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E1FEF8F-D8E2-4946-B801-2033C3CD3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422DB-8947-4199-8477-2117A3A072C7}" type="datetimeFigureOut">
              <a:rPr lang="ru-RU" smtClean="0"/>
              <a:t>22.11.2022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A013977-3D52-4DBC-82ED-BE1DEB11B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64DCAD8-202D-45DF-92CA-B0E9A17DB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D97BA-4E06-42C1-BAE9-BD9883664B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2983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502591D-F9D3-4D5A-BE60-006DE1C00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422DB-8947-4199-8477-2117A3A072C7}" type="datetimeFigureOut">
              <a:rPr lang="ru-RU" smtClean="0"/>
              <a:t>22.11.2022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A46043A-60E8-4F60-8A9B-F56A04219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FD5B591-7834-480E-A3BE-E8D71DF7D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D97BA-4E06-42C1-BAE9-BD9883664B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0927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836446-BC9B-4E89-B99C-029B2A908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DE1918D-797F-4C87-AF98-D9B9E1F784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34148DB-51E6-4E77-A936-26D1B3AC17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DCF97D4-17F8-41A2-A8D1-C51244621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422DB-8947-4199-8477-2117A3A072C7}" type="datetimeFigureOut">
              <a:rPr lang="ru-RU" smtClean="0"/>
              <a:t>22.11.2022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3CADA33-96D3-4333-9332-D500F04A1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B6A81D7-48BD-4FD5-942C-78BADD56A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D97BA-4E06-42C1-BAE9-BD9883664B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9631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42F78B-8247-4F7A-8227-3C2014105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BF6C1CC-28D6-463E-9D39-167904B5F0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DEF626E-1021-41CA-B656-BABF3A1B0A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2947BB1-311D-47BF-B64B-782752D2C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422DB-8947-4199-8477-2117A3A072C7}" type="datetimeFigureOut">
              <a:rPr lang="ru-RU" smtClean="0"/>
              <a:t>22.11.2022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9FE9A1E-D60D-447E-8007-57ED91FC1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24E9183-903C-4513-AFC6-EAEA03B6E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D97BA-4E06-42C1-BAE9-BD9883664B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310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FCD54B-4279-42C8-A2D2-C7BCE6466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66C0A02-37AD-4329-AE88-B30F0F3737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748A290-D8EE-44A7-A762-329EB9905B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9422DB-8947-4199-8477-2117A3A072C7}" type="datetimeFigureOut">
              <a:rPr lang="ru-RU" smtClean="0"/>
              <a:t>22.11.2022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63DEE50-B0FC-42CC-8E25-2B63B75B70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F95B2B4-2CE9-4971-8A0B-A0E0860892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1D97BA-4E06-42C1-BAE9-BD9883664B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7867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DD6939-B77C-4711-BA19-54703E2886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0C1B4E2-2390-4FFB-9DF4-C2C915FC5C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FE2E710-3349-4FA8-8718-4CA5597D58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08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61C723-E66E-4831-9F3D-BBDC6FF02A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7A8777C-CA37-4857-B5CA-A6FE925F76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8AC1075-E109-4998-B5C7-62BA0A2D0D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088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1CBBC5-DD64-434E-A93B-DD4CA694C6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7DB979E-A1E2-4690-9966-66D8AB6E19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70D09DF-A6E2-44CC-A7E9-6F805C676F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272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E941E4-35EA-415A-9A75-46C2F6A11B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2E838FF-FA89-428C-BE9C-196633DD8E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1980A54-C993-40A3-A8DE-72D4F6A0B6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16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77590A-B4C6-439D-8FB8-188B7CEFD4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F27D0FC-D6A3-489F-B04A-DBC8FB1C2B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29DEFC1-8681-4341-AE9A-C5B5A22C26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468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06AAA3-85EA-427A-9062-D80AC682C0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62AD481-3363-4ED0-81F9-D039340E5B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4A384B2-6D94-4920-9710-C0869C6906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3620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5AE5D8-0388-4C27-A2AA-1A13E3AB2A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DECB51C-D194-4093-B37D-3EDBB41720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172A7C6-4167-4837-B3D0-15E6424B1F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44633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Широкоэкранный</PresentationFormat>
  <Paragraphs>0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Анастасия Елькина</dc:creator>
  <cp:lastModifiedBy>Анастасия Елькина</cp:lastModifiedBy>
  <cp:revision>1</cp:revision>
  <dcterms:created xsi:type="dcterms:W3CDTF">2022-11-22T08:42:45Z</dcterms:created>
  <dcterms:modified xsi:type="dcterms:W3CDTF">2022-11-22T08:44:25Z</dcterms:modified>
</cp:coreProperties>
</file>