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6/en/innodb-locking.html#innodb-gap-lock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6/en/innodb-locking.html#innodb-next-key-lock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6/en/innodb-locking.html#innodb-insert-intention-lock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6/en/innodb-locking.html#innodb-intention-lock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Mysql-innodb</a:t>
            </a:r>
            <a:r>
              <a:rPr kumimoji="1" lang="zh-CN" altLang="en-US" dirty="0" smtClean="0"/>
              <a:t>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36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433137"/>
            <a:ext cx="10131425" cy="53580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根据主键</a:t>
            </a:r>
            <a:r>
              <a:rPr lang="zh-CN" altLang="en-US" b="1" dirty="0" smtClean="0"/>
              <a:t>更新：</a:t>
            </a:r>
            <a:r>
              <a:rPr lang="en-US" altLang="zh-CN" dirty="0"/>
              <a:t>update </a:t>
            </a:r>
            <a:r>
              <a:rPr lang="en-US" altLang="zh-CN" dirty="0" err="1"/>
              <a:t>test_user</a:t>
            </a:r>
            <a:r>
              <a:rPr lang="en-US" altLang="zh-CN" dirty="0"/>
              <a:t> set status=1 where </a:t>
            </a:r>
            <a:r>
              <a:rPr lang="en-US" altLang="zh-CN" dirty="0" err="1"/>
              <a:t>user_id</a:t>
            </a:r>
            <a:r>
              <a:rPr lang="en-US" altLang="zh-CN" dirty="0"/>
              <a:t>=1;</a:t>
            </a:r>
            <a:endParaRPr lang="en-US" altLang="zh-CN" b="1" dirty="0"/>
          </a:p>
          <a:p>
            <a:r>
              <a:rPr lang="en-US" altLang="zh-CN" dirty="0"/>
              <a:t>show engine </a:t>
            </a:r>
            <a:r>
              <a:rPr lang="en-US" altLang="zh-CN" dirty="0" err="1"/>
              <a:t>innodb</a:t>
            </a:r>
            <a:r>
              <a:rPr lang="en-US" altLang="zh-CN" dirty="0"/>
              <a:t> status\G;</a:t>
            </a:r>
            <a:r>
              <a:rPr lang="zh-CN" altLang="en-US" dirty="0"/>
              <a:t>打印锁信息如下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---TRANSACTION 118244578, ACTIVE 33 sec</a:t>
            </a:r>
          </a:p>
          <a:p>
            <a:pPr marL="0" indent="0">
              <a:buNone/>
            </a:pPr>
            <a:r>
              <a:rPr lang="en-US" altLang="zh-CN" dirty="0"/>
              <a:t>2 lock </a:t>
            </a:r>
            <a:r>
              <a:rPr lang="en-US" altLang="zh-CN" dirty="0" err="1"/>
              <a:t>struct</a:t>
            </a:r>
            <a:r>
              <a:rPr lang="en-US" altLang="zh-CN" dirty="0"/>
              <a:t>(s), heap size 360, 1 row lock(s), undo log entries 1</a:t>
            </a:r>
          </a:p>
          <a:p>
            <a:pPr marL="0" indent="0">
              <a:buNone/>
            </a:pPr>
            <a:r>
              <a:rPr lang="en-US" altLang="zh-CN" dirty="0"/>
              <a:t>MySQL thread id 674699, OS thread handle 0x7feca4e21700, query id 227770774 10.10.1.1 </a:t>
            </a:r>
            <a:r>
              <a:rPr lang="en-US" altLang="zh-CN" dirty="0" err="1"/>
              <a:t>testdata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engine </a:t>
            </a:r>
            <a:r>
              <a:rPr lang="en-US" altLang="zh-CN" dirty="0" err="1"/>
              <a:t>innodb</a:t>
            </a:r>
            <a:r>
              <a:rPr lang="en-US" altLang="zh-CN" dirty="0"/>
              <a:t> status</a:t>
            </a:r>
          </a:p>
          <a:p>
            <a:pPr marL="0" indent="0">
              <a:buNone/>
            </a:pPr>
            <a:r>
              <a:rPr lang="zh-CN" altLang="en-US" dirty="0"/>
              <a:t>锁：表锁</a:t>
            </a:r>
            <a:r>
              <a:rPr lang="en-US" altLang="zh-CN" dirty="0"/>
              <a:t> </a:t>
            </a:r>
            <a:r>
              <a:rPr lang="zh-CN" altLang="en-US" dirty="0"/>
              <a:t>锁模式</a:t>
            </a:r>
            <a:r>
              <a:rPr lang="en-US" altLang="zh-CN" dirty="0"/>
              <a:t>:</a:t>
            </a:r>
            <a:r>
              <a:rPr lang="zh-CN" altLang="en-US" dirty="0"/>
              <a:t>意向排他锁</a:t>
            </a:r>
          </a:p>
          <a:p>
            <a:pPr marL="0" indent="0">
              <a:buNone/>
            </a:pPr>
            <a:r>
              <a:rPr lang="en-US" altLang="zh-CN" dirty="0"/>
              <a:t>TABLE LOCK table `test`.`</a:t>
            </a:r>
            <a:r>
              <a:rPr lang="en-US" altLang="zh-CN" dirty="0" err="1"/>
              <a:t>test_user</a:t>
            </a:r>
            <a:r>
              <a:rPr lang="en-US" altLang="zh-CN" dirty="0"/>
              <a:t>` </a:t>
            </a:r>
            <a:r>
              <a:rPr lang="en-US" altLang="zh-CN" dirty="0" err="1"/>
              <a:t>trx</a:t>
            </a:r>
            <a:r>
              <a:rPr lang="en-US" altLang="zh-CN" dirty="0"/>
              <a:t> id 118244578 lock mode IX</a:t>
            </a:r>
          </a:p>
          <a:p>
            <a:pPr marL="0" indent="0">
              <a:buNone/>
            </a:pPr>
            <a:r>
              <a:rPr lang="zh-CN" altLang="en-US" dirty="0"/>
              <a:t>索引：主键</a:t>
            </a:r>
            <a:r>
              <a:rPr lang="en-US" altLang="zh-CN" dirty="0"/>
              <a:t>  </a:t>
            </a:r>
            <a:r>
              <a:rPr lang="zh-CN" altLang="en-US" dirty="0"/>
              <a:t>锁模式：排他锁</a:t>
            </a:r>
            <a:r>
              <a:rPr lang="en-US" altLang="zh-CN" dirty="0"/>
              <a:t> </a:t>
            </a:r>
            <a:r>
              <a:rPr lang="zh-CN" altLang="en-US" dirty="0"/>
              <a:t>锁：行锁非间隙锁</a:t>
            </a:r>
          </a:p>
          <a:p>
            <a:pPr marL="0" indent="0">
              <a:buNone/>
            </a:pPr>
            <a:r>
              <a:rPr lang="en-US" altLang="zh-CN" dirty="0"/>
              <a:t>RECORD LOCKS space id 6638 page no 3 n bits 80 index `PRIMARY` of table `test`.`</a:t>
            </a:r>
            <a:r>
              <a:rPr lang="en-US" altLang="zh-CN" dirty="0" err="1"/>
              <a:t>test_user</a:t>
            </a:r>
            <a:r>
              <a:rPr lang="en-US" altLang="zh-CN" dirty="0"/>
              <a:t>` </a:t>
            </a:r>
            <a:r>
              <a:rPr lang="en-US" altLang="zh-CN" dirty="0" err="1"/>
              <a:t>trx</a:t>
            </a:r>
            <a:r>
              <a:rPr lang="en-US" altLang="zh-CN" dirty="0"/>
              <a:t> id 118244578 </a:t>
            </a:r>
            <a:r>
              <a:rPr lang="en-US" altLang="zh-CN" dirty="0" err="1"/>
              <a:t>lock_mode</a:t>
            </a:r>
            <a:r>
              <a:rPr lang="en-US" altLang="zh-CN" dirty="0"/>
              <a:t> X locks rec but not gap</a:t>
            </a:r>
          </a:p>
          <a:p>
            <a:pPr marL="0" indent="0">
              <a:buNone/>
            </a:pPr>
            <a:r>
              <a:rPr lang="en-US" altLang="zh-CN" dirty="0"/>
              <a:t>Record lock, heap no 5 PHYSICAL RECORD: </a:t>
            </a:r>
            <a:r>
              <a:rPr lang="en-US" altLang="zh-CN" dirty="0" err="1"/>
              <a:t>n_fields</a:t>
            </a:r>
            <a:r>
              <a:rPr lang="en-US" altLang="zh-CN" dirty="0"/>
              <a:t> 5; compact format; info bits 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49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457201"/>
            <a:ext cx="10131425" cy="53340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根据唯一索引</a:t>
            </a:r>
            <a:r>
              <a:rPr lang="zh-CN" altLang="en-US" b="1" dirty="0" smtClean="0"/>
              <a:t>更新：</a:t>
            </a:r>
            <a:r>
              <a:rPr lang="en-US" altLang="zh-CN" dirty="0"/>
              <a:t>update </a:t>
            </a:r>
            <a:r>
              <a:rPr lang="en-US" altLang="zh-CN" dirty="0" err="1"/>
              <a:t>test_user</a:t>
            </a:r>
            <a:r>
              <a:rPr lang="en-US" altLang="zh-CN" dirty="0"/>
              <a:t> set status=1 where </a:t>
            </a:r>
            <a:r>
              <a:rPr lang="en-US" altLang="zh-CN" dirty="0" err="1"/>
              <a:t>unqiue_id</a:t>
            </a:r>
            <a:r>
              <a:rPr lang="en-US" altLang="zh-CN" dirty="0"/>
              <a:t>=1;</a:t>
            </a:r>
            <a:endParaRPr lang="zh-CN" altLang="en-US" b="1" dirty="0"/>
          </a:p>
          <a:p>
            <a:r>
              <a:rPr lang="en-US" altLang="zh-CN" dirty="0" smtClean="0"/>
              <a:t>show </a:t>
            </a:r>
            <a:r>
              <a:rPr lang="en-US" altLang="zh-CN" dirty="0"/>
              <a:t>engine </a:t>
            </a:r>
            <a:r>
              <a:rPr lang="en-US" altLang="zh-CN" dirty="0" err="1"/>
              <a:t>innodb</a:t>
            </a:r>
            <a:r>
              <a:rPr lang="en-US" altLang="zh-CN" dirty="0"/>
              <a:t> status\G;</a:t>
            </a:r>
            <a:r>
              <a:rPr lang="zh-CN" altLang="en-US" dirty="0"/>
              <a:t>打印锁信息如下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---TRANSACTION 118247675, ACTIVE 22 sec</a:t>
            </a:r>
          </a:p>
          <a:p>
            <a:pPr marL="0" indent="0">
              <a:buNone/>
            </a:pPr>
            <a:r>
              <a:rPr lang="en-US" altLang="zh-CN" dirty="0"/>
              <a:t>3 lock </a:t>
            </a:r>
            <a:r>
              <a:rPr lang="en-US" altLang="zh-CN" dirty="0" err="1"/>
              <a:t>struct</a:t>
            </a:r>
            <a:r>
              <a:rPr lang="en-US" altLang="zh-CN" dirty="0"/>
              <a:t>(s), heap size 360, 2 row lock(s), undo log entries 1</a:t>
            </a:r>
          </a:p>
          <a:p>
            <a:pPr marL="0" indent="0">
              <a:buNone/>
            </a:pPr>
            <a:r>
              <a:rPr lang="en-US" altLang="zh-CN" dirty="0"/>
              <a:t>MySQL thread id 674699, OS thread handle 0x7feca4e21700, query id 227779250 10.10.1.1 </a:t>
            </a:r>
            <a:r>
              <a:rPr lang="en-US" altLang="zh-CN" dirty="0" err="1"/>
              <a:t>testdata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engine </a:t>
            </a:r>
            <a:r>
              <a:rPr lang="en-US" altLang="zh-CN" dirty="0" err="1"/>
              <a:t>innodb</a:t>
            </a:r>
            <a:r>
              <a:rPr lang="en-US" altLang="zh-CN" dirty="0"/>
              <a:t> status</a:t>
            </a:r>
          </a:p>
          <a:p>
            <a:pPr marL="0" indent="0">
              <a:buNone/>
            </a:pPr>
            <a:r>
              <a:rPr lang="zh-CN" altLang="en-US" dirty="0"/>
              <a:t>锁：表锁</a:t>
            </a:r>
            <a:r>
              <a:rPr lang="en-US" altLang="zh-CN" dirty="0"/>
              <a:t> </a:t>
            </a:r>
            <a:r>
              <a:rPr lang="zh-CN" altLang="en-US" dirty="0"/>
              <a:t>锁模式</a:t>
            </a:r>
            <a:r>
              <a:rPr lang="en-US" altLang="zh-CN" dirty="0"/>
              <a:t>:</a:t>
            </a:r>
            <a:r>
              <a:rPr lang="zh-CN" altLang="en-US" dirty="0"/>
              <a:t>意向排他锁</a:t>
            </a:r>
          </a:p>
          <a:p>
            <a:pPr marL="0" indent="0">
              <a:buNone/>
            </a:pPr>
            <a:r>
              <a:rPr lang="en-US" altLang="zh-CN" dirty="0"/>
              <a:t>TABLE LOCK table `test`.`</a:t>
            </a:r>
            <a:r>
              <a:rPr lang="en-US" altLang="zh-CN" dirty="0" err="1"/>
              <a:t>test_user</a:t>
            </a:r>
            <a:r>
              <a:rPr lang="en-US" altLang="zh-CN" dirty="0"/>
              <a:t>` </a:t>
            </a:r>
            <a:r>
              <a:rPr lang="en-US" altLang="zh-CN" dirty="0" err="1"/>
              <a:t>trx</a:t>
            </a:r>
            <a:r>
              <a:rPr lang="en-US" altLang="zh-CN" dirty="0"/>
              <a:t> id 118247675 lock mode IX</a:t>
            </a:r>
          </a:p>
          <a:p>
            <a:pPr marL="0" indent="0">
              <a:buNone/>
            </a:pPr>
            <a:r>
              <a:rPr lang="zh-CN" altLang="en-US" dirty="0"/>
              <a:t>索引：唯一索引</a:t>
            </a:r>
            <a:r>
              <a:rPr lang="en-US" altLang="zh-CN" dirty="0" err="1"/>
              <a:t>index_unique</a:t>
            </a:r>
            <a:r>
              <a:rPr lang="en-US" altLang="zh-CN" dirty="0"/>
              <a:t>  </a:t>
            </a:r>
            <a:r>
              <a:rPr lang="zh-CN" altLang="en-US" dirty="0"/>
              <a:t>锁模式：排他锁</a:t>
            </a:r>
            <a:r>
              <a:rPr lang="en-US" altLang="zh-CN" dirty="0"/>
              <a:t> </a:t>
            </a:r>
            <a:r>
              <a:rPr lang="zh-CN" altLang="en-US" dirty="0"/>
              <a:t>锁：行锁非间隙锁</a:t>
            </a:r>
          </a:p>
          <a:p>
            <a:pPr marL="0" indent="0">
              <a:buNone/>
            </a:pPr>
            <a:r>
              <a:rPr lang="en-US" altLang="zh-CN" dirty="0"/>
              <a:t>RECORD LOCKS space id 6643 page no 4 n bits 72 index `</a:t>
            </a:r>
            <a:r>
              <a:rPr lang="en-US" altLang="zh-CN" dirty="0" err="1"/>
              <a:t>index_unique</a:t>
            </a:r>
            <a:r>
              <a:rPr lang="en-US" altLang="zh-CN" dirty="0"/>
              <a:t>` of table `test`.`</a:t>
            </a:r>
            <a:r>
              <a:rPr lang="en-US" altLang="zh-CN" dirty="0" err="1"/>
              <a:t>test_user</a:t>
            </a:r>
            <a:r>
              <a:rPr lang="en-US" altLang="zh-CN" dirty="0"/>
              <a:t>` </a:t>
            </a:r>
            <a:r>
              <a:rPr lang="en-US" altLang="zh-CN" dirty="0" err="1"/>
              <a:t>trx</a:t>
            </a:r>
            <a:r>
              <a:rPr lang="en-US" altLang="zh-CN" dirty="0"/>
              <a:t> id 118247675 </a:t>
            </a:r>
            <a:r>
              <a:rPr lang="en-US" altLang="zh-CN" dirty="0" err="1"/>
              <a:t>lock_mode</a:t>
            </a:r>
            <a:r>
              <a:rPr lang="en-US" altLang="zh-CN" dirty="0"/>
              <a:t> X locks rec but not gap</a:t>
            </a:r>
          </a:p>
          <a:p>
            <a:pPr marL="0" indent="0">
              <a:buNone/>
            </a:pPr>
            <a:r>
              <a:rPr lang="en-US" altLang="zh-CN" dirty="0"/>
              <a:t>Record lock, heap no 2 PHYSICAL RECORD: </a:t>
            </a:r>
            <a:r>
              <a:rPr lang="en-US" altLang="zh-CN" dirty="0" err="1"/>
              <a:t>n_fields</a:t>
            </a:r>
            <a:r>
              <a:rPr lang="en-US" altLang="zh-CN" dirty="0"/>
              <a:t> 2; compact format; info bits 0</a:t>
            </a:r>
          </a:p>
          <a:p>
            <a:pPr marL="0" indent="0">
              <a:buNone/>
            </a:pPr>
            <a:r>
              <a:rPr lang="en-US" altLang="zh-CN" dirty="0"/>
              <a:t> 0: </a:t>
            </a:r>
            <a:r>
              <a:rPr lang="en-US" altLang="zh-CN" dirty="0" err="1"/>
              <a:t>len</a:t>
            </a:r>
            <a:r>
              <a:rPr lang="en-US" altLang="zh-CN" dirty="0"/>
              <a:t> 8; hex 8000000000000001; </a:t>
            </a:r>
            <a:r>
              <a:rPr lang="en-US" altLang="zh-CN" dirty="0" err="1"/>
              <a:t>asc</a:t>
            </a:r>
            <a:r>
              <a:rPr lang="en-US" altLang="zh-CN" dirty="0"/>
              <a:t>         ;;</a:t>
            </a:r>
          </a:p>
          <a:p>
            <a:pPr marL="0" indent="0">
              <a:buNone/>
            </a:pPr>
            <a:r>
              <a:rPr lang="en-US" altLang="zh-CN" dirty="0"/>
              <a:t> 1: </a:t>
            </a:r>
            <a:r>
              <a:rPr lang="en-US" altLang="zh-CN" dirty="0" err="1"/>
              <a:t>len</a:t>
            </a:r>
            <a:r>
              <a:rPr lang="en-US" altLang="zh-CN" dirty="0"/>
              <a:t> 8; hex 8000000000000001; </a:t>
            </a:r>
            <a:r>
              <a:rPr lang="en-US" altLang="zh-CN" dirty="0" err="1"/>
              <a:t>asc</a:t>
            </a:r>
            <a:r>
              <a:rPr lang="en-US" altLang="zh-CN" dirty="0"/>
              <a:t>         </a:t>
            </a:r>
            <a:r>
              <a:rPr lang="en-US" altLang="zh-CN" dirty="0" smtClean="0"/>
              <a:t>;;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索引：主键</a:t>
            </a:r>
            <a:r>
              <a:rPr lang="en-US" altLang="zh-CN" dirty="0"/>
              <a:t>  </a:t>
            </a:r>
            <a:r>
              <a:rPr lang="zh-CN" altLang="en-US" dirty="0"/>
              <a:t>锁模式：排他锁</a:t>
            </a:r>
            <a:r>
              <a:rPr lang="en-US" altLang="zh-CN" dirty="0"/>
              <a:t> </a:t>
            </a:r>
            <a:r>
              <a:rPr lang="zh-CN" altLang="en-US" dirty="0"/>
              <a:t>锁：行锁非间隙锁</a:t>
            </a:r>
          </a:p>
          <a:p>
            <a:pPr marL="0" indent="0">
              <a:buNone/>
            </a:pPr>
            <a:r>
              <a:rPr lang="en-US" altLang="zh-CN" dirty="0"/>
              <a:t>RECORD LOCKS space id 6643 page no 3 n bits 72 index `PRIMARY` of table `test`.`</a:t>
            </a:r>
            <a:r>
              <a:rPr lang="en-US" altLang="zh-CN" dirty="0" err="1"/>
              <a:t>test_user</a:t>
            </a:r>
            <a:r>
              <a:rPr lang="en-US" altLang="zh-CN" dirty="0"/>
              <a:t>` </a:t>
            </a:r>
            <a:r>
              <a:rPr lang="en-US" altLang="zh-CN" dirty="0" err="1"/>
              <a:t>trx</a:t>
            </a:r>
            <a:r>
              <a:rPr lang="en-US" altLang="zh-CN" dirty="0"/>
              <a:t> id 118247675 </a:t>
            </a:r>
            <a:r>
              <a:rPr lang="en-US" altLang="zh-CN" dirty="0" err="1"/>
              <a:t>lock_mode</a:t>
            </a:r>
            <a:r>
              <a:rPr lang="en-US" altLang="zh-CN" dirty="0"/>
              <a:t> X locks rec but not gap</a:t>
            </a:r>
          </a:p>
          <a:p>
            <a:pPr marL="0" indent="0">
              <a:buNone/>
            </a:pPr>
            <a:r>
              <a:rPr lang="en-US" altLang="zh-CN" dirty="0"/>
              <a:t>Record lock, heap no 2 PHYSICAL RECORD: </a:t>
            </a:r>
            <a:r>
              <a:rPr lang="en-US" altLang="zh-CN" dirty="0" err="1"/>
              <a:t>n_fields</a:t>
            </a:r>
            <a:r>
              <a:rPr lang="en-US" altLang="zh-CN" dirty="0"/>
              <a:t> 6; compact format; info bits 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3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32347"/>
            <a:ext cx="10131425" cy="6304548"/>
          </a:xfrm>
        </p:spPr>
        <p:txBody>
          <a:bodyPr>
            <a:normAutofit fontScale="77500" lnSpcReduction="20000"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根据</a:t>
            </a:r>
            <a:r>
              <a:rPr lang="zh-CN" altLang="en-US" b="1" dirty="0"/>
              <a:t>辅助索引</a:t>
            </a:r>
            <a:r>
              <a:rPr lang="zh-CN" altLang="en-US" b="1" dirty="0" smtClean="0"/>
              <a:t>更新：</a:t>
            </a:r>
            <a:r>
              <a:rPr lang="en-US" altLang="zh-CN" dirty="0"/>
              <a:t>update </a:t>
            </a:r>
            <a:r>
              <a:rPr lang="en-US" altLang="zh-CN" dirty="0" err="1"/>
              <a:t>test_user</a:t>
            </a:r>
            <a:r>
              <a:rPr lang="en-US" altLang="zh-CN" dirty="0"/>
              <a:t> set status=1 where name='a';</a:t>
            </a:r>
            <a:endParaRPr lang="zh-CN" altLang="en-US" b="1" dirty="0"/>
          </a:p>
          <a:p>
            <a:r>
              <a:rPr lang="en-US" altLang="zh-CN" dirty="0" smtClean="0"/>
              <a:t>show </a:t>
            </a:r>
            <a:r>
              <a:rPr lang="en-US" altLang="zh-CN" dirty="0"/>
              <a:t>engine </a:t>
            </a:r>
            <a:r>
              <a:rPr lang="en-US" altLang="zh-CN" dirty="0" err="1"/>
              <a:t>innodb</a:t>
            </a:r>
            <a:r>
              <a:rPr lang="en-US" altLang="zh-CN" dirty="0"/>
              <a:t> status\G;</a:t>
            </a:r>
            <a:r>
              <a:rPr lang="zh-CN" altLang="en-US" dirty="0"/>
              <a:t>打印锁信息如下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---TRANSACTION 118248290, ACTIVE 18 sec</a:t>
            </a:r>
          </a:p>
          <a:p>
            <a:pPr marL="0" indent="0">
              <a:buNone/>
            </a:pPr>
            <a:r>
              <a:rPr lang="en-US" altLang="zh-CN" dirty="0"/>
              <a:t>4 lock </a:t>
            </a:r>
            <a:r>
              <a:rPr lang="en-US" altLang="zh-CN" dirty="0" err="1"/>
              <a:t>struct</a:t>
            </a:r>
            <a:r>
              <a:rPr lang="en-US" altLang="zh-CN" dirty="0"/>
              <a:t>(s), heap size 1184, 3 row lock(s), undo log entries 1</a:t>
            </a:r>
          </a:p>
          <a:p>
            <a:pPr marL="0" indent="0">
              <a:buNone/>
            </a:pPr>
            <a:r>
              <a:rPr lang="en-US" altLang="zh-CN" dirty="0"/>
              <a:t>MySQL thread id 674699, OS thread handle 0x7feca4e21700, query id 227781061 10.10.1.1 </a:t>
            </a:r>
            <a:r>
              <a:rPr lang="en-US" altLang="zh-CN" dirty="0" err="1"/>
              <a:t>testdata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engine </a:t>
            </a:r>
            <a:r>
              <a:rPr lang="en-US" altLang="zh-CN" dirty="0" err="1"/>
              <a:t>innodb</a:t>
            </a:r>
            <a:r>
              <a:rPr lang="en-US" altLang="zh-CN" dirty="0"/>
              <a:t> status</a:t>
            </a:r>
          </a:p>
          <a:p>
            <a:pPr marL="0" indent="0">
              <a:buNone/>
            </a:pPr>
            <a:r>
              <a:rPr lang="zh-CN" altLang="en-US" dirty="0"/>
              <a:t>锁：表锁</a:t>
            </a:r>
            <a:r>
              <a:rPr lang="en-US" altLang="zh-CN" dirty="0"/>
              <a:t> </a:t>
            </a:r>
            <a:r>
              <a:rPr lang="zh-CN" altLang="en-US" dirty="0"/>
              <a:t>锁模式</a:t>
            </a:r>
            <a:r>
              <a:rPr lang="en-US" altLang="zh-CN" dirty="0"/>
              <a:t>:</a:t>
            </a:r>
            <a:r>
              <a:rPr lang="zh-CN" altLang="en-US" dirty="0"/>
              <a:t>意向排他锁</a:t>
            </a:r>
          </a:p>
          <a:p>
            <a:pPr marL="0" indent="0">
              <a:buNone/>
            </a:pPr>
            <a:r>
              <a:rPr lang="en-US" altLang="zh-CN" dirty="0"/>
              <a:t>TABLE LOCK table `test`.`</a:t>
            </a:r>
            <a:r>
              <a:rPr lang="en-US" altLang="zh-CN" dirty="0" err="1"/>
              <a:t>test_user</a:t>
            </a:r>
            <a:r>
              <a:rPr lang="en-US" altLang="zh-CN" dirty="0"/>
              <a:t>` </a:t>
            </a:r>
            <a:r>
              <a:rPr lang="en-US" altLang="zh-CN" dirty="0" err="1"/>
              <a:t>trx</a:t>
            </a:r>
            <a:r>
              <a:rPr lang="en-US" altLang="zh-CN" dirty="0"/>
              <a:t> id 118248290 lock mode IX</a:t>
            </a:r>
          </a:p>
          <a:p>
            <a:pPr marL="0" indent="0">
              <a:buNone/>
            </a:pPr>
            <a:r>
              <a:rPr lang="zh-CN" altLang="en-US" dirty="0"/>
              <a:t>索引：辅助索引</a:t>
            </a:r>
            <a:r>
              <a:rPr lang="en-US" altLang="zh-CN" dirty="0" err="1"/>
              <a:t>index_user</a:t>
            </a:r>
            <a:r>
              <a:rPr lang="en-US" altLang="zh-CN" dirty="0"/>
              <a:t>  </a:t>
            </a:r>
            <a:r>
              <a:rPr lang="zh-CN" altLang="en-US" dirty="0"/>
              <a:t>锁模式：排他锁</a:t>
            </a:r>
            <a:r>
              <a:rPr lang="en-US" altLang="zh-CN" dirty="0"/>
              <a:t> </a:t>
            </a:r>
            <a:r>
              <a:rPr lang="zh-CN" altLang="en-US" dirty="0"/>
              <a:t>锁：行锁</a:t>
            </a:r>
          </a:p>
          <a:p>
            <a:pPr marL="0" indent="0">
              <a:buNone/>
            </a:pPr>
            <a:r>
              <a:rPr lang="en-US" altLang="zh-CN" dirty="0"/>
              <a:t>RECORD LOCKS space id 6643 page no 5 n bits 72 index `</a:t>
            </a:r>
            <a:r>
              <a:rPr lang="en-US" altLang="zh-CN" dirty="0" err="1"/>
              <a:t>index_user</a:t>
            </a:r>
            <a:r>
              <a:rPr lang="en-US" altLang="zh-CN" dirty="0"/>
              <a:t>` of table `test`.`</a:t>
            </a:r>
            <a:r>
              <a:rPr lang="en-US" altLang="zh-CN" dirty="0" err="1"/>
              <a:t>test_user</a:t>
            </a:r>
            <a:r>
              <a:rPr lang="en-US" altLang="zh-CN" dirty="0"/>
              <a:t>` </a:t>
            </a:r>
            <a:r>
              <a:rPr lang="en-US" altLang="zh-CN" dirty="0" err="1"/>
              <a:t>trx</a:t>
            </a:r>
            <a:r>
              <a:rPr lang="en-US" altLang="zh-CN" dirty="0"/>
              <a:t> id 118248290 </a:t>
            </a:r>
            <a:r>
              <a:rPr lang="en-US" altLang="zh-CN" dirty="0" err="1"/>
              <a:t>lock_mode</a:t>
            </a:r>
            <a:r>
              <a:rPr lang="en-US" altLang="zh-CN" dirty="0"/>
              <a:t> X</a:t>
            </a:r>
          </a:p>
          <a:p>
            <a:pPr marL="0" indent="0">
              <a:buNone/>
            </a:pPr>
            <a:r>
              <a:rPr lang="en-US" altLang="zh-CN" dirty="0"/>
              <a:t>Record lock, heap no 2 PHYSICAL RECORD: </a:t>
            </a:r>
            <a:r>
              <a:rPr lang="en-US" altLang="zh-CN" dirty="0" err="1"/>
              <a:t>n_fields</a:t>
            </a:r>
            <a:r>
              <a:rPr lang="en-US" altLang="zh-CN" dirty="0"/>
              <a:t> 2; compact format; info bits 0</a:t>
            </a:r>
          </a:p>
          <a:p>
            <a:pPr marL="0" indent="0">
              <a:buNone/>
            </a:pPr>
            <a:r>
              <a:rPr lang="en-US" altLang="zh-CN" dirty="0"/>
              <a:t> 0: </a:t>
            </a:r>
            <a:r>
              <a:rPr lang="en-US" altLang="zh-CN" dirty="0" err="1"/>
              <a:t>len</a:t>
            </a:r>
            <a:r>
              <a:rPr lang="en-US" altLang="zh-CN" dirty="0"/>
              <a:t> 10; hex 61202020202020202020; </a:t>
            </a:r>
            <a:r>
              <a:rPr lang="en-US" altLang="zh-CN" dirty="0" err="1"/>
              <a:t>asc</a:t>
            </a:r>
            <a:r>
              <a:rPr lang="en-US" altLang="zh-CN" dirty="0"/>
              <a:t> a         ;;</a:t>
            </a:r>
          </a:p>
          <a:p>
            <a:pPr marL="0" indent="0">
              <a:buNone/>
            </a:pPr>
            <a:r>
              <a:rPr lang="en-US" altLang="zh-CN" dirty="0"/>
              <a:t> 1: </a:t>
            </a:r>
            <a:r>
              <a:rPr lang="en-US" altLang="zh-CN" dirty="0" err="1"/>
              <a:t>len</a:t>
            </a:r>
            <a:r>
              <a:rPr lang="en-US" altLang="zh-CN" dirty="0"/>
              <a:t> 8; hex 8000000000000001; </a:t>
            </a:r>
            <a:r>
              <a:rPr lang="en-US" altLang="zh-CN" dirty="0" err="1"/>
              <a:t>asc</a:t>
            </a:r>
            <a:r>
              <a:rPr lang="en-US" altLang="zh-CN" dirty="0"/>
              <a:t>         ;;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索引：主键</a:t>
            </a:r>
            <a:r>
              <a:rPr lang="en-US" altLang="zh-CN" dirty="0"/>
              <a:t>  </a:t>
            </a:r>
            <a:r>
              <a:rPr lang="zh-CN" altLang="en-US" dirty="0"/>
              <a:t>锁模式：排他锁</a:t>
            </a:r>
            <a:r>
              <a:rPr lang="en-US" altLang="zh-CN" dirty="0"/>
              <a:t> </a:t>
            </a:r>
            <a:r>
              <a:rPr lang="zh-CN" altLang="en-US" dirty="0"/>
              <a:t>锁：行锁非间隙锁</a:t>
            </a:r>
          </a:p>
          <a:p>
            <a:pPr marL="0" indent="0">
              <a:buNone/>
            </a:pPr>
            <a:r>
              <a:rPr lang="en-US" altLang="zh-CN" dirty="0"/>
              <a:t>RECORD LOCKS space id 6643 page no 3 n bits 72 index `PRIMARY` of table `test`.`</a:t>
            </a:r>
            <a:r>
              <a:rPr lang="en-US" altLang="zh-CN" dirty="0" err="1"/>
              <a:t>test_user</a:t>
            </a:r>
            <a:r>
              <a:rPr lang="en-US" altLang="zh-CN" dirty="0"/>
              <a:t>` </a:t>
            </a:r>
            <a:r>
              <a:rPr lang="en-US" altLang="zh-CN" dirty="0" err="1"/>
              <a:t>trx</a:t>
            </a:r>
            <a:r>
              <a:rPr lang="en-US" altLang="zh-CN" dirty="0"/>
              <a:t> id 118248290 </a:t>
            </a:r>
            <a:r>
              <a:rPr lang="en-US" altLang="zh-CN" dirty="0" err="1"/>
              <a:t>lock_mode</a:t>
            </a:r>
            <a:r>
              <a:rPr lang="en-US" altLang="zh-CN" dirty="0"/>
              <a:t> X locks rec but not gap</a:t>
            </a:r>
          </a:p>
          <a:p>
            <a:pPr marL="0" indent="0">
              <a:buNone/>
            </a:pPr>
            <a:r>
              <a:rPr lang="en-US" altLang="zh-CN" dirty="0"/>
              <a:t>Record lock, heap no 2 PHYSICAL RECORD: </a:t>
            </a:r>
            <a:r>
              <a:rPr lang="en-US" altLang="zh-CN" dirty="0" err="1"/>
              <a:t>n_fields</a:t>
            </a:r>
            <a:r>
              <a:rPr lang="en-US" altLang="zh-CN" dirty="0"/>
              <a:t> 6; compact format; info bits 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0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1579"/>
            <a:ext cx="10131425" cy="54864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根据非索引字段</a:t>
            </a:r>
            <a:r>
              <a:rPr lang="zh-CN" altLang="en-US" b="1" dirty="0" smtClean="0"/>
              <a:t>更新：</a:t>
            </a:r>
            <a:r>
              <a:rPr lang="en-US" altLang="zh-CN" dirty="0"/>
              <a:t> update </a:t>
            </a:r>
            <a:r>
              <a:rPr lang="en-US" altLang="zh-CN" dirty="0" err="1"/>
              <a:t>test_user</a:t>
            </a:r>
            <a:r>
              <a:rPr lang="en-US" altLang="zh-CN" dirty="0"/>
              <a:t> set status=1 where status=1; </a:t>
            </a:r>
            <a:endParaRPr lang="en-US" altLang="zh-CN" dirty="0" smtClean="0"/>
          </a:p>
          <a:p>
            <a:r>
              <a:rPr lang="en-US" altLang="zh-CN" dirty="0" smtClean="0"/>
              <a:t>show </a:t>
            </a:r>
            <a:r>
              <a:rPr lang="en-US" altLang="zh-CN" dirty="0"/>
              <a:t>engine </a:t>
            </a:r>
            <a:r>
              <a:rPr lang="en-US" altLang="zh-CN" dirty="0" err="1"/>
              <a:t>innodb</a:t>
            </a:r>
            <a:r>
              <a:rPr lang="en-US" altLang="zh-CN" dirty="0"/>
              <a:t> status\G;</a:t>
            </a:r>
            <a:r>
              <a:rPr lang="zh-CN" altLang="en-US" dirty="0"/>
              <a:t>打印锁信息如下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---TRANSACTION 118249742, ACTIVE 19 </a:t>
            </a:r>
            <a:r>
              <a:rPr lang="en-US" altLang="zh-CN" dirty="0" smtClean="0"/>
              <a:t>sec</a:t>
            </a:r>
          </a:p>
          <a:p>
            <a:pPr marL="0" indent="0">
              <a:buNone/>
            </a:pPr>
            <a:r>
              <a:rPr lang="zh-CN" altLang="en-US" dirty="0" smtClean="0"/>
              <a:t>一共四行记录，这里全部加锁了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 lock </a:t>
            </a:r>
            <a:r>
              <a:rPr lang="en-US" altLang="zh-CN" dirty="0" err="1"/>
              <a:t>struct</a:t>
            </a:r>
            <a:r>
              <a:rPr lang="en-US" altLang="zh-CN" dirty="0"/>
              <a:t>(s), heap size 360, 4 row lock(s)</a:t>
            </a:r>
          </a:p>
          <a:p>
            <a:pPr marL="0" indent="0">
              <a:buNone/>
            </a:pPr>
            <a:r>
              <a:rPr lang="en-US" altLang="zh-CN" dirty="0"/>
              <a:t>MySQL thread id 674699, OS thread handle 0x7feca4e21700, query id 227785026 10.10.1.1 </a:t>
            </a:r>
            <a:r>
              <a:rPr lang="en-US" altLang="zh-CN" dirty="0" err="1"/>
              <a:t>testdata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engine </a:t>
            </a:r>
            <a:r>
              <a:rPr lang="en-US" altLang="zh-CN" dirty="0" err="1"/>
              <a:t>innodb</a:t>
            </a:r>
            <a:r>
              <a:rPr lang="en-US" altLang="zh-CN" dirty="0"/>
              <a:t> status</a:t>
            </a:r>
          </a:p>
          <a:p>
            <a:pPr marL="0" indent="0">
              <a:buNone/>
            </a:pPr>
            <a:r>
              <a:rPr lang="zh-CN" altLang="en-US" dirty="0"/>
              <a:t>锁：表锁</a:t>
            </a:r>
            <a:r>
              <a:rPr lang="en-US" altLang="zh-CN" dirty="0"/>
              <a:t> </a:t>
            </a:r>
            <a:r>
              <a:rPr lang="zh-CN" altLang="en-US" dirty="0"/>
              <a:t>锁模式</a:t>
            </a:r>
            <a:r>
              <a:rPr lang="en-US" altLang="zh-CN" dirty="0"/>
              <a:t>:</a:t>
            </a:r>
            <a:r>
              <a:rPr lang="zh-CN" altLang="en-US" dirty="0"/>
              <a:t>意向排他锁</a:t>
            </a:r>
          </a:p>
          <a:p>
            <a:pPr marL="0" indent="0">
              <a:buNone/>
            </a:pPr>
            <a:r>
              <a:rPr lang="en-US" altLang="zh-CN" dirty="0"/>
              <a:t>TABLE LOCK table `test`.`</a:t>
            </a:r>
            <a:r>
              <a:rPr lang="en-US" altLang="zh-CN" dirty="0" err="1"/>
              <a:t>test_user</a:t>
            </a:r>
            <a:r>
              <a:rPr lang="en-US" altLang="zh-CN" dirty="0"/>
              <a:t>` </a:t>
            </a:r>
            <a:r>
              <a:rPr lang="en-US" altLang="zh-CN" dirty="0" err="1"/>
              <a:t>trx</a:t>
            </a:r>
            <a:r>
              <a:rPr lang="en-US" altLang="zh-CN" dirty="0"/>
              <a:t> id 118249742 lock mode IX</a:t>
            </a:r>
          </a:p>
          <a:p>
            <a:pPr marL="0" indent="0">
              <a:buNone/>
            </a:pPr>
            <a:r>
              <a:rPr lang="zh-CN" altLang="en-US" dirty="0"/>
              <a:t>索引：主键</a:t>
            </a:r>
            <a:r>
              <a:rPr lang="en-US" altLang="zh-CN" dirty="0"/>
              <a:t>  </a:t>
            </a:r>
            <a:r>
              <a:rPr lang="zh-CN" altLang="en-US" dirty="0"/>
              <a:t>锁模式：排他锁</a:t>
            </a:r>
            <a:r>
              <a:rPr lang="en-US" altLang="zh-CN" dirty="0"/>
              <a:t> </a:t>
            </a:r>
            <a:r>
              <a:rPr lang="zh-CN" altLang="en-US" dirty="0"/>
              <a:t>锁：行锁</a:t>
            </a:r>
          </a:p>
          <a:p>
            <a:pPr marL="0" indent="0">
              <a:buNone/>
            </a:pPr>
            <a:r>
              <a:rPr lang="en-US" altLang="zh-CN" dirty="0"/>
              <a:t>RECORD LOCKS space id 6643 page no 3 n bits 72 index `PRIMARY` of table `test`.`</a:t>
            </a:r>
            <a:r>
              <a:rPr lang="en-US" altLang="zh-CN" dirty="0" err="1"/>
              <a:t>test_user</a:t>
            </a:r>
            <a:r>
              <a:rPr lang="en-US" altLang="zh-CN" dirty="0"/>
              <a:t>` </a:t>
            </a:r>
            <a:r>
              <a:rPr lang="en-US" altLang="zh-CN" dirty="0" err="1"/>
              <a:t>trx</a:t>
            </a:r>
            <a:r>
              <a:rPr lang="en-US" altLang="zh-CN" dirty="0"/>
              <a:t> id 118249742 </a:t>
            </a:r>
            <a:r>
              <a:rPr lang="en-US" altLang="zh-CN" dirty="0" err="1"/>
              <a:t>lock_mode</a:t>
            </a:r>
            <a:r>
              <a:rPr lang="en-US" altLang="zh-CN" dirty="0"/>
              <a:t> X</a:t>
            </a:r>
          </a:p>
          <a:p>
            <a:pPr marL="0" indent="0">
              <a:buNone/>
            </a:pPr>
            <a:r>
              <a:rPr lang="en-US" altLang="zh-CN" dirty="0"/>
              <a:t>Record lock, heap no 1 PHYSICAL RECORD: </a:t>
            </a:r>
            <a:r>
              <a:rPr lang="en-US" altLang="zh-CN" dirty="0" err="1"/>
              <a:t>n_fields</a:t>
            </a:r>
            <a:r>
              <a:rPr lang="en-US" altLang="zh-CN" dirty="0"/>
              <a:t> 1; compact format; info bits 0</a:t>
            </a:r>
          </a:p>
          <a:p>
            <a:pPr marL="0" indent="0">
              <a:buNone/>
            </a:pPr>
            <a:r>
              <a:rPr lang="en-US" altLang="zh-CN" dirty="0"/>
              <a:t> 0: </a:t>
            </a:r>
            <a:r>
              <a:rPr lang="en-US" altLang="zh-CN" dirty="0" err="1"/>
              <a:t>len</a:t>
            </a:r>
            <a:r>
              <a:rPr lang="en-US" altLang="zh-CN" dirty="0"/>
              <a:t> 8; hex 73757072656d756d; </a:t>
            </a:r>
            <a:r>
              <a:rPr lang="en-US" altLang="zh-CN" dirty="0" err="1"/>
              <a:t>asc</a:t>
            </a:r>
            <a:r>
              <a:rPr lang="en-US" altLang="zh-CN" dirty="0"/>
              <a:t> supremum;;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14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Innodb</a:t>
            </a:r>
            <a:r>
              <a:rPr kumimoji="1" lang="zh-CN" altLang="en-US" dirty="0"/>
              <a:t>引擎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死锁案例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DeAD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locks)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比较常见：间隙锁导致死锁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模拟一次死锁：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根据辅助索引条件执行</a:t>
            </a:r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操作，锁定范围</a:t>
            </a:r>
            <a:r>
              <a:rPr kumimoji="1" lang="en-US" altLang="zh-CN" dirty="0" smtClean="0">
                <a:sym typeface="Wingdings"/>
              </a:rPr>
              <a:t>(a-d)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根据辅助索引条件</a:t>
            </a:r>
            <a:r>
              <a:rPr kumimoji="1" lang="zh-CN" altLang="en-US" dirty="0"/>
              <a:t>执行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操作</a:t>
            </a:r>
            <a:r>
              <a:rPr kumimoji="1" lang="zh-CN" altLang="en-US" dirty="0" smtClean="0"/>
              <a:t>，锁定范围</a:t>
            </a:r>
            <a:r>
              <a:rPr kumimoji="1" lang="en-US" altLang="zh-CN" dirty="0" smtClean="0"/>
              <a:t>(c-f)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插入记录</a:t>
            </a:r>
            <a:r>
              <a:rPr kumimoji="1" lang="en-US" altLang="zh-CN" dirty="0" smtClean="0"/>
              <a:t>e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插入记录</a:t>
            </a:r>
            <a:r>
              <a:rPr kumimoji="1" lang="en-US" altLang="zh-CN" dirty="0" smtClean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互相等待对方的锁，导致出现死锁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4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引擎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行锁</a:t>
            </a:r>
            <a:r>
              <a:rPr kumimoji="1" lang="en-US" altLang="zh-CN" dirty="0" smtClean="0"/>
              <a:t>(</a:t>
            </a:r>
            <a:r>
              <a:rPr lang="en-US" altLang="zh-CN" dirty="0"/>
              <a:t>Record </a:t>
            </a:r>
            <a:r>
              <a:rPr lang="en-US" altLang="zh-CN" dirty="0" smtClean="0"/>
              <a:t>Locks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相比</a:t>
            </a:r>
            <a:r>
              <a:rPr kumimoji="1" lang="en-US" altLang="zh-CN" dirty="0" err="1" smtClean="0"/>
              <a:t>Myisam</a:t>
            </a:r>
            <a:r>
              <a:rPr kumimoji="1" lang="zh-CN" altLang="en-US" dirty="0" smtClean="0"/>
              <a:t>引擎，支持粒度更小的一种锁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行锁，在执行</a:t>
            </a:r>
            <a:r>
              <a:rPr kumimoji="1" lang="en-US" altLang="zh-CN" dirty="0" smtClean="0"/>
              <a:t>update/delete</a:t>
            </a:r>
            <a:r>
              <a:rPr kumimoji="1" lang="zh-CN" altLang="en-US" dirty="0" smtClean="0"/>
              <a:t>操作时，如果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条件走了索引，则会锁定某些具体的行，可以在一定程度上提升并发性能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行锁有两种锁模式：</a:t>
            </a:r>
            <a:r>
              <a:rPr lang="en-US" altLang="zh-CN" dirty="0"/>
              <a:t>S(</a:t>
            </a:r>
            <a:r>
              <a:rPr lang="zh-CN" altLang="en-US" dirty="0"/>
              <a:t>共享锁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X(</a:t>
            </a:r>
            <a:r>
              <a:rPr lang="zh-CN" altLang="en-US" dirty="0"/>
              <a:t>排他锁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b="1" dirty="0" smtClean="0"/>
              <a:t>共享</a:t>
            </a:r>
            <a:r>
              <a:rPr lang="zh-CN" altLang="en-US" b="1" dirty="0"/>
              <a:t>锁加锁方式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select </a:t>
            </a:r>
            <a:r>
              <a:rPr lang="en-US" altLang="zh-CN" dirty="0"/>
              <a:t>lock in share mode;</a:t>
            </a:r>
          </a:p>
          <a:p>
            <a:r>
              <a:rPr lang="zh-CN" altLang="en-US" b="1" dirty="0"/>
              <a:t>排他锁加锁方式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select </a:t>
            </a:r>
            <a:r>
              <a:rPr lang="en-US" altLang="zh-CN" dirty="0"/>
              <a:t>for update/ update/ </a:t>
            </a:r>
            <a:r>
              <a:rPr lang="en-US" altLang="zh-CN" dirty="0" smtClean="0"/>
              <a:t>delete</a:t>
            </a:r>
            <a:endParaRPr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38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Innodb</a:t>
            </a:r>
            <a:r>
              <a:rPr kumimoji="1" lang="zh-CN" altLang="en-US" dirty="0"/>
              <a:t>引擎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间隙锁</a:t>
            </a:r>
            <a:r>
              <a:rPr kumimoji="1" lang="en-US" altLang="zh-CN" dirty="0" smtClean="0"/>
              <a:t>(</a:t>
            </a:r>
            <a:r>
              <a:rPr lang="en-US" altLang="zh-CN" dirty="0"/>
              <a:t>Gap Locks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间隙</a:t>
            </a:r>
            <a:r>
              <a:rPr lang="zh-CN" altLang="en-US" dirty="0" smtClean="0"/>
              <a:t>锁：封锁</a:t>
            </a:r>
            <a:r>
              <a:rPr lang="zh-CN" altLang="en-US" dirty="0"/>
              <a:t>索引记录中的间隔，或者第一条索引记录之前的范围，又或者最后一条索引记录之后的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r>
              <a:rPr lang="zh-CN" altLang="en-US" dirty="0" smtClean="0"/>
              <a:t>什么时候会有间隙锁？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RR</a:t>
            </a:r>
            <a:r>
              <a:rPr lang="zh-CN" altLang="en-US" dirty="0"/>
              <a:t>级别</a:t>
            </a:r>
            <a:r>
              <a:rPr lang="zh-CN" altLang="en-US" dirty="0" smtClean="0"/>
              <a:t>下执行</a:t>
            </a:r>
            <a:r>
              <a:rPr lang="en-US" altLang="zh-CN" dirty="0" smtClean="0"/>
              <a:t>UPDATE/DELETE/SELECT </a:t>
            </a:r>
            <a:r>
              <a:rPr lang="en-US" altLang="zh-CN" dirty="0"/>
              <a:t>FOR </a:t>
            </a:r>
            <a:r>
              <a:rPr lang="en-US" altLang="zh-CN" dirty="0" smtClean="0"/>
              <a:t>UPDATE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，</a:t>
            </a:r>
            <a:r>
              <a:rPr lang="zh-CN" altLang="en-US" dirty="0"/>
              <a:t>除了对唯一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/</a:t>
            </a:r>
            <a:r>
              <a:rPr lang="zh-CN" altLang="en-US" dirty="0" smtClean="0"/>
              <a:t>主键索引操作外，都</a:t>
            </a:r>
            <a:r>
              <a:rPr lang="zh-CN" altLang="en-US" dirty="0"/>
              <a:t>会获取</a:t>
            </a:r>
            <a:r>
              <a:rPr lang="en-US" altLang="zh-CN" dirty="0"/>
              <a:t>gap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r>
              <a:rPr kumimoji="1" lang="zh-CN" altLang="en-US" dirty="0" smtClean="0"/>
              <a:t>为什么要有间隙锁？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避免幻读现象，在同一个事务中执行</a:t>
            </a:r>
            <a:r>
              <a:rPr lang="en-US" altLang="zh-CN" dirty="0"/>
              <a:t>select … for update</a:t>
            </a:r>
            <a:r>
              <a:rPr lang="zh-CN" altLang="en-US" dirty="0"/>
              <a:t>执行多次，如果没有间隙锁，其他事务执行</a:t>
            </a:r>
            <a:r>
              <a:rPr lang="en-US" altLang="zh-CN" dirty="0"/>
              <a:t>insert</a:t>
            </a:r>
            <a:r>
              <a:rPr lang="zh-CN" altLang="en-US" dirty="0"/>
              <a:t>一条数据到查询范围内，则会出现幻</a:t>
            </a:r>
            <a:r>
              <a:rPr lang="zh-CN" altLang="en-US" dirty="0" smtClean="0"/>
              <a:t>读。</a:t>
            </a:r>
            <a:endParaRPr lang="en-US" altLang="zh-CN" dirty="0" smtClean="0"/>
          </a:p>
          <a:p>
            <a:r>
              <a:rPr kumimoji="1" lang="zh-CN" altLang="en-US" dirty="0" smtClean="0"/>
              <a:t>怎么关闭间隙锁？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修改隔离级别为非</a:t>
            </a:r>
            <a:r>
              <a:rPr kumimoji="1" lang="en-US" altLang="zh-CN" dirty="0" smtClean="0"/>
              <a:t>Rr</a:t>
            </a:r>
            <a:r>
              <a:rPr kumimoji="1" lang="zh-CN" altLang="en-US" dirty="0" smtClean="0"/>
              <a:t>级别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开启</a:t>
            </a:r>
            <a:r>
              <a:rPr lang="en-US" altLang="zh-CN" dirty="0" err="1"/>
              <a:t>innodb_locks_unsafe_for_binlog</a:t>
            </a:r>
            <a:r>
              <a:rPr lang="zh-CN" altLang="en-US" dirty="0"/>
              <a:t>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kumimoji="1" lang="zh-CN" altLang="en-US" dirty="0"/>
              <a:t>官方文档：</a:t>
            </a:r>
            <a:r>
              <a:rPr kumimoji="1" lang="en-US" altLang="zh-CN" dirty="0">
                <a:hlinkClick r:id="rId2"/>
              </a:rPr>
              <a:t> MySQL 5.6 Reference Manual-InnoDB Gap Locks(</a:t>
            </a:r>
            <a:r>
              <a:rPr kumimoji="1" lang="zh-CN" altLang="en-US" dirty="0">
                <a:hlinkClick r:id="rId2"/>
              </a:rPr>
              <a:t>间隙锁</a:t>
            </a:r>
            <a:r>
              <a:rPr kumimoji="1" lang="en-US" altLang="zh-CN" dirty="0">
                <a:hlinkClick r:id="rId2"/>
              </a:rPr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243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Innodb</a:t>
            </a:r>
            <a:r>
              <a:rPr kumimoji="1" lang="zh-CN" altLang="en-US" dirty="0"/>
              <a:t>引擎</a:t>
            </a:r>
            <a:r>
              <a:rPr kumimoji="1" lang="en-US" altLang="zh-CN" dirty="0" smtClean="0"/>
              <a:t>-</a:t>
            </a:r>
            <a:r>
              <a:rPr lang="en-US" altLang="zh-CN" dirty="0"/>
              <a:t>Next-Key </a:t>
            </a:r>
            <a:r>
              <a:rPr lang="zh-CN" altLang="en-US" dirty="0" smtClean="0"/>
              <a:t>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Next-Key </a:t>
            </a:r>
            <a:r>
              <a:rPr lang="zh-CN" altLang="en-US" dirty="0" smtClean="0"/>
              <a:t>锁：</a:t>
            </a:r>
            <a:r>
              <a:rPr lang="zh-CN" altLang="en-US" dirty="0"/>
              <a:t>记录锁与间隙锁的组合，会封锁索引记录本身，以及索引记录之前的</a:t>
            </a:r>
            <a:r>
              <a:rPr lang="zh-CN" altLang="en-US" dirty="0" smtClean="0"/>
              <a:t>区间（经验证索引记录之后的区间也会被锁住，没找到具体说法）</a:t>
            </a:r>
            <a:endParaRPr lang="en-US" altLang="zh-CN" dirty="0" smtClean="0"/>
          </a:p>
          <a:p>
            <a:r>
              <a:rPr lang="zh-CN" altLang="en-US" dirty="0" smtClean="0"/>
              <a:t>官方文档：</a:t>
            </a:r>
            <a:r>
              <a:rPr lang="en-US" altLang="zh-CN" dirty="0">
                <a:hlinkClick r:id="rId2"/>
              </a:rPr>
              <a:t> MySQL 5.6 Reference Manual-InnoDB Next-Key Locks(next-key</a:t>
            </a:r>
            <a:r>
              <a:rPr lang="zh-CN" altLang="en-US" dirty="0">
                <a:hlinkClick r:id="rId2"/>
              </a:rPr>
              <a:t>锁</a:t>
            </a:r>
            <a:r>
              <a:rPr lang="en-US" altLang="zh-CN" dirty="0">
                <a:hlinkClick r:id="rId2"/>
              </a:rPr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6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Innodb</a:t>
            </a:r>
            <a:r>
              <a:rPr kumimoji="1" lang="zh-CN" altLang="en-US" dirty="0"/>
              <a:t>引擎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意向</a:t>
            </a:r>
            <a:r>
              <a:rPr lang="zh-CN" altLang="en-US" dirty="0" smtClean="0"/>
              <a:t>锁</a:t>
            </a:r>
            <a:r>
              <a:rPr lang="en-US" altLang="zh-CN" dirty="0" smtClean="0"/>
              <a:t>(</a:t>
            </a:r>
            <a:r>
              <a:rPr lang="en-US" altLang="zh-CN" dirty="0"/>
              <a:t>Intention Locks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意向</a:t>
            </a:r>
            <a:r>
              <a:rPr lang="zh-CN" altLang="en-US" b="1" dirty="0" smtClean="0"/>
              <a:t>锁：是一种</a:t>
            </a:r>
            <a:r>
              <a:rPr lang="zh-CN" altLang="en-US" dirty="0" smtClean="0"/>
              <a:t>表</a:t>
            </a:r>
            <a:r>
              <a:rPr lang="zh-CN" altLang="en-US" dirty="0"/>
              <a:t>级锁</a:t>
            </a:r>
            <a:r>
              <a:rPr lang="zh-CN" altLang="en-US" dirty="0" smtClean="0"/>
              <a:t>，分为</a:t>
            </a:r>
            <a:r>
              <a:rPr lang="zh-CN" altLang="en-US" dirty="0"/>
              <a:t>意向共享锁</a:t>
            </a:r>
            <a:r>
              <a:rPr lang="en-US" altLang="zh-CN" dirty="0"/>
              <a:t>(IS</a:t>
            </a:r>
            <a:r>
              <a:rPr lang="zh-CN" altLang="en-US" dirty="0"/>
              <a:t>锁</a:t>
            </a:r>
            <a:r>
              <a:rPr lang="en-US" altLang="zh-CN" dirty="0"/>
              <a:t>)</a:t>
            </a:r>
            <a:r>
              <a:rPr lang="zh-CN" altLang="en-US" dirty="0"/>
              <a:t>和意向排他锁</a:t>
            </a:r>
            <a:r>
              <a:rPr lang="en-US" altLang="zh-CN" dirty="0"/>
              <a:t>(IX</a:t>
            </a:r>
            <a:r>
              <a:rPr lang="zh-CN" altLang="en-US" dirty="0"/>
              <a:t>锁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什么时候会出现意向锁？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事务</a:t>
            </a:r>
            <a:r>
              <a:rPr lang="zh-CN" altLang="en-US" dirty="0"/>
              <a:t>在请求</a:t>
            </a:r>
            <a:r>
              <a:rPr lang="en-US" altLang="zh-CN" dirty="0"/>
              <a:t>S</a:t>
            </a:r>
            <a:r>
              <a:rPr lang="zh-CN" altLang="en-US" dirty="0"/>
              <a:t>锁和</a:t>
            </a:r>
            <a:r>
              <a:rPr lang="en-US" altLang="zh-CN" dirty="0"/>
              <a:t>X</a:t>
            </a:r>
            <a:r>
              <a:rPr lang="zh-CN" altLang="en-US" dirty="0"/>
              <a:t>锁前</a:t>
            </a:r>
            <a:r>
              <a:rPr lang="zh-CN" altLang="en-US" dirty="0" smtClean="0"/>
              <a:t>，分别需要</a:t>
            </a:r>
            <a:r>
              <a:rPr lang="zh-CN" altLang="en-US" dirty="0"/>
              <a:t>先获得对应的</a:t>
            </a:r>
            <a:r>
              <a:rPr lang="en-US" altLang="zh-CN" dirty="0"/>
              <a:t>IS</a:t>
            </a:r>
            <a:r>
              <a:rPr lang="zh-CN" altLang="en-US" dirty="0"/>
              <a:t>、</a:t>
            </a:r>
            <a:r>
              <a:rPr lang="en-US" altLang="zh-CN" dirty="0"/>
              <a:t>IX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r>
              <a:rPr lang="zh-CN" altLang="en-US" dirty="0" smtClean="0"/>
              <a:t>为什么会引入意向锁？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主要目的是为了处理行锁和表锁之间的</a:t>
            </a:r>
            <a:r>
              <a:rPr lang="zh-CN" altLang="en-US" dirty="0" smtClean="0"/>
              <a:t>冲突，比如：事务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在某一行加了行锁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同时一定持有了意向锁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，事务</a:t>
            </a:r>
            <a:r>
              <a:rPr lang="en-US" altLang="zh-CN" dirty="0" smtClean="0"/>
              <a:t>B</a:t>
            </a:r>
            <a:r>
              <a:rPr lang="zh-CN" altLang="en-US" dirty="0" smtClean="0"/>
              <a:t>这时尝试来加表锁，如果逐行判断是否加了行级锁这种方式成本太高，有了意向锁就方便了，直接判断该表是否加过意向锁就可以了，加过则冲突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虽然意向锁是表级锁，但</a:t>
            </a:r>
            <a:r>
              <a:rPr lang="zh-CN" altLang="en-US" dirty="0"/>
              <a:t>意向锁和意向锁之间是</a:t>
            </a:r>
            <a:r>
              <a:rPr lang="zh-CN" altLang="en-US" dirty="0" smtClean="0"/>
              <a:t>兼容</a:t>
            </a:r>
            <a:endParaRPr lang="en-US" altLang="zh-CN" dirty="0" smtClean="0"/>
          </a:p>
          <a:p>
            <a:r>
              <a:rPr lang="zh-CN" altLang="en-US" dirty="0"/>
              <a:t>官方文档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 MySQL 5.6 Reference Manual-InnoDB Locking-Intention Locks(</a:t>
            </a:r>
            <a:r>
              <a:rPr lang="zh-CN" altLang="en-US" dirty="0">
                <a:hlinkClick r:id="rId2"/>
              </a:rPr>
              <a:t>意向锁</a:t>
            </a:r>
            <a:r>
              <a:rPr lang="en-US" altLang="zh-CN" dirty="0">
                <a:hlinkClick r:id="rId2"/>
              </a:rPr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45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Innodb</a:t>
            </a:r>
            <a:r>
              <a:rPr kumimoji="1" lang="zh-CN" altLang="en-US" dirty="0"/>
              <a:t>引擎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插入意向</a:t>
            </a:r>
            <a:r>
              <a:rPr lang="zh-CN" altLang="en-US" dirty="0"/>
              <a:t>锁</a:t>
            </a:r>
            <a:r>
              <a:rPr lang="en-US" altLang="zh-CN" dirty="0" smtClean="0"/>
              <a:t>(INSERT Intention </a:t>
            </a:r>
            <a:r>
              <a:rPr lang="en-US" altLang="zh-CN" dirty="0"/>
              <a:t>Locks)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插入意向</a:t>
            </a:r>
            <a:r>
              <a:rPr lang="zh-CN" altLang="en-US" dirty="0" smtClean="0"/>
              <a:t>锁：</a:t>
            </a:r>
            <a:r>
              <a:rPr lang="zh-CN" altLang="en-US" dirty="0"/>
              <a:t>插入意向锁是间隙锁的一</a:t>
            </a:r>
            <a:r>
              <a:rPr lang="zh-CN" altLang="en-US" dirty="0" smtClean="0"/>
              <a:t>种，这里要注意它并不属于意向锁</a:t>
            </a:r>
            <a:endParaRPr lang="en-US" altLang="zh-CN" dirty="0" smtClean="0"/>
          </a:p>
          <a:p>
            <a:r>
              <a:rPr lang="zh-CN" altLang="en-US" dirty="0" smtClean="0"/>
              <a:t>为什么要有插入意向锁？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插入意向锁目的是为了提高插入性能，多个事务，在同一个索引，同一个范围区间插入记录时，如果插入的位置不冲突，不会阻塞彼此，主要是不需要去申请排他锁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排他锁是一种强锁，</a:t>
            </a:r>
            <a:r>
              <a:rPr lang="zh-CN" altLang="en-US" dirty="0"/>
              <a:t>不与其他类型的锁</a:t>
            </a:r>
            <a:r>
              <a:rPr lang="zh-CN" altLang="en-US" dirty="0" smtClean="0"/>
              <a:t>兼容，在获取时性能消耗较高</a:t>
            </a:r>
            <a:endParaRPr lang="en-US" altLang="zh-CN" dirty="0" smtClean="0"/>
          </a:p>
          <a:p>
            <a:r>
              <a:rPr lang="zh-CN" altLang="en-US" dirty="0" smtClean="0"/>
              <a:t>官方文档：</a:t>
            </a:r>
            <a:r>
              <a:rPr lang="en-US" altLang="zh-CN" dirty="0">
                <a:hlinkClick r:id="rId2"/>
              </a:rPr>
              <a:t> MySQL 5.6 Reference Manual-InnoDB Locking-Insert Intention Locks(</a:t>
            </a:r>
            <a:r>
              <a:rPr lang="zh-CN" altLang="en-US" dirty="0">
                <a:hlinkClick r:id="rId2"/>
              </a:rPr>
              <a:t>插入意向锁</a:t>
            </a:r>
            <a:r>
              <a:rPr lang="en-US" altLang="zh-CN" dirty="0">
                <a:hlinkClick r:id="rId2"/>
              </a:rPr>
              <a:t>)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引擎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表锁</a:t>
            </a:r>
            <a:r>
              <a:rPr kumimoji="1" lang="en-US" altLang="zh-CN" dirty="0" smtClean="0"/>
              <a:t>(table locks)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表</a:t>
            </a:r>
            <a:r>
              <a:rPr lang="zh-CN" altLang="en-US" dirty="0"/>
              <a:t>锁不是由</a:t>
            </a:r>
            <a:r>
              <a:rPr lang="en-US" altLang="zh-CN" dirty="0" err="1"/>
              <a:t>InnoDB</a:t>
            </a:r>
            <a:r>
              <a:rPr lang="zh-CN" altLang="en-US" dirty="0"/>
              <a:t>存储引擎层管理的，而是由其上一层──</a:t>
            </a:r>
            <a:r>
              <a:rPr lang="en-US" altLang="zh-CN" dirty="0"/>
              <a:t>MySQL-Server</a:t>
            </a:r>
            <a:r>
              <a:rPr lang="zh-CN" altLang="en-US" dirty="0"/>
              <a:t>负责的，仅当</a:t>
            </a:r>
            <a:r>
              <a:rPr lang="en-US" altLang="zh-CN" dirty="0" err="1"/>
              <a:t>autocommit</a:t>
            </a:r>
            <a:r>
              <a:rPr lang="en-US" altLang="zh-CN" dirty="0"/>
              <a:t>=0</a:t>
            </a:r>
            <a:r>
              <a:rPr lang="zh-CN" altLang="en-US" dirty="0"/>
              <a:t>、</a:t>
            </a:r>
            <a:r>
              <a:rPr lang="en-US" altLang="zh-CN" dirty="0" err="1"/>
              <a:t>innodb_table_locks</a:t>
            </a:r>
            <a:r>
              <a:rPr lang="en-US" altLang="zh-CN" dirty="0"/>
              <a:t>=1</a:t>
            </a:r>
            <a:r>
              <a:rPr lang="zh-CN" altLang="en-US" dirty="0"/>
              <a:t>（默认设置）时，</a:t>
            </a:r>
            <a:r>
              <a:rPr lang="en-US" altLang="zh-CN" dirty="0" err="1"/>
              <a:t>InnoDB</a:t>
            </a:r>
            <a:r>
              <a:rPr lang="zh-CN" altLang="en-US" dirty="0"/>
              <a:t>层才能知道</a:t>
            </a:r>
            <a:r>
              <a:rPr lang="en-US" altLang="zh-CN" dirty="0"/>
              <a:t>MySQL</a:t>
            </a:r>
            <a:r>
              <a:rPr lang="zh-CN" altLang="en-US" dirty="0"/>
              <a:t>加的表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r>
              <a:rPr lang="zh-CN" altLang="en-US" dirty="0" smtClean="0"/>
              <a:t>表锁和行锁区别：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当事务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表加了表锁，事务</a:t>
            </a:r>
            <a:r>
              <a:rPr lang="en-US" altLang="zh-CN" dirty="0" smtClean="0"/>
              <a:t>B</a:t>
            </a:r>
            <a:r>
              <a:rPr lang="zh-CN" altLang="en-US" dirty="0" smtClean="0"/>
              <a:t>尝试对该表加表锁或行锁时，只会阻塞，不会超时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当事务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</a:t>
            </a:r>
            <a:r>
              <a:rPr lang="en-US" altLang="zh-CN" dirty="0" err="1"/>
              <a:t>innodb</a:t>
            </a:r>
            <a:r>
              <a:rPr lang="zh-CN" altLang="en-US" dirty="0"/>
              <a:t>表加</a:t>
            </a:r>
            <a:r>
              <a:rPr lang="zh-CN" altLang="en-US" dirty="0" smtClean="0"/>
              <a:t>了行锁</a:t>
            </a:r>
            <a:r>
              <a:rPr lang="zh-CN" altLang="en-US" dirty="0"/>
              <a:t>，事务</a:t>
            </a:r>
            <a:r>
              <a:rPr lang="en-US" altLang="zh-CN" dirty="0"/>
              <a:t>B</a:t>
            </a:r>
            <a:r>
              <a:rPr lang="zh-CN" altLang="en-US" dirty="0"/>
              <a:t>尝试对该表加表锁或行锁时</a:t>
            </a:r>
            <a:r>
              <a:rPr lang="zh-CN" altLang="en-US" dirty="0" smtClean="0"/>
              <a:t>，会超时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超时配置：</a:t>
            </a:r>
            <a:r>
              <a:rPr lang="en-US" altLang="zh-CN" dirty="0"/>
              <a:t> </a:t>
            </a:r>
            <a:r>
              <a:rPr lang="en-US" altLang="zh-CN" dirty="0" err="1"/>
              <a:t>innodb_lock_wait_timeout</a:t>
            </a:r>
            <a:r>
              <a:rPr lang="en-US" altLang="zh-CN" dirty="0" smtClean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4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Innodb</a:t>
            </a:r>
            <a:r>
              <a:rPr kumimoji="1" lang="zh-CN" altLang="en-US" dirty="0"/>
              <a:t>引擎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锁分析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常规方式：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进入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命令行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执行：</a:t>
            </a:r>
            <a:r>
              <a:rPr lang="en-US" altLang="zh-CN" dirty="0"/>
              <a:t>show engine 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en-US" altLang="zh-CN" dirty="0" smtClean="0"/>
              <a:t>status\G;</a:t>
            </a:r>
            <a:r>
              <a:rPr lang="zh-CN" altLang="en-US" dirty="0" smtClean="0"/>
              <a:t>即可看到最近一次死锁或锁超时的事务状态信息</a:t>
            </a:r>
            <a:endParaRPr lang="en-US" altLang="zh-CN" dirty="0" smtClean="0"/>
          </a:p>
          <a:p>
            <a:r>
              <a:rPr kumimoji="1" lang="zh-CN" altLang="en-US" dirty="0" smtClean="0"/>
              <a:t>为了看到更详细的锁信息，可以开启锁监控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有两种方式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/>
              <a:t>方式</a:t>
            </a:r>
            <a:r>
              <a:rPr kumimoji="1" lang="zh-CN" altLang="en-US" dirty="0" smtClean="0"/>
              <a:t>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在</a:t>
            </a:r>
            <a:r>
              <a:rPr lang="zh-CN" altLang="en-US" dirty="0"/>
              <a:t>未拥有设置全局属性权限下也可以开启该功能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开启</a:t>
            </a:r>
            <a:r>
              <a:rPr kumimoji="1" lang="zh-CN" altLang="en-US" dirty="0"/>
              <a:t>：</a:t>
            </a:r>
            <a:r>
              <a:rPr lang="en-US" altLang="zh-CN" dirty="0" smtClean="0"/>
              <a:t>CREATE </a:t>
            </a:r>
            <a:r>
              <a:rPr lang="en-US" altLang="zh-CN" dirty="0"/>
              <a:t>TABLE </a:t>
            </a:r>
            <a:r>
              <a:rPr lang="en-US" altLang="zh-CN" dirty="0" err="1"/>
              <a:t>innodb_lock_monitor</a:t>
            </a:r>
            <a:r>
              <a:rPr lang="en-US" altLang="zh-CN" dirty="0"/>
              <a:t> (a INT) ENGINE=INNODB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关闭：</a:t>
            </a:r>
            <a:r>
              <a:rPr lang="en-US" altLang="zh-CN" dirty="0"/>
              <a:t>DROP TABLE </a:t>
            </a:r>
            <a:r>
              <a:rPr lang="en-US" altLang="zh-CN" dirty="0" err="1"/>
              <a:t>innodb_lock_monitor</a:t>
            </a:r>
            <a:r>
              <a:rPr lang="en-US" altLang="zh-CN" dirty="0" smtClean="0"/>
              <a:t>;</a:t>
            </a:r>
          </a:p>
          <a:p>
            <a:r>
              <a:rPr kumimoji="1" lang="zh-CN" altLang="en-US" dirty="0" smtClean="0"/>
              <a:t>方式二：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set GLOBAL </a:t>
            </a:r>
            <a:r>
              <a:rPr lang="en-US" altLang="zh-CN" dirty="0" err="1"/>
              <a:t>innodb_status_output</a:t>
            </a:r>
            <a:r>
              <a:rPr lang="en-US" altLang="zh-CN" dirty="0"/>
              <a:t>=</a:t>
            </a:r>
            <a:r>
              <a:rPr lang="en-US" altLang="zh-CN" dirty="0" err="1"/>
              <a:t>ON;set</a:t>
            </a:r>
            <a:r>
              <a:rPr lang="en-US" altLang="zh-CN" dirty="0"/>
              <a:t> GLOBAL </a:t>
            </a:r>
            <a:r>
              <a:rPr lang="en-US" altLang="zh-CN" dirty="0" err="1"/>
              <a:t>innodb_status_output_locks</a:t>
            </a:r>
            <a:r>
              <a:rPr lang="en-US" altLang="zh-CN" dirty="0"/>
              <a:t>=ON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set GLOBAL </a:t>
            </a:r>
            <a:r>
              <a:rPr lang="en-US" altLang="zh-CN" dirty="0" err="1"/>
              <a:t>innodb_status_output_locks</a:t>
            </a:r>
            <a:r>
              <a:rPr lang="en-US" altLang="zh-CN" dirty="0"/>
              <a:t>=OFF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dirty="0" smtClean="0"/>
              <a:t>注：</a:t>
            </a:r>
            <a:r>
              <a:rPr lang="zh-CN" altLang="en-US" dirty="0"/>
              <a:t>开启锁监控功能</a:t>
            </a:r>
            <a:r>
              <a:rPr lang="zh-CN" altLang="en-US" dirty="0" smtClean="0"/>
              <a:t>，然后通过</a:t>
            </a:r>
            <a:r>
              <a:rPr lang="en-US" altLang="zh-CN" dirty="0"/>
              <a:t>show engine </a:t>
            </a:r>
            <a:r>
              <a:rPr lang="en-US" altLang="zh-CN" dirty="0" err="1"/>
              <a:t>innodb</a:t>
            </a:r>
            <a:r>
              <a:rPr lang="en-US" altLang="zh-CN" dirty="0"/>
              <a:t> status\G</a:t>
            </a:r>
            <a:r>
              <a:rPr lang="en-US" altLang="zh-CN" dirty="0" smtClean="0"/>
              <a:t>;</a:t>
            </a:r>
            <a:r>
              <a:rPr lang="zh-CN" altLang="en-US" dirty="0" smtClean="0"/>
              <a:t> 可以</a:t>
            </a:r>
            <a:r>
              <a:rPr lang="zh-CN" altLang="en-US" dirty="0"/>
              <a:t>看到一个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关于</a:t>
            </a:r>
            <a:r>
              <a:rPr lang="zh-CN" altLang="en-US" dirty="0"/>
              <a:t>锁的具体信息以及加锁顺序，方便分析死锁。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Innodb</a:t>
            </a:r>
            <a:r>
              <a:rPr kumimoji="1" lang="zh-CN" altLang="en-US" dirty="0"/>
              <a:t>引擎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使用不同索引下加锁过程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基础表结构：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CREATE TABLE `</a:t>
            </a:r>
            <a:r>
              <a:rPr lang="en-US" altLang="zh-CN" b="1" dirty="0" err="1"/>
              <a:t>test_user</a:t>
            </a:r>
            <a:r>
              <a:rPr lang="en-US" altLang="zh-CN" b="1" dirty="0"/>
              <a:t>` (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en-US" altLang="zh-CN" b="1" dirty="0"/>
              <a:t>`id` </a:t>
            </a:r>
            <a:r>
              <a:rPr lang="en-US" altLang="zh-CN" b="1" dirty="0" err="1"/>
              <a:t>bigint</a:t>
            </a:r>
            <a:r>
              <a:rPr lang="en-US" altLang="zh-CN" b="1" dirty="0"/>
              <a:t>(20) NOT NULL COMMENT '</a:t>
            </a:r>
            <a:r>
              <a:rPr lang="zh-CN" altLang="en-US" b="1" dirty="0"/>
              <a:t>主键</a:t>
            </a:r>
            <a:r>
              <a:rPr lang="en-US" altLang="zh-CN" b="1" dirty="0"/>
              <a:t>',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en-US" altLang="zh-CN" b="1" dirty="0"/>
              <a:t>`status` </a:t>
            </a:r>
            <a:r>
              <a:rPr lang="en-US" altLang="zh-CN" b="1" dirty="0" err="1"/>
              <a:t>tinyint</a:t>
            </a:r>
            <a:r>
              <a:rPr lang="en-US" altLang="zh-CN" b="1" dirty="0"/>
              <a:t>(1) DEFAULT NULL,  </a:t>
            </a:r>
          </a:p>
          <a:p>
            <a:pPr marL="0" indent="0">
              <a:buNone/>
            </a:pPr>
            <a:r>
              <a:rPr lang="en-US" altLang="zh-CN" b="1" dirty="0" smtClean="0"/>
              <a:t>`</a:t>
            </a:r>
            <a:r>
              <a:rPr lang="en-US" altLang="zh-CN" b="1" dirty="0" err="1"/>
              <a:t>unqiue_id</a:t>
            </a:r>
            <a:r>
              <a:rPr lang="en-US" altLang="zh-CN" b="1" dirty="0"/>
              <a:t>` </a:t>
            </a:r>
            <a:r>
              <a:rPr lang="en-US" altLang="zh-CN" b="1" dirty="0" err="1"/>
              <a:t>bigint</a:t>
            </a:r>
            <a:r>
              <a:rPr lang="en-US" altLang="zh-CN" b="1" dirty="0"/>
              <a:t>(20) NOT NULL,  `name` varchar(12) COLLATE utf8_bin DEFAULT NULL,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r>
              <a:rPr lang="en-US" altLang="zh-CN" b="1" dirty="0"/>
              <a:t>PRIMARY KEY (`id`), 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UNIQUE </a:t>
            </a:r>
            <a:r>
              <a:rPr lang="en-US" altLang="zh-CN" b="1" dirty="0"/>
              <a:t>KEY `</a:t>
            </a:r>
            <a:r>
              <a:rPr lang="en-US" altLang="zh-CN" b="1" dirty="0" err="1"/>
              <a:t>idx_uniqueid</a:t>
            </a:r>
            <a:r>
              <a:rPr lang="en-US" altLang="zh-CN" b="1" dirty="0"/>
              <a:t>` (`</a:t>
            </a:r>
            <a:r>
              <a:rPr lang="en-US" altLang="zh-CN" b="1" dirty="0" err="1"/>
              <a:t>unqiue_id</a:t>
            </a:r>
            <a:r>
              <a:rPr lang="en-US" altLang="zh-CN" b="1" dirty="0"/>
              <a:t>`) USING BTREE, 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KEY </a:t>
            </a:r>
            <a:r>
              <a:rPr lang="en-US" altLang="zh-CN" b="1" dirty="0"/>
              <a:t>`</a:t>
            </a:r>
            <a:r>
              <a:rPr lang="en-US" altLang="zh-CN" b="1" dirty="0" err="1"/>
              <a:t>idx_name</a:t>
            </a:r>
            <a:r>
              <a:rPr lang="en-US" altLang="zh-CN" b="1" dirty="0"/>
              <a:t>` (`name`) USING </a:t>
            </a:r>
            <a:r>
              <a:rPr lang="en-US" altLang="zh-CN" b="1" dirty="0" smtClean="0"/>
              <a:t>BTREE</a:t>
            </a:r>
          </a:p>
          <a:p>
            <a:pPr marL="0" indent="0">
              <a:buNone/>
            </a:pPr>
            <a:r>
              <a:rPr lang="en-US" altLang="zh-CN" b="1" dirty="0" smtClean="0"/>
              <a:t>) </a:t>
            </a:r>
            <a:r>
              <a:rPr lang="en-US" altLang="zh-CN" b="1" dirty="0"/>
              <a:t>ENGINE=</a:t>
            </a:r>
            <a:r>
              <a:rPr lang="en-US" altLang="zh-CN" b="1" dirty="0" err="1"/>
              <a:t>InnoDB</a:t>
            </a:r>
            <a:r>
              <a:rPr lang="en-US" altLang="zh-CN" b="1" dirty="0"/>
              <a:t> DEFAULT CHARSET=utf8 COLLATE=utf8_bin;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39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275</TotalTime>
  <Words>1443</Words>
  <Application>Microsoft Macintosh PowerPoint</Application>
  <PresentationFormat>宽屏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Mangal</vt:lpstr>
      <vt:lpstr>Wingdings</vt:lpstr>
      <vt:lpstr>宋体</vt:lpstr>
      <vt:lpstr>Arial</vt:lpstr>
      <vt:lpstr>天体</vt:lpstr>
      <vt:lpstr>Mysql-innodb锁</vt:lpstr>
      <vt:lpstr>Innodb引擎-行锁(Record Locks)</vt:lpstr>
      <vt:lpstr>Innodb引擎-间隙锁(Gap Locks)</vt:lpstr>
      <vt:lpstr>Innodb引擎-Next-Key 锁</vt:lpstr>
      <vt:lpstr>Innodb引擎-意向锁(Intention Locks)</vt:lpstr>
      <vt:lpstr>Innodb引擎-插入意向锁(INSERT Intention Locks)</vt:lpstr>
      <vt:lpstr>Innodb引擎-表锁(table locks)</vt:lpstr>
      <vt:lpstr>Innodb引擎-锁分析</vt:lpstr>
      <vt:lpstr>Innodb引擎-使用不同索引下加锁过程</vt:lpstr>
      <vt:lpstr>PowerPoint 演示文稿</vt:lpstr>
      <vt:lpstr>PowerPoint 演示文稿</vt:lpstr>
      <vt:lpstr>PowerPoint 演示文稿</vt:lpstr>
      <vt:lpstr>PowerPoint 演示文稿</vt:lpstr>
      <vt:lpstr>Innodb引擎-死锁案例(DeAD locks)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Mysql-innodb锁</dc:title>
  <dc:creator>Microsoft Office 用户</dc:creator>
  <cp:lastModifiedBy>Microsoft Office 用户</cp:lastModifiedBy>
  <cp:revision>121</cp:revision>
  <dcterms:created xsi:type="dcterms:W3CDTF">2019-08-26T10:33:27Z</dcterms:created>
  <dcterms:modified xsi:type="dcterms:W3CDTF">2019-08-27T03:25:51Z</dcterms:modified>
</cp:coreProperties>
</file>