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sldIdLst>
    <p:sldId id="266" r:id="rId6"/>
    <p:sldId id="339" r:id="rId7"/>
    <p:sldId id="340" r:id="rId8"/>
    <p:sldId id="341" r:id="rId9"/>
    <p:sldId id="342" r:id="rId10"/>
    <p:sldId id="344" r:id="rId11"/>
    <p:sldId id="346" r:id="rId12"/>
    <p:sldId id="449" r:id="rId13"/>
    <p:sldId id="350" r:id="rId14"/>
    <p:sldId id="347" r:id="rId15"/>
    <p:sldId id="450" r:id="rId16"/>
    <p:sldId id="440" r:id="rId17"/>
    <p:sldId id="448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lia" initials="D" lastIdx="1" clrIdx="0">
    <p:extLst>
      <p:ext uri="{19B8F6BF-5375-455C-9EA6-DF929625EA0E}">
        <p15:presenceInfo xmlns:p15="http://schemas.microsoft.com/office/powerpoint/2012/main" userId="Dal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993366"/>
    <a:srgbClr val="9900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374" autoAdjust="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40173-9026-4CFB-AC1D-F76B853E7EA3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F9A6505-D471-428E-81C8-ED2EB6820F51}">
      <dgm:prSet phldrT="[Texto]" custT="1"/>
      <dgm:spPr/>
      <dgm:t>
        <a:bodyPr/>
        <a:lstStyle/>
        <a:p>
          <a:r>
            <a:rPr lang="es-CO" sz="2400" dirty="0"/>
            <a:t>Las altas tarifas de energía, sigue en aumento el precio </a:t>
          </a:r>
          <a:endParaRPr lang="es-ES" sz="2400" dirty="0"/>
        </a:p>
      </dgm:t>
    </dgm:pt>
    <dgm:pt modelId="{2FB055DE-54AF-4ACA-814D-C1CD450CEA28}" type="parTrans" cxnId="{85868D8B-DF03-46D2-86ED-C3DBBED160B0}">
      <dgm:prSet/>
      <dgm:spPr/>
      <dgm:t>
        <a:bodyPr/>
        <a:lstStyle/>
        <a:p>
          <a:endParaRPr lang="es-ES"/>
        </a:p>
      </dgm:t>
    </dgm:pt>
    <dgm:pt modelId="{23598CCA-3DF1-44B1-A1AE-AC9E68C31326}" type="sibTrans" cxnId="{85868D8B-DF03-46D2-86ED-C3DBBED160B0}">
      <dgm:prSet/>
      <dgm:spPr/>
      <dgm:t>
        <a:bodyPr/>
        <a:lstStyle/>
        <a:p>
          <a:endParaRPr lang="es-ES"/>
        </a:p>
      </dgm:t>
    </dgm:pt>
    <dgm:pt modelId="{C04F104D-0839-4CC0-832D-EE7A3BDE9464}">
      <dgm:prSet phldrT="[Texto]" custT="1"/>
      <dgm:spPr/>
      <dgm:t>
        <a:bodyPr/>
        <a:lstStyle/>
        <a:p>
          <a:r>
            <a:rPr lang="es-CO" sz="2200" dirty="0"/>
            <a:t>Alto consumo de energía en el proyecto SINAI  </a:t>
          </a:r>
          <a:endParaRPr lang="es-ES" sz="2200" dirty="0"/>
        </a:p>
      </dgm:t>
    </dgm:pt>
    <dgm:pt modelId="{92143F6A-98D5-4DF9-A7ED-FA91619B401B}" type="parTrans" cxnId="{7C8BBAB0-1CB5-477D-A249-89F40EC4834E}">
      <dgm:prSet/>
      <dgm:spPr/>
      <dgm:t>
        <a:bodyPr/>
        <a:lstStyle/>
        <a:p>
          <a:endParaRPr lang="es-ES"/>
        </a:p>
      </dgm:t>
    </dgm:pt>
    <dgm:pt modelId="{783CEDFB-DEB0-43A4-BFCE-A0EB4B2E3AEB}" type="sibTrans" cxnId="{7C8BBAB0-1CB5-477D-A249-89F40EC4834E}">
      <dgm:prSet/>
      <dgm:spPr/>
      <dgm:t>
        <a:bodyPr/>
        <a:lstStyle/>
        <a:p>
          <a:endParaRPr lang="es-ES"/>
        </a:p>
      </dgm:t>
    </dgm:pt>
    <dgm:pt modelId="{58C7930C-8C8F-447C-8343-95F7EDC14C9F}">
      <dgm:prSet custT="1"/>
      <dgm:spPr/>
      <dgm:t>
        <a:bodyPr/>
        <a:lstStyle/>
        <a:p>
          <a:r>
            <a:rPr lang="es-CO" sz="2800" dirty="0"/>
            <a:t>La afectación del medio ambiente por el uso de energías convencionales</a:t>
          </a:r>
        </a:p>
      </dgm:t>
    </dgm:pt>
    <dgm:pt modelId="{C1D8F415-FC76-4642-8BC8-025DC00A7F1D}" type="parTrans" cxnId="{6D67A952-6ED5-40EE-B33D-E487ED3A1501}">
      <dgm:prSet/>
      <dgm:spPr/>
      <dgm:t>
        <a:bodyPr/>
        <a:lstStyle/>
        <a:p>
          <a:endParaRPr lang="es-ES"/>
        </a:p>
      </dgm:t>
    </dgm:pt>
    <dgm:pt modelId="{43B1DD7A-FE48-4978-B7A7-06F98626F3D4}" type="sibTrans" cxnId="{6D67A952-6ED5-40EE-B33D-E487ED3A1501}">
      <dgm:prSet/>
      <dgm:spPr/>
      <dgm:t>
        <a:bodyPr/>
        <a:lstStyle/>
        <a:p>
          <a:endParaRPr lang="es-ES"/>
        </a:p>
      </dgm:t>
    </dgm:pt>
    <dgm:pt modelId="{12A52BAD-4386-4406-B658-1B133DA1742A}">
      <dgm:prSet custT="1"/>
      <dgm:spPr/>
      <dgm:t>
        <a:bodyPr/>
        <a:lstStyle/>
        <a:p>
          <a:r>
            <a:rPr lang="es-CO" sz="2200" dirty="0"/>
            <a:t>Las soluciones fotovoltaicas con los beneficios de la ley 1715 son accesibles como solución financiera y ambiental viable</a:t>
          </a:r>
          <a:endParaRPr lang="es-ES" sz="2200" dirty="0"/>
        </a:p>
      </dgm:t>
    </dgm:pt>
    <dgm:pt modelId="{AA191F5A-6E50-45E4-B411-6E1B710C066A}" type="parTrans" cxnId="{397C430F-CB91-4699-8738-FED4AEAADAB7}">
      <dgm:prSet/>
      <dgm:spPr/>
      <dgm:t>
        <a:bodyPr/>
        <a:lstStyle/>
        <a:p>
          <a:endParaRPr lang="es-ES"/>
        </a:p>
      </dgm:t>
    </dgm:pt>
    <dgm:pt modelId="{92ED968F-E6A2-4F82-BE21-BDBAB1779122}" type="sibTrans" cxnId="{397C430F-CB91-4699-8738-FED4AEAADAB7}">
      <dgm:prSet/>
      <dgm:spPr/>
      <dgm:t>
        <a:bodyPr/>
        <a:lstStyle/>
        <a:p>
          <a:endParaRPr lang="es-ES"/>
        </a:p>
      </dgm:t>
    </dgm:pt>
    <dgm:pt modelId="{4A721052-D97D-4999-B455-B993281B2176}" type="pres">
      <dgm:prSet presAssocID="{EDF40173-9026-4CFB-AC1D-F76B853E7EA3}" presName="linearFlow" presStyleCnt="0">
        <dgm:presLayoutVars>
          <dgm:dir/>
          <dgm:resizeHandles val="exact"/>
        </dgm:presLayoutVars>
      </dgm:prSet>
      <dgm:spPr/>
    </dgm:pt>
    <dgm:pt modelId="{03270945-1782-46FD-B2AE-F35548DA2786}" type="pres">
      <dgm:prSet presAssocID="{8F9A6505-D471-428E-81C8-ED2EB6820F51}" presName="composite" presStyleCnt="0"/>
      <dgm:spPr/>
    </dgm:pt>
    <dgm:pt modelId="{6B6F6373-3FC5-47A9-9664-1519338F3292}" type="pres">
      <dgm:prSet presAssocID="{8F9A6505-D471-428E-81C8-ED2EB6820F51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37BA91D-C3B1-4B9F-B364-75C93B332EE7}" type="pres">
      <dgm:prSet presAssocID="{8F9A6505-D471-428E-81C8-ED2EB6820F51}" presName="txShp" presStyleLbl="node1" presStyleIdx="0" presStyleCnt="4">
        <dgm:presLayoutVars>
          <dgm:bulletEnabled val="1"/>
        </dgm:presLayoutVars>
      </dgm:prSet>
      <dgm:spPr/>
    </dgm:pt>
    <dgm:pt modelId="{3C42D237-3A67-421C-B025-91D3E225125D}" type="pres">
      <dgm:prSet presAssocID="{23598CCA-3DF1-44B1-A1AE-AC9E68C31326}" presName="spacing" presStyleCnt="0"/>
      <dgm:spPr/>
    </dgm:pt>
    <dgm:pt modelId="{C2507F7F-4A1A-4F96-9D5E-B9D22D15A911}" type="pres">
      <dgm:prSet presAssocID="{C04F104D-0839-4CC0-832D-EE7A3BDE9464}" presName="composite" presStyleCnt="0"/>
      <dgm:spPr/>
    </dgm:pt>
    <dgm:pt modelId="{24BCF163-C194-4ADD-976C-18CE4FFEF332}" type="pres">
      <dgm:prSet presAssocID="{C04F104D-0839-4CC0-832D-EE7A3BDE9464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11A1729-1326-4F8C-8F0B-6368D9BA9DB1}" type="pres">
      <dgm:prSet presAssocID="{C04F104D-0839-4CC0-832D-EE7A3BDE9464}" presName="txShp" presStyleLbl="node1" presStyleIdx="1" presStyleCnt="4" custScaleY="127667">
        <dgm:presLayoutVars>
          <dgm:bulletEnabled val="1"/>
        </dgm:presLayoutVars>
      </dgm:prSet>
      <dgm:spPr/>
    </dgm:pt>
    <dgm:pt modelId="{A4179FEC-784F-4523-91F7-75CC869B6FA5}" type="pres">
      <dgm:prSet presAssocID="{783CEDFB-DEB0-43A4-BFCE-A0EB4B2E3AEB}" presName="spacing" presStyleCnt="0"/>
      <dgm:spPr/>
    </dgm:pt>
    <dgm:pt modelId="{0A86688A-BAFF-43C3-B3EF-4302250E3ADB}" type="pres">
      <dgm:prSet presAssocID="{58C7930C-8C8F-447C-8343-95F7EDC14C9F}" presName="composite" presStyleCnt="0"/>
      <dgm:spPr/>
    </dgm:pt>
    <dgm:pt modelId="{FD76E14E-610C-4A5D-9FC7-EFC8AB292F90}" type="pres">
      <dgm:prSet presAssocID="{58C7930C-8C8F-447C-8343-95F7EDC14C9F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5A200E5-D7D4-4B14-8932-2B4CAD9B82DD}" type="pres">
      <dgm:prSet presAssocID="{58C7930C-8C8F-447C-8343-95F7EDC14C9F}" presName="txShp" presStyleLbl="node1" presStyleIdx="2" presStyleCnt="4">
        <dgm:presLayoutVars>
          <dgm:bulletEnabled val="1"/>
        </dgm:presLayoutVars>
      </dgm:prSet>
      <dgm:spPr/>
    </dgm:pt>
    <dgm:pt modelId="{0FAA4195-DC91-494A-9596-5E7B458F4977}" type="pres">
      <dgm:prSet presAssocID="{43B1DD7A-FE48-4978-B7A7-06F98626F3D4}" presName="spacing" presStyleCnt="0"/>
      <dgm:spPr/>
    </dgm:pt>
    <dgm:pt modelId="{D159B63A-922A-4A10-B814-453304B0B4CF}" type="pres">
      <dgm:prSet presAssocID="{12A52BAD-4386-4406-B658-1B133DA1742A}" presName="composite" presStyleCnt="0"/>
      <dgm:spPr/>
    </dgm:pt>
    <dgm:pt modelId="{0DD1DE28-D3AA-43A4-89A5-AC019DA63310}" type="pres">
      <dgm:prSet presAssocID="{12A52BAD-4386-4406-B658-1B133DA1742A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4BB16AE-D8EF-48DB-BD2D-9637D26F787C}" type="pres">
      <dgm:prSet presAssocID="{12A52BAD-4386-4406-B658-1B133DA1742A}" presName="txShp" presStyleLbl="node1" presStyleIdx="3" presStyleCnt="4" custLinFactNeighborX="-165" custLinFactNeighborY="-4752">
        <dgm:presLayoutVars>
          <dgm:bulletEnabled val="1"/>
        </dgm:presLayoutVars>
      </dgm:prSet>
      <dgm:spPr/>
    </dgm:pt>
  </dgm:ptLst>
  <dgm:cxnLst>
    <dgm:cxn modelId="{397C430F-CB91-4699-8738-FED4AEAADAB7}" srcId="{EDF40173-9026-4CFB-AC1D-F76B853E7EA3}" destId="{12A52BAD-4386-4406-B658-1B133DA1742A}" srcOrd="3" destOrd="0" parTransId="{AA191F5A-6E50-45E4-B411-6E1B710C066A}" sibTransId="{92ED968F-E6A2-4F82-BE21-BDBAB1779122}"/>
    <dgm:cxn modelId="{FA038737-ACC4-4B67-B81A-1EA72DF49557}" type="presOf" srcId="{12A52BAD-4386-4406-B658-1B133DA1742A}" destId="{C4BB16AE-D8EF-48DB-BD2D-9637D26F787C}" srcOrd="0" destOrd="0" presId="urn:microsoft.com/office/officeart/2005/8/layout/vList3"/>
    <dgm:cxn modelId="{FC0F185D-D022-4924-90A5-7153EABD310D}" type="presOf" srcId="{58C7930C-8C8F-447C-8343-95F7EDC14C9F}" destId="{A5A200E5-D7D4-4B14-8932-2B4CAD9B82DD}" srcOrd="0" destOrd="0" presId="urn:microsoft.com/office/officeart/2005/8/layout/vList3"/>
    <dgm:cxn modelId="{6D67A952-6ED5-40EE-B33D-E487ED3A1501}" srcId="{EDF40173-9026-4CFB-AC1D-F76B853E7EA3}" destId="{58C7930C-8C8F-447C-8343-95F7EDC14C9F}" srcOrd="2" destOrd="0" parTransId="{C1D8F415-FC76-4642-8BC8-025DC00A7F1D}" sibTransId="{43B1DD7A-FE48-4978-B7A7-06F98626F3D4}"/>
    <dgm:cxn modelId="{C2211974-7B25-447C-B27D-C387E15E982B}" type="presOf" srcId="{EDF40173-9026-4CFB-AC1D-F76B853E7EA3}" destId="{4A721052-D97D-4999-B455-B993281B2176}" srcOrd="0" destOrd="0" presId="urn:microsoft.com/office/officeart/2005/8/layout/vList3"/>
    <dgm:cxn modelId="{85868D8B-DF03-46D2-86ED-C3DBBED160B0}" srcId="{EDF40173-9026-4CFB-AC1D-F76B853E7EA3}" destId="{8F9A6505-D471-428E-81C8-ED2EB6820F51}" srcOrd="0" destOrd="0" parTransId="{2FB055DE-54AF-4ACA-814D-C1CD450CEA28}" sibTransId="{23598CCA-3DF1-44B1-A1AE-AC9E68C31326}"/>
    <dgm:cxn modelId="{7C8BBAB0-1CB5-477D-A249-89F40EC4834E}" srcId="{EDF40173-9026-4CFB-AC1D-F76B853E7EA3}" destId="{C04F104D-0839-4CC0-832D-EE7A3BDE9464}" srcOrd="1" destOrd="0" parTransId="{92143F6A-98D5-4DF9-A7ED-FA91619B401B}" sibTransId="{783CEDFB-DEB0-43A4-BFCE-A0EB4B2E3AEB}"/>
    <dgm:cxn modelId="{91298EB6-4DE9-4072-88A5-BDCE90DE2A49}" type="presOf" srcId="{8F9A6505-D471-428E-81C8-ED2EB6820F51}" destId="{D37BA91D-C3B1-4B9F-B364-75C93B332EE7}" srcOrd="0" destOrd="0" presId="urn:microsoft.com/office/officeart/2005/8/layout/vList3"/>
    <dgm:cxn modelId="{1FCA6DC7-12DF-4305-AD18-03333E269F16}" type="presOf" srcId="{C04F104D-0839-4CC0-832D-EE7A3BDE9464}" destId="{011A1729-1326-4F8C-8F0B-6368D9BA9DB1}" srcOrd="0" destOrd="0" presId="urn:microsoft.com/office/officeart/2005/8/layout/vList3"/>
    <dgm:cxn modelId="{509AAEB1-506F-4FD2-9127-062AF6B0FE89}" type="presParOf" srcId="{4A721052-D97D-4999-B455-B993281B2176}" destId="{03270945-1782-46FD-B2AE-F35548DA2786}" srcOrd="0" destOrd="0" presId="urn:microsoft.com/office/officeart/2005/8/layout/vList3"/>
    <dgm:cxn modelId="{21875010-FFD9-4119-BC01-4BA583ED3B91}" type="presParOf" srcId="{03270945-1782-46FD-B2AE-F35548DA2786}" destId="{6B6F6373-3FC5-47A9-9664-1519338F3292}" srcOrd="0" destOrd="0" presId="urn:microsoft.com/office/officeart/2005/8/layout/vList3"/>
    <dgm:cxn modelId="{E9CCD316-38F7-421E-998C-095950DF4852}" type="presParOf" srcId="{03270945-1782-46FD-B2AE-F35548DA2786}" destId="{D37BA91D-C3B1-4B9F-B364-75C93B332EE7}" srcOrd="1" destOrd="0" presId="urn:microsoft.com/office/officeart/2005/8/layout/vList3"/>
    <dgm:cxn modelId="{FA1C2F9D-1AD1-4568-A0EE-B8624E330E6C}" type="presParOf" srcId="{4A721052-D97D-4999-B455-B993281B2176}" destId="{3C42D237-3A67-421C-B025-91D3E225125D}" srcOrd="1" destOrd="0" presId="urn:microsoft.com/office/officeart/2005/8/layout/vList3"/>
    <dgm:cxn modelId="{FAA5F13D-EDDA-4FAE-A99F-CFD2B3C667C3}" type="presParOf" srcId="{4A721052-D97D-4999-B455-B993281B2176}" destId="{C2507F7F-4A1A-4F96-9D5E-B9D22D15A911}" srcOrd="2" destOrd="0" presId="urn:microsoft.com/office/officeart/2005/8/layout/vList3"/>
    <dgm:cxn modelId="{311DE03C-7B03-42E6-8916-B82EEC9A49EB}" type="presParOf" srcId="{C2507F7F-4A1A-4F96-9D5E-B9D22D15A911}" destId="{24BCF163-C194-4ADD-976C-18CE4FFEF332}" srcOrd="0" destOrd="0" presId="urn:microsoft.com/office/officeart/2005/8/layout/vList3"/>
    <dgm:cxn modelId="{CE2D036A-01F6-42E3-BE6B-0BE4578F27A5}" type="presParOf" srcId="{C2507F7F-4A1A-4F96-9D5E-B9D22D15A911}" destId="{011A1729-1326-4F8C-8F0B-6368D9BA9DB1}" srcOrd="1" destOrd="0" presId="urn:microsoft.com/office/officeart/2005/8/layout/vList3"/>
    <dgm:cxn modelId="{65DE5C70-8C0B-4F8F-AD73-EB24D72EDFF7}" type="presParOf" srcId="{4A721052-D97D-4999-B455-B993281B2176}" destId="{A4179FEC-784F-4523-91F7-75CC869B6FA5}" srcOrd="3" destOrd="0" presId="urn:microsoft.com/office/officeart/2005/8/layout/vList3"/>
    <dgm:cxn modelId="{764177B6-8E51-4A66-AAA4-8FAFC5E6602E}" type="presParOf" srcId="{4A721052-D97D-4999-B455-B993281B2176}" destId="{0A86688A-BAFF-43C3-B3EF-4302250E3ADB}" srcOrd="4" destOrd="0" presId="urn:microsoft.com/office/officeart/2005/8/layout/vList3"/>
    <dgm:cxn modelId="{BFB0DB6E-CF8B-407D-9F2C-B9E3B8FE5960}" type="presParOf" srcId="{0A86688A-BAFF-43C3-B3EF-4302250E3ADB}" destId="{FD76E14E-610C-4A5D-9FC7-EFC8AB292F90}" srcOrd="0" destOrd="0" presId="urn:microsoft.com/office/officeart/2005/8/layout/vList3"/>
    <dgm:cxn modelId="{03FB04E5-3F5E-4175-9CA5-9250F8465347}" type="presParOf" srcId="{0A86688A-BAFF-43C3-B3EF-4302250E3ADB}" destId="{A5A200E5-D7D4-4B14-8932-2B4CAD9B82DD}" srcOrd="1" destOrd="0" presId="urn:microsoft.com/office/officeart/2005/8/layout/vList3"/>
    <dgm:cxn modelId="{EEF17BF1-52B7-4CA5-8124-03700F19F52E}" type="presParOf" srcId="{4A721052-D97D-4999-B455-B993281B2176}" destId="{0FAA4195-DC91-494A-9596-5E7B458F4977}" srcOrd="5" destOrd="0" presId="urn:microsoft.com/office/officeart/2005/8/layout/vList3"/>
    <dgm:cxn modelId="{2AD73C26-87C4-44D0-A6D5-738BB8E9A1FE}" type="presParOf" srcId="{4A721052-D97D-4999-B455-B993281B2176}" destId="{D159B63A-922A-4A10-B814-453304B0B4CF}" srcOrd="6" destOrd="0" presId="urn:microsoft.com/office/officeart/2005/8/layout/vList3"/>
    <dgm:cxn modelId="{60711FBC-1AF9-4087-A5F3-231439D91D34}" type="presParOf" srcId="{D159B63A-922A-4A10-B814-453304B0B4CF}" destId="{0DD1DE28-D3AA-43A4-89A5-AC019DA63310}" srcOrd="0" destOrd="0" presId="urn:microsoft.com/office/officeart/2005/8/layout/vList3"/>
    <dgm:cxn modelId="{A78C516B-E3F7-438D-A318-DD487573DFEF}" type="presParOf" srcId="{D159B63A-922A-4A10-B814-453304B0B4CF}" destId="{C4BB16AE-D8EF-48DB-BD2D-9637D26F78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5DC97-BBB3-4D86-87D4-74C592A3B1C6}" type="doc">
      <dgm:prSet loTypeId="urn:microsoft.com/office/officeart/2005/8/layout/hProcess9" loCatId="process" qsTypeId="urn:microsoft.com/office/officeart/2005/8/quickstyle/simple1" qsCatId="simple" csTypeId="urn:microsoft.com/office/officeart/2005/8/colors/accent2_4" csCatId="accent2" phldr="1"/>
      <dgm:spPr/>
    </dgm:pt>
    <dgm:pt modelId="{60EBE793-A584-4AF1-9663-232F8C6EA6C0}">
      <dgm:prSet phldrT="[Texto]"/>
      <dgm:spPr/>
      <dgm:t>
        <a:bodyPr/>
        <a:lstStyle/>
        <a:p>
          <a:r>
            <a:rPr lang="es-CO" dirty="0"/>
            <a:t>Reducir la facturación por concepto de consumo de energía eléctrica en el proyecto SINAI</a:t>
          </a:r>
          <a:endParaRPr lang="es-ES" dirty="0"/>
        </a:p>
      </dgm:t>
    </dgm:pt>
    <dgm:pt modelId="{5B1848D0-0207-4A9C-A68E-995C5F173CEB}" type="parTrans" cxnId="{49D8B4D3-7AA0-4ABA-AEC8-985D741B5D02}">
      <dgm:prSet/>
      <dgm:spPr/>
      <dgm:t>
        <a:bodyPr/>
        <a:lstStyle/>
        <a:p>
          <a:endParaRPr lang="es-ES"/>
        </a:p>
      </dgm:t>
    </dgm:pt>
    <dgm:pt modelId="{F69D63E2-B192-47AC-93D4-B3342F64E0DD}" type="sibTrans" cxnId="{49D8B4D3-7AA0-4ABA-AEC8-985D741B5D02}">
      <dgm:prSet/>
      <dgm:spPr/>
      <dgm:t>
        <a:bodyPr/>
        <a:lstStyle/>
        <a:p>
          <a:endParaRPr lang="es-ES"/>
        </a:p>
      </dgm:t>
    </dgm:pt>
    <dgm:pt modelId="{44E8CBB1-732F-4D5F-A005-4070F9CDB6FE}" type="pres">
      <dgm:prSet presAssocID="{A455DC97-BBB3-4D86-87D4-74C592A3B1C6}" presName="CompostProcess" presStyleCnt="0">
        <dgm:presLayoutVars>
          <dgm:dir/>
          <dgm:resizeHandles val="exact"/>
        </dgm:presLayoutVars>
      </dgm:prSet>
      <dgm:spPr/>
    </dgm:pt>
    <dgm:pt modelId="{B62E615B-C03E-4956-BA27-5839E2C3E3A0}" type="pres">
      <dgm:prSet presAssocID="{A455DC97-BBB3-4D86-87D4-74C592A3B1C6}" presName="arrow" presStyleLbl="bgShp" presStyleIdx="0" presStyleCnt="1" custLinFactNeighborX="1104"/>
      <dgm:spPr/>
    </dgm:pt>
    <dgm:pt modelId="{D61F34CE-58D8-41B3-ACCD-2C5F441AF971}" type="pres">
      <dgm:prSet presAssocID="{A455DC97-BBB3-4D86-87D4-74C592A3B1C6}" presName="linearProcess" presStyleCnt="0"/>
      <dgm:spPr/>
    </dgm:pt>
    <dgm:pt modelId="{9B88D178-7F88-4A4C-B66E-3C04C10DEBCB}" type="pres">
      <dgm:prSet presAssocID="{60EBE793-A584-4AF1-9663-232F8C6EA6C0}" presName="textNode" presStyleLbl="node1" presStyleIdx="0" presStyleCnt="1" custScaleX="78160">
        <dgm:presLayoutVars>
          <dgm:bulletEnabled val="1"/>
        </dgm:presLayoutVars>
      </dgm:prSet>
      <dgm:spPr/>
    </dgm:pt>
  </dgm:ptLst>
  <dgm:cxnLst>
    <dgm:cxn modelId="{C95C1A18-6AD5-4CBE-828A-AD8A6C452316}" type="presOf" srcId="{60EBE793-A584-4AF1-9663-232F8C6EA6C0}" destId="{9B88D178-7F88-4A4C-B66E-3C04C10DEBCB}" srcOrd="0" destOrd="0" presId="urn:microsoft.com/office/officeart/2005/8/layout/hProcess9"/>
    <dgm:cxn modelId="{49D8B4D3-7AA0-4ABA-AEC8-985D741B5D02}" srcId="{A455DC97-BBB3-4D86-87D4-74C592A3B1C6}" destId="{60EBE793-A584-4AF1-9663-232F8C6EA6C0}" srcOrd="0" destOrd="0" parTransId="{5B1848D0-0207-4A9C-A68E-995C5F173CEB}" sibTransId="{F69D63E2-B192-47AC-93D4-B3342F64E0DD}"/>
    <dgm:cxn modelId="{19F144E6-85F2-44BD-9908-DE71C571796D}" type="presOf" srcId="{A455DC97-BBB3-4D86-87D4-74C592A3B1C6}" destId="{44E8CBB1-732F-4D5F-A005-4070F9CDB6FE}" srcOrd="0" destOrd="0" presId="urn:microsoft.com/office/officeart/2005/8/layout/hProcess9"/>
    <dgm:cxn modelId="{E29F61B4-A2A3-4BD7-8CB0-E9422DF88A1F}" type="presParOf" srcId="{44E8CBB1-732F-4D5F-A005-4070F9CDB6FE}" destId="{B62E615B-C03E-4956-BA27-5839E2C3E3A0}" srcOrd="0" destOrd="0" presId="urn:microsoft.com/office/officeart/2005/8/layout/hProcess9"/>
    <dgm:cxn modelId="{586866BC-C95C-4997-B9C0-4B12F0DB5355}" type="presParOf" srcId="{44E8CBB1-732F-4D5F-A005-4070F9CDB6FE}" destId="{D61F34CE-58D8-41B3-ACCD-2C5F441AF971}" srcOrd="1" destOrd="0" presId="urn:microsoft.com/office/officeart/2005/8/layout/hProcess9"/>
    <dgm:cxn modelId="{F480767F-B82C-486D-824C-A2356604DF80}" type="presParOf" srcId="{D61F34CE-58D8-41B3-ACCD-2C5F441AF971}" destId="{9B88D178-7F88-4A4C-B66E-3C04C10DEB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7EBC5C-85DF-4D26-9374-A62211613E87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0425B43-BDC3-41CA-8C28-DE5A20983303}">
      <dgm:prSet phldrT="[Texto]"/>
      <dgm:spPr/>
      <dgm:t>
        <a:bodyPr/>
        <a:lstStyle/>
        <a:p>
          <a:r>
            <a:rPr lang="es-CO" dirty="0"/>
            <a:t>Identificado el problema por parte de INTESLA, se buscan las posibles soluciones</a:t>
          </a:r>
          <a:endParaRPr lang="es-ES" dirty="0"/>
        </a:p>
      </dgm:t>
    </dgm:pt>
    <dgm:pt modelId="{D8B6AE6C-D293-4A15-BAD6-C689A3C9A098}" type="parTrans" cxnId="{92DEA02C-251B-4AA4-BE7C-BC6EB3144631}">
      <dgm:prSet/>
      <dgm:spPr/>
      <dgm:t>
        <a:bodyPr/>
        <a:lstStyle/>
        <a:p>
          <a:endParaRPr lang="es-ES"/>
        </a:p>
      </dgm:t>
    </dgm:pt>
    <dgm:pt modelId="{1BA39A4D-4572-4230-809A-CD92E28D8FA5}" type="sibTrans" cxnId="{92DEA02C-251B-4AA4-BE7C-BC6EB3144631}">
      <dgm:prSet/>
      <dgm:spPr/>
      <dgm:t>
        <a:bodyPr/>
        <a:lstStyle/>
        <a:p>
          <a:endParaRPr lang="es-ES"/>
        </a:p>
      </dgm:t>
    </dgm:pt>
    <dgm:pt modelId="{B6BA0933-3DFC-4D3A-931B-2D04CF6C4E57}">
      <dgm:prSet phldrT="[Texto]"/>
      <dgm:spPr/>
      <dgm:t>
        <a:bodyPr/>
        <a:lstStyle/>
        <a:p>
          <a:r>
            <a:rPr lang="es-CO" dirty="0"/>
            <a:t>INTESLA SAS cuenta con la experiencia específica necesaria para plantear una solución objetiva para el problema planteado</a:t>
          </a:r>
          <a:endParaRPr lang="es-ES" dirty="0"/>
        </a:p>
      </dgm:t>
    </dgm:pt>
    <dgm:pt modelId="{BB450ED7-96B3-41A5-A7EE-E6CBD17F8948}" type="parTrans" cxnId="{0215C762-0E83-426A-A774-8F966318367A}">
      <dgm:prSet/>
      <dgm:spPr/>
      <dgm:t>
        <a:bodyPr/>
        <a:lstStyle/>
        <a:p>
          <a:endParaRPr lang="es-ES"/>
        </a:p>
      </dgm:t>
    </dgm:pt>
    <dgm:pt modelId="{99566B9A-2BC6-4B2A-AA82-A68AE24AF610}" type="sibTrans" cxnId="{0215C762-0E83-426A-A774-8F966318367A}">
      <dgm:prSet/>
      <dgm:spPr/>
      <dgm:t>
        <a:bodyPr/>
        <a:lstStyle/>
        <a:p>
          <a:endParaRPr lang="es-ES"/>
        </a:p>
      </dgm:t>
    </dgm:pt>
    <dgm:pt modelId="{8937D640-95BE-498A-A92E-1E11BCAD2E39}">
      <dgm:prSet phldrT="[Texto]"/>
      <dgm:spPr/>
      <dgm:t>
        <a:bodyPr/>
        <a:lstStyle/>
        <a:p>
          <a:r>
            <a:rPr lang="es-CO" dirty="0"/>
            <a:t>Proponer la realización del proyecto en diferentes etapas y tiempos</a:t>
          </a:r>
          <a:endParaRPr lang="es-ES" dirty="0"/>
        </a:p>
      </dgm:t>
    </dgm:pt>
    <dgm:pt modelId="{27777CB4-8974-47AB-A95A-B69122271C3E}" type="parTrans" cxnId="{B8B13117-116B-45A4-B484-CE96FEEEC559}">
      <dgm:prSet/>
      <dgm:spPr/>
      <dgm:t>
        <a:bodyPr/>
        <a:lstStyle/>
        <a:p>
          <a:endParaRPr lang="es-ES"/>
        </a:p>
      </dgm:t>
    </dgm:pt>
    <dgm:pt modelId="{F361B88A-7802-469B-9A96-98163AAD8034}" type="sibTrans" cxnId="{B8B13117-116B-45A4-B484-CE96FEEEC559}">
      <dgm:prSet/>
      <dgm:spPr/>
      <dgm:t>
        <a:bodyPr/>
        <a:lstStyle/>
        <a:p>
          <a:endParaRPr lang="es-ES"/>
        </a:p>
      </dgm:t>
    </dgm:pt>
    <dgm:pt modelId="{11197529-3AE0-4F90-AAA7-F6BDC2E139B5}" type="pres">
      <dgm:prSet presAssocID="{4F7EBC5C-85DF-4D26-9374-A62211613E87}" presName="Name0" presStyleCnt="0">
        <dgm:presLayoutVars>
          <dgm:dir/>
          <dgm:resizeHandles val="exact"/>
        </dgm:presLayoutVars>
      </dgm:prSet>
      <dgm:spPr/>
    </dgm:pt>
    <dgm:pt modelId="{FE794244-581D-4164-9442-B2A92A29E0E0}" type="pres">
      <dgm:prSet presAssocID="{90425B43-BDC3-41CA-8C28-DE5A20983303}" presName="node" presStyleLbl="node1" presStyleIdx="0" presStyleCnt="3">
        <dgm:presLayoutVars>
          <dgm:bulletEnabled val="1"/>
        </dgm:presLayoutVars>
      </dgm:prSet>
      <dgm:spPr/>
    </dgm:pt>
    <dgm:pt modelId="{1ABD1F36-D5F2-4372-BD17-1EAA8BED21F2}" type="pres">
      <dgm:prSet presAssocID="{1BA39A4D-4572-4230-809A-CD92E28D8FA5}" presName="sibTrans" presStyleCnt="0"/>
      <dgm:spPr/>
    </dgm:pt>
    <dgm:pt modelId="{2CEF697D-06D2-4095-BA55-B27CB3599C4B}" type="pres">
      <dgm:prSet presAssocID="{B6BA0933-3DFC-4D3A-931B-2D04CF6C4E57}" presName="node" presStyleLbl="node1" presStyleIdx="1" presStyleCnt="3">
        <dgm:presLayoutVars>
          <dgm:bulletEnabled val="1"/>
        </dgm:presLayoutVars>
      </dgm:prSet>
      <dgm:spPr/>
    </dgm:pt>
    <dgm:pt modelId="{07A51A6B-CED5-4D04-8B1F-1E35D7C77CB7}" type="pres">
      <dgm:prSet presAssocID="{99566B9A-2BC6-4B2A-AA82-A68AE24AF610}" presName="sibTrans" presStyleCnt="0"/>
      <dgm:spPr/>
    </dgm:pt>
    <dgm:pt modelId="{A7C50408-275B-4FB3-9063-837B0F7D28E5}" type="pres">
      <dgm:prSet presAssocID="{8937D640-95BE-498A-A92E-1E11BCAD2E3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92B10-E413-4AB5-8413-D9A122E0C695}" type="presOf" srcId="{B6BA0933-3DFC-4D3A-931B-2D04CF6C4E57}" destId="{2CEF697D-06D2-4095-BA55-B27CB3599C4B}" srcOrd="0" destOrd="0" presId="urn:microsoft.com/office/officeart/2005/8/layout/hList6"/>
    <dgm:cxn modelId="{B8B13117-116B-45A4-B484-CE96FEEEC559}" srcId="{4F7EBC5C-85DF-4D26-9374-A62211613E87}" destId="{8937D640-95BE-498A-A92E-1E11BCAD2E39}" srcOrd="2" destOrd="0" parTransId="{27777CB4-8974-47AB-A95A-B69122271C3E}" sibTransId="{F361B88A-7802-469B-9A96-98163AAD8034}"/>
    <dgm:cxn modelId="{92DEA02C-251B-4AA4-BE7C-BC6EB3144631}" srcId="{4F7EBC5C-85DF-4D26-9374-A62211613E87}" destId="{90425B43-BDC3-41CA-8C28-DE5A20983303}" srcOrd="0" destOrd="0" parTransId="{D8B6AE6C-D293-4A15-BAD6-C689A3C9A098}" sibTransId="{1BA39A4D-4572-4230-809A-CD92E28D8FA5}"/>
    <dgm:cxn modelId="{0215C762-0E83-426A-A774-8F966318367A}" srcId="{4F7EBC5C-85DF-4D26-9374-A62211613E87}" destId="{B6BA0933-3DFC-4D3A-931B-2D04CF6C4E57}" srcOrd="1" destOrd="0" parTransId="{BB450ED7-96B3-41A5-A7EE-E6CBD17F8948}" sibTransId="{99566B9A-2BC6-4B2A-AA82-A68AE24AF610}"/>
    <dgm:cxn modelId="{E7D05F6C-6EE9-4075-9DC1-565EF49A6013}" type="presOf" srcId="{8937D640-95BE-498A-A92E-1E11BCAD2E39}" destId="{A7C50408-275B-4FB3-9063-837B0F7D28E5}" srcOrd="0" destOrd="0" presId="urn:microsoft.com/office/officeart/2005/8/layout/hList6"/>
    <dgm:cxn modelId="{18D815A6-EF66-4AF9-964A-64E3550D6336}" type="presOf" srcId="{4F7EBC5C-85DF-4D26-9374-A62211613E87}" destId="{11197529-3AE0-4F90-AAA7-F6BDC2E139B5}" srcOrd="0" destOrd="0" presId="urn:microsoft.com/office/officeart/2005/8/layout/hList6"/>
    <dgm:cxn modelId="{2ED85EFD-A01F-48AF-8E85-93770C675CF7}" type="presOf" srcId="{90425B43-BDC3-41CA-8C28-DE5A20983303}" destId="{FE794244-581D-4164-9442-B2A92A29E0E0}" srcOrd="0" destOrd="0" presId="urn:microsoft.com/office/officeart/2005/8/layout/hList6"/>
    <dgm:cxn modelId="{AD4FF897-F933-46E9-8126-5B9FA5842238}" type="presParOf" srcId="{11197529-3AE0-4F90-AAA7-F6BDC2E139B5}" destId="{FE794244-581D-4164-9442-B2A92A29E0E0}" srcOrd="0" destOrd="0" presId="urn:microsoft.com/office/officeart/2005/8/layout/hList6"/>
    <dgm:cxn modelId="{4CB71FC6-290F-41E6-BEB3-23A8BE2F83F0}" type="presParOf" srcId="{11197529-3AE0-4F90-AAA7-F6BDC2E139B5}" destId="{1ABD1F36-D5F2-4372-BD17-1EAA8BED21F2}" srcOrd="1" destOrd="0" presId="urn:microsoft.com/office/officeart/2005/8/layout/hList6"/>
    <dgm:cxn modelId="{BB626C8F-C1A7-4D0C-A27B-A29F17052B2E}" type="presParOf" srcId="{11197529-3AE0-4F90-AAA7-F6BDC2E139B5}" destId="{2CEF697D-06D2-4095-BA55-B27CB3599C4B}" srcOrd="2" destOrd="0" presId="urn:microsoft.com/office/officeart/2005/8/layout/hList6"/>
    <dgm:cxn modelId="{DCBDD581-C41A-4D67-B4E8-A1A2115720AE}" type="presParOf" srcId="{11197529-3AE0-4F90-AAA7-F6BDC2E139B5}" destId="{07A51A6B-CED5-4D04-8B1F-1E35D7C77CB7}" srcOrd="3" destOrd="0" presId="urn:microsoft.com/office/officeart/2005/8/layout/hList6"/>
    <dgm:cxn modelId="{E9F97F2D-0AC6-4075-80B6-47301A817BDA}" type="presParOf" srcId="{11197529-3AE0-4F90-AAA7-F6BDC2E139B5}" destId="{A7C50408-275B-4FB3-9063-837B0F7D28E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487AE-B0C0-4535-BBA7-95B593C228A2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CFFA59C-D139-4A71-9D82-493E6F17407D}">
      <dgm:prSet phldrT="[Texto]"/>
      <dgm:spPr/>
      <dgm:t>
        <a:bodyPr/>
        <a:lstStyle/>
        <a:p>
          <a:r>
            <a:rPr lang="es-ES" dirty="0"/>
            <a:t>Etapas del proyecto</a:t>
          </a:r>
        </a:p>
      </dgm:t>
    </dgm:pt>
    <dgm:pt modelId="{8752AE0B-5C72-450F-BC08-84DB645EB917}" type="parTrans" cxnId="{DC617BA5-9713-4469-A9E8-921689548571}">
      <dgm:prSet/>
      <dgm:spPr/>
      <dgm:t>
        <a:bodyPr/>
        <a:lstStyle/>
        <a:p>
          <a:endParaRPr lang="es-ES"/>
        </a:p>
      </dgm:t>
    </dgm:pt>
    <dgm:pt modelId="{6E6E03BF-5C0A-4A62-9B86-07B05C7FF8F2}" type="sibTrans" cxnId="{DC617BA5-9713-4469-A9E8-921689548571}">
      <dgm:prSet/>
      <dgm:spPr/>
      <dgm:t>
        <a:bodyPr/>
        <a:lstStyle/>
        <a:p>
          <a:endParaRPr lang="es-ES"/>
        </a:p>
      </dgm:t>
    </dgm:pt>
    <dgm:pt modelId="{9EF38A20-ECE5-471C-81C7-637A5FA24BD0}">
      <dgm:prSet phldrT="[Texto]" custT="1"/>
      <dgm:spPr/>
      <dgm:t>
        <a:bodyPr/>
        <a:lstStyle/>
        <a:p>
          <a:r>
            <a:rPr lang="es-ES" sz="2200" dirty="0"/>
            <a:t>Análisis real, levantamiento de información y requerimientos generales</a:t>
          </a:r>
        </a:p>
      </dgm:t>
    </dgm:pt>
    <dgm:pt modelId="{BA1D5285-8AAE-4B33-95B9-20D6C5E23CFF}" type="parTrans" cxnId="{BFA6F58C-DEA4-4FDD-B356-5642DDF74707}">
      <dgm:prSet/>
      <dgm:spPr/>
      <dgm:t>
        <a:bodyPr/>
        <a:lstStyle/>
        <a:p>
          <a:endParaRPr lang="es-ES"/>
        </a:p>
      </dgm:t>
    </dgm:pt>
    <dgm:pt modelId="{B58C4BE5-812C-4AE2-A74C-73F93E6EC21A}" type="sibTrans" cxnId="{BFA6F58C-DEA4-4FDD-B356-5642DDF74707}">
      <dgm:prSet/>
      <dgm:spPr/>
      <dgm:t>
        <a:bodyPr/>
        <a:lstStyle/>
        <a:p>
          <a:endParaRPr lang="es-ES"/>
        </a:p>
      </dgm:t>
    </dgm:pt>
    <dgm:pt modelId="{F70451F1-5FB0-4F97-95A0-E0797612E493}">
      <dgm:prSet phldrT="[Texto]" custT="1"/>
      <dgm:spPr/>
      <dgm:t>
        <a:bodyPr/>
        <a:lstStyle/>
        <a:p>
          <a:r>
            <a:rPr lang="es-ES" sz="2200" dirty="0"/>
            <a:t>Presentación de proyecto individual, granja eléctrica, alumbrado publico, energía 7X24 para la clínica, seguridad electrónica 7X24</a:t>
          </a:r>
        </a:p>
      </dgm:t>
    </dgm:pt>
    <dgm:pt modelId="{57B4B915-BFBE-4781-B173-F2FD3EE18AD3}" type="parTrans" cxnId="{C310A178-8A59-457F-A043-2CEE84E77F40}">
      <dgm:prSet/>
      <dgm:spPr/>
      <dgm:t>
        <a:bodyPr/>
        <a:lstStyle/>
        <a:p>
          <a:endParaRPr lang="es-ES"/>
        </a:p>
      </dgm:t>
    </dgm:pt>
    <dgm:pt modelId="{3F39314C-CC93-483D-98C5-90FEB1EFFC02}" type="sibTrans" cxnId="{C310A178-8A59-457F-A043-2CEE84E77F40}">
      <dgm:prSet/>
      <dgm:spPr/>
      <dgm:t>
        <a:bodyPr/>
        <a:lstStyle/>
        <a:p>
          <a:endParaRPr lang="es-ES"/>
        </a:p>
      </dgm:t>
    </dgm:pt>
    <dgm:pt modelId="{9FA113BD-2789-450B-912E-EDDB8165EE29}">
      <dgm:prSet phldrT="[Texto]" custT="1"/>
      <dgm:spPr/>
      <dgm:t>
        <a:bodyPr/>
        <a:lstStyle/>
        <a:p>
          <a:r>
            <a:rPr lang="es-ES" sz="2200" dirty="0"/>
            <a:t>Propuesta económica, equipos importados (Canadá, EE.UU, Europa) y materiales certificados (RETIE)</a:t>
          </a:r>
        </a:p>
      </dgm:t>
    </dgm:pt>
    <dgm:pt modelId="{5253F0A3-BA9A-446E-83D1-8ED9ADA2F70C}" type="parTrans" cxnId="{897AE000-30E8-4975-ADAE-F860743EBAC7}">
      <dgm:prSet/>
      <dgm:spPr/>
      <dgm:t>
        <a:bodyPr/>
        <a:lstStyle/>
        <a:p>
          <a:endParaRPr lang="es-ES"/>
        </a:p>
      </dgm:t>
    </dgm:pt>
    <dgm:pt modelId="{51468877-EDBE-4491-B237-FCB30B61D248}" type="sibTrans" cxnId="{897AE000-30E8-4975-ADAE-F860743EBAC7}">
      <dgm:prSet/>
      <dgm:spPr/>
      <dgm:t>
        <a:bodyPr/>
        <a:lstStyle/>
        <a:p>
          <a:endParaRPr lang="es-ES"/>
        </a:p>
      </dgm:t>
    </dgm:pt>
    <dgm:pt modelId="{9829C7A5-6717-47DA-A4F5-9F1AF2F8ECBD}">
      <dgm:prSet phldrT="[Texto]" custT="1"/>
      <dgm:spPr/>
      <dgm:t>
        <a:bodyPr/>
        <a:lstStyle/>
        <a:p>
          <a:r>
            <a:rPr lang="es-ES" sz="2200" baseline="-25000" dirty="0"/>
            <a:t>Presentación de cronograma, teniendo en cuenta las etapas: 1. Documentación legal y permisos, 2. Evaluación de proveedores y tiempos de entrega, 3. Alistamiento del terreno, 4. Ejecución del proyecto, 5. Pruebas preliminares, 6. Puesta en marcha </a:t>
          </a:r>
        </a:p>
      </dgm:t>
    </dgm:pt>
    <dgm:pt modelId="{5B7EDA7B-3BB8-46D0-AF9D-6B3E59039A48}" type="parTrans" cxnId="{7ABEB821-6358-464E-88CF-9AEDB2814421}">
      <dgm:prSet/>
      <dgm:spPr/>
      <dgm:t>
        <a:bodyPr/>
        <a:lstStyle/>
        <a:p>
          <a:endParaRPr lang="es-CO"/>
        </a:p>
      </dgm:t>
    </dgm:pt>
    <dgm:pt modelId="{91C7E49B-319A-41DC-B548-2B8A8723BEF7}" type="sibTrans" cxnId="{7ABEB821-6358-464E-88CF-9AEDB2814421}">
      <dgm:prSet/>
      <dgm:spPr/>
      <dgm:t>
        <a:bodyPr/>
        <a:lstStyle/>
        <a:p>
          <a:endParaRPr lang="es-CO"/>
        </a:p>
      </dgm:t>
    </dgm:pt>
    <dgm:pt modelId="{BF535094-A30E-4110-B290-51A3EE54C540}" type="pres">
      <dgm:prSet presAssocID="{FF1487AE-B0C0-4535-BBA7-95B593C228A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4D30CF8-3565-4EB0-9759-C999AE079D47}" type="pres">
      <dgm:prSet presAssocID="{7CFFA59C-D139-4A71-9D82-493E6F17407D}" presName="root" presStyleCnt="0">
        <dgm:presLayoutVars>
          <dgm:chMax/>
          <dgm:chPref val="4"/>
        </dgm:presLayoutVars>
      </dgm:prSet>
      <dgm:spPr/>
    </dgm:pt>
    <dgm:pt modelId="{15945239-6126-454C-8126-941DBDB95AFD}" type="pres">
      <dgm:prSet presAssocID="{7CFFA59C-D139-4A71-9D82-493E6F17407D}" presName="rootComposite" presStyleCnt="0">
        <dgm:presLayoutVars/>
      </dgm:prSet>
      <dgm:spPr/>
    </dgm:pt>
    <dgm:pt modelId="{DFBC4AEA-584B-4D76-AF6F-E29890215267}" type="pres">
      <dgm:prSet presAssocID="{7CFFA59C-D139-4A71-9D82-493E6F17407D}" presName="rootText" presStyleLbl="node0" presStyleIdx="0" presStyleCnt="1" custLinFactNeighborX="365" custLinFactNeighborY="-10464">
        <dgm:presLayoutVars>
          <dgm:chMax/>
          <dgm:chPref val="4"/>
        </dgm:presLayoutVars>
      </dgm:prSet>
      <dgm:spPr/>
    </dgm:pt>
    <dgm:pt modelId="{C13D8172-3C2B-42F6-BC78-5C75D41B8287}" type="pres">
      <dgm:prSet presAssocID="{7CFFA59C-D139-4A71-9D82-493E6F17407D}" presName="childShape" presStyleCnt="0">
        <dgm:presLayoutVars>
          <dgm:chMax val="0"/>
          <dgm:chPref val="0"/>
        </dgm:presLayoutVars>
      </dgm:prSet>
      <dgm:spPr/>
    </dgm:pt>
    <dgm:pt modelId="{7A28A656-97DF-47AF-BDBB-3FD3CFEB4744}" type="pres">
      <dgm:prSet presAssocID="{9EF38A20-ECE5-471C-81C7-637A5FA24BD0}" presName="childComposite" presStyleCnt="0">
        <dgm:presLayoutVars>
          <dgm:chMax val="0"/>
          <dgm:chPref val="0"/>
        </dgm:presLayoutVars>
      </dgm:prSet>
      <dgm:spPr/>
    </dgm:pt>
    <dgm:pt modelId="{5C36C489-8B86-470C-87B6-62D34A5129CB}" type="pres">
      <dgm:prSet presAssocID="{9EF38A20-ECE5-471C-81C7-637A5FA24BD0}" presName="Image" presStyleLbl="node1" presStyleIdx="0" presStyleCnt="4" custScaleX="63095" custScaleY="45661" custLinFactNeighborY="-1525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C71BF54-5D14-41D6-B827-E2DED8238F03}" type="pres">
      <dgm:prSet presAssocID="{9EF38A20-ECE5-471C-81C7-637A5FA24BD0}" presName="childText" presStyleLbl="lnNode1" presStyleIdx="0" presStyleCnt="4" custScaleX="98610" custScaleY="51169" custLinFactNeighborY="-18702">
        <dgm:presLayoutVars>
          <dgm:chMax val="0"/>
          <dgm:chPref val="0"/>
          <dgm:bulletEnabled val="1"/>
        </dgm:presLayoutVars>
      </dgm:prSet>
      <dgm:spPr/>
    </dgm:pt>
    <dgm:pt modelId="{315B52E4-081E-422B-9170-64434CAC266E}" type="pres">
      <dgm:prSet presAssocID="{F70451F1-5FB0-4F97-95A0-E0797612E493}" presName="childComposite" presStyleCnt="0">
        <dgm:presLayoutVars>
          <dgm:chMax val="0"/>
          <dgm:chPref val="0"/>
        </dgm:presLayoutVars>
      </dgm:prSet>
      <dgm:spPr/>
    </dgm:pt>
    <dgm:pt modelId="{A6E0D326-A37B-4E27-BFC6-FA51B2F43092}" type="pres">
      <dgm:prSet presAssocID="{F70451F1-5FB0-4F97-95A0-E0797612E493}" presName="Image" presStyleLbl="node1" presStyleIdx="1" presStyleCnt="4" custScaleX="54488" custScaleY="57237" custLinFactNeighborX="-1231" custLinFactNeighborY="-2400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480B265-4DC6-49EC-AC89-41A04352C3A8}" type="pres">
      <dgm:prSet presAssocID="{F70451F1-5FB0-4F97-95A0-E0797612E493}" presName="childText" presStyleLbl="lnNode1" presStyleIdx="1" presStyleCnt="4" custScaleX="98551" custScaleY="54166" custLinFactNeighborX="217" custLinFactNeighborY="-20069">
        <dgm:presLayoutVars>
          <dgm:chMax val="0"/>
          <dgm:chPref val="0"/>
          <dgm:bulletEnabled val="1"/>
        </dgm:presLayoutVars>
      </dgm:prSet>
      <dgm:spPr/>
    </dgm:pt>
    <dgm:pt modelId="{0BA02272-1EC9-4A4D-9465-0F6010BEFED7}" type="pres">
      <dgm:prSet presAssocID="{9FA113BD-2789-450B-912E-EDDB8165EE29}" presName="childComposite" presStyleCnt="0">
        <dgm:presLayoutVars>
          <dgm:chMax val="0"/>
          <dgm:chPref val="0"/>
        </dgm:presLayoutVars>
      </dgm:prSet>
      <dgm:spPr/>
    </dgm:pt>
    <dgm:pt modelId="{010346A6-AE84-407E-A7A2-1BD036C268B5}" type="pres">
      <dgm:prSet presAssocID="{9FA113BD-2789-450B-912E-EDDB8165EE29}" presName="Image" presStyleLbl="node1" presStyleIdx="2" presStyleCnt="4" custScaleX="50343" custScaleY="53397" custLinFactNeighborX="3693" custLinFactNeighborY="-2585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31F89FA-4FCF-416B-A35B-E5664BAED8B8}" type="pres">
      <dgm:prSet presAssocID="{9FA113BD-2789-450B-912E-EDDB8165EE29}" presName="childText" presStyleLbl="lnNode1" presStyleIdx="2" presStyleCnt="4" custScaleX="98935" custScaleY="61326" custLinFactNeighborX="326" custLinFactNeighborY="-23123">
        <dgm:presLayoutVars>
          <dgm:chMax val="0"/>
          <dgm:chPref val="0"/>
          <dgm:bulletEnabled val="1"/>
        </dgm:presLayoutVars>
      </dgm:prSet>
      <dgm:spPr/>
    </dgm:pt>
    <dgm:pt modelId="{F7F43E4C-0683-450D-9663-D568CD6AD528}" type="pres">
      <dgm:prSet presAssocID="{9829C7A5-6717-47DA-A4F5-9F1AF2F8ECBD}" presName="childComposite" presStyleCnt="0">
        <dgm:presLayoutVars>
          <dgm:chMax val="0"/>
          <dgm:chPref val="0"/>
        </dgm:presLayoutVars>
      </dgm:prSet>
      <dgm:spPr/>
    </dgm:pt>
    <dgm:pt modelId="{704ABF60-63C2-47B5-BB57-A371BE4EF76E}" type="pres">
      <dgm:prSet presAssocID="{9829C7A5-6717-47DA-A4F5-9F1AF2F8ECBD}" presName="Image" presStyleLbl="node1" presStyleIdx="3" presStyleCnt="4" custScaleX="71225" custScaleY="57957" custLinFactNeighborX="1901" custLinFactNeighborY="-2205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4BFBDBAD-8AFD-4338-B3D5-B0F35D60193B}" type="pres">
      <dgm:prSet presAssocID="{9829C7A5-6717-47DA-A4F5-9F1AF2F8ECBD}" presName="childText" presStyleLbl="lnNode1" presStyleIdx="3" presStyleCnt="4" custScaleX="98935" custScaleY="93318" custLinFactNeighborX="980" custLinFactNeighborY="-23971">
        <dgm:presLayoutVars>
          <dgm:chMax val="0"/>
          <dgm:chPref val="0"/>
          <dgm:bulletEnabled val="1"/>
        </dgm:presLayoutVars>
      </dgm:prSet>
      <dgm:spPr/>
    </dgm:pt>
  </dgm:ptLst>
  <dgm:cxnLst>
    <dgm:cxn modelId="{897AE000-30E8-4975-ADAE-F860743EBAC7}" srcId="{7CFFA59C-D139-4A71-9D82-493E6F17407D}" destId="{9FA113BD-2789-450B-912E-EDDB8165EE29}" srcOrd="2" destOrd="0" parTransId="{5253F0A3-BA9A-446E-83D1-8ED9ADA2F70C}" sibTransId="{51468877-EDBE-4491-B237-FCB30B61D248}"/>
    <dgm:cxn modelId="{4229890C-377D-4944-B4C8-C33DA7F4B0F9}" type="presOf" srcId="{7CFFA59C-D139-4A71-9D82-493E6F17407D}" destId="{DFBC4AEA-584B-4D76-AF6F-E29890215267}" srcOrd="0" destOrd="0" presId="urn:microsoft.com/office/officeart/2008/layout/PictureAccentList"/>
    <dgm:cxn modelId="{7ABEB821-6358-464E-88CF-9AEDB2814421}" srcId="{7CFFA59C-D139-4A71-9D82-493E6F17407D}" destId="{9829C7A5-6717-47DA-A4F5-9F1AF2F8ECBD}" srcOrd="3" destOrd="0" parTransId="{5B7EDA7B-3BB8-46D0-AF9D-6B3E59039A48}" sibTransId="{91C7E49B-319A-41DC-B548-2B8A8723BEF7}"/>
    <dgm:cxn modelId="{C9D2B932-5E75-47A8-996F-0DDE7BAA7FD8}" type="presOf" srcId="{9EF38A20-ECE5-471C-81C7-637A5FA24BD0}" destId="{BC71BF54-5D14-41D6-B827-E2DED8238F03}" srcOrd="0" destOrd="0" presId="urn:microsoft.com/office/officeart/2008/layout/PictureAccentList"/>
    <dgm:cxn modelId="{F17F193A-A72D-4D07-95A5-9960319F0262}" type="presOf" srcId="{9FA113BD-2789-450B-912E-EDDB8165EE29}" destId="{531F89FA-4FCF-416B-A35B-E5664BAED8B8}" srcOrd="0" destOrd="0" presId="urn:microsoft.com/office/officeart/2008/layout/PictureAccentList"/>
    <dgm:cxn modelId="{5252F168-789B-4891-80E7-BDEEBF6B0DD5}" type="presOf" srcId="{FF1487AE-B0C0-4535-BBA7-95B593C228A2}" destId="{BF535094-A30E-4110-B290-51A3EE54C540}" srcOrd="0" destOrd="0" presId="urn:microsoft.com/office/officeart/2008/layout/PictureAccentList"/>
    <dgm:cxn modelId="{C310A178-8A59-457F-A043-2CEE84E77F40}" srcId="{7CFFA59C-D139-4A71-9D82-493E6F17407D}" destId="{F70451F1-5FB0-4F97-95A0-E0797612E493}" srcOrd="1" destOrd="0" parTransId="{57B4B915-BFBE-4781-B173-F2FD3EE18AD3}" sibTransId="{3F39314C-CC93-483D-98C5-90FEB1EFFC02}"/>
    <dgm:cxn modelId="{BFA6F58C-DEA4-4FDD-B356-5642DDF74707}" srcId="{7CFFA59C-D139-4A71-9D82-493E6F17407D}" destId="{9EF38A20-ECE5-471C-81C7-637A5FA24BD0}" srcOrd="0" destOrd="0" parTransId="{BA1D5285-8AAE-4B33-95B9-20D6C5E23CFF}" sibTransId="{B58C4BE5-812C-4AE2-A74C-73F93E6EC21A}"/>
    <dgm:cxn modelId="{DC617BA5-9713-4469-A9E8-921689548571}" srcId="{FF1487AE-B0C0-4535-BBA7-95B593C228A2}" destId="{7CFFA59C-D139-4A71-9D82-493E6F17407D}" srcOrd="0" destOrd="0" parTransId="{8752AE0B-5C72-450F-BC08-84DB645EB917}" sibTransId="{6E6E03BF-5C0A-4A62-9B86-07B05C7FF8F2}"/>
    <dgm:cxn modelId="{8DA39DD6-FC9F-4538-9810-A08CC260A618}" type="presOf" srcId="{9829C7A5-6717-47DA-A4F5-9F1AF2F8ECBD}" destId="{4BFBDBAD-8AFD-4338-B3D5-B0F35D60193B}" srcOrd="0" destOrd="0" presId="urn:microsoft.com/office/officeart/2008/layout/PictureAccentList"/>
    <dgm:cxn modelId="{C099A9DF-A340-4BBB-ABE8-E440E3BACC65}" type="presOf" srcId="{F70451F1-5FB0-4F97-95A0-E0797612E493}" destId="{7480B265-4DC6-49EC-AC89-41A04352C3A8}" srcOrd="0" destOrd="0" presId="urn:microsoft.com/office/officeart/2008/layout/PictureAccentList"/>
    <dgm:cxn modelId="{C25B50B5-6521-4896-9AE0-3B21AC743841}" type="presParOf" srcId="{BF535094-A30E-4110-B290-51A3EE54C540}" destId="{84D30CF8-3565-4EB0-9759-C999AE079D47}" srcOrd="0" destOrd="0" presId="urn:microsoft.com/office/officeart/2008/layout/PictureAccentList"/>
    <dgm:cxn modelId="{57979621-A230-4C68-9063-CA88F3AC197A}" type="presParOf" srcId="{84D30CF8-3565-4EB0-9759-C999AE079D47}" destId="{15945239-6126-454C-8126-941DBDB95AFD}" srcOrd="0" destOrd="0" presId="urn:microsoft.com/office/officeart/2008/layout/PictureAccentList"/>
    <dgm:cxn modelId="{09FFA840-3AAA-432B-8F11-39EDE1865224}" type="presParOf" srcId="{15945239-6126-454C-8126-941DBDB95AFD}" destId="{DFBC4AEA-584B-4D76-AF6F-E29890215267}" srcOrd="0" destOrd="0" presId="urn:microsoft.com/office/officeart/2008/layout/PictureAccentList"/>
    <dgm:cxn modelId="{D7B60171-676A-416C-A1E2-E778E498F6DD}" type="presParOf" srcId="{84D30CF8-3565-4EB0-9759-C999AE079D47}" destId="{C13D8172-3C2B-42F6-BC78-5C75D41B8287}" srcOrd="1" destOrd="0" presId="urn:microsoft.com/office/officeart/2008/layout/PictureAccentList"/>
    <dgm:cxn modelId="{B2E31DA9-520E-4537-91E0-C8C65E1E46EA}" type="presParOf" srcId="{C13D8172-3C2B-42F6-BC78-5C75D41B8287}" destId="{7A28A656-97DF-47AF-BDBB-3FD3CFEB4744}" srcOrd="0" destOrd="0" presId="urn:microsoft.com/office/officeart/2008/layout/PictureAccentList"/>
    <dgm:cxn modelId="{36FE647C-059C-4468-913B-32AD868DDF2F}" type="presParOf" srcId="{7A28A656-97DF-47AF-BDBB-3FD3CFEB4744}" destId="{5C36C489-8B86-470C-87B6-62D34A5129CB}" srcOrd="0" destOrd="0" presId="urn:microsoft.com/office/officeart/2008/layout/PictureAccentList"/>
    <dgm:cxn modelId="{22AE8782-9AF9-4C4A-8EA1-4AA51C5E72E4}" type="presParOf" srcId="{7A28A656-97DF-47AF-BDBB-3FD3CFEB4744}" destId="{BC71BF54-5D14-41D6-B827-E2DED8238F03}" srcOrd="1" destOrd="0" presId="urn:microsoft.com/office/officeart/2008/layout/PictureAccentList"/>
    <dgm:cxn modelId="{E9260B95-2E5F-4B3A-AAE3-AFCF7A8F8319}" type="presParOf" srcId="{C13D8172-3C2B-42F6-BC78-5C75D41B8287}" destId="{315B52E4-081E-422B-9170-64434CAC266E}" srcOrd="1" destOrd="0" presId="urn:microsoft.com/office/officeart/2008/layout/PictureAccentList"/>
    <dgm:cxn modelId="{EBC80EA8-CD78-43EA-9554-3AFDB536A675}" type="presParOf" srcId="{315B52E4-081E-422B-9170-64434CAC266E}" destId="{A6E0D326-A37B-4E27-BFC6-FA51B2F43092}" srcOrd="0" destOrd="0" presId="urn:microsoft.com/office/officeart/2008/layout/PictureAccentList"/>
    <dgm:cxn modelId="{06B96C88-266F-4AFE-88D8-B3D287BDC9FC}" type="presParOf" srcId="{315B52E4-081E-422B-9170-64434CAC266E}" destId="{7480B265-4DC6-49EC-AC89-41A04352C3A8}" srcOrd="1" destOrd="0" presId="urn:microsoft.com/office/officeart/2008/layout/PictureAccentList"/>
    <dgm:cxn modelId="{27B6CBD4-F37D-4B72-A667-BFDAF3A4F41C}" type="presParOf" srcId="{C13D8172-3C2B-42F6-BC78-5C75D41B8287}" destId="{0BA02272-1EC9-4A4D-9465-0F6010BEFED7}" srcOrd="2" destOrd="0" presId="urn:microsoft.com/office/officeart/2008/layout/PictureAccentList"/>
    <dgm:cxn modelId="{35FB93E5-A965-4920-B1BD-7432AC6AAEAF}" type="presParOf" srcId="{0BA02272-1EC9-4A4D-9465-0F6010BEFED7}" destId="{010346A6-AE84-407E-A7A2-1BD036C268B5}" srcOrd="0" destOrd="0" presId="urn:microsoft.com/office/officeart/2008/layout/PictureAccentList"/>
    <dgm:cxn modelId="{57E560B5-0B21-42EE-9D9B-123F51CC110A}" type="presParOf" srcId="{0BA02272-1EC9-4A4D-9465-0F6010BEFED7}" destId="{531F89FA-4FCF-416B-A35B-E5664BAED8B8}" srcOrd="1" destOrd="0" presId="urn:microsoft.com/office/officeart/2008/layout/PictureAccentList"/>
    <dgm:cxn modelId="{FD0515CA-D64F-4E61-8570-FA73D1D4784B}" type="presParOf" srcId="{C13D8172-3C2B-42F6-BC78-5C75D41B8287}" destId="{F7F43E4C-0683-450D-9663-D568CD6AD528}" srcOrd="3" destOrd="0" presId="urn:microsoft.com/office/officeart/2008/layout/PictureAccentList"/>
    <dgm:cxn modelId="{B5FB5AAC-FC50-48ED-BD8D-B0E954F472DE}" type="presParOf" srcId="{F7F43E4C-0683-450D-9663-D568CD6AD528}" destId="{704ABF60-63C2-47B5-BB57-A371BE4EF76E}" srcOrd="0" destOrd="0" presId="urn:microsoft.com/office/officeart/2008/layout/PictureAccentList"/>
    <dgm:cxn modelId="{10983439-55FC-4264-95DC-DABCA64917AB}" type="presParOf" srcId="{F7F43E4C-0683-450D-9663-D568CD6AD528}" destId="{4BFBDBAD-8AFD-4338-B3D5-B0F35D60193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144570-DDD4-4E49-83E8-0723D875EF8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1CEC522-DA8F-4E1D-B0ED-7B6C966DDAD9}">
      <dgm:prSet phldrT="[Texto]" custT="1"/>
      <dgm:spPr/>
      <dgm:t>
        <a:bodyPr/>
        <a:lstStyle/>
        <a:p>
          <a:r>
            <a:rPr lang="es-CO" sz="2200" dirty="0"/>
            <a:t>Consumo Actual: 39.174,93  KWH/MES</a:t>
          </a:r>
          <a:endParaRPr lang="es-ES" sz="2200" dirty="0"/>
        </a:p>
      </dgm:t>
    </dgm:pt>
    <dgm:pt modelId="{D66BF59B-F101-4250-AA49-227F2BB50FC0}" type="parTrans" cxnId="{CD5B44FC-5CE3-45D6-BCC6-BF242FFB4FF5}">
      <dgm:prSet/>
      <dgm:spPr/>
      <dgm:t>
        <a:bodyPr/>
        <a:lstStyle/>
        <a:p>
          <a:endParaRPr lang="es-ES"/>
        </a:p>
      </dgm:t>
    </dgm:pt>
    <dgm:pt modelId="{B2D51341-050C-4E79-B6A9-B51128836148}" type="sibTrans" cxnId="{CD5B44FC-5CE3-45D6-BCC6-BF242FFB4FF5}">
      <dgm:prSet/>
      <dgm:spPr/>
      <dgm:t>
        <a:bodyPr/>
        <a:lstStyle/>
        <a:p>
          <a:endParaRPr lang="es-ES"/>
        </a:p>
      </dgm:t>
    </dgm:pt>
    <dgm:pt modelId="{C0A1A9CD-0A82-4B7A-9355-D0E942FE92E2}">
      <dgm:prSet phldrT="[Texto]" custT="1"/>
      <dgm:spPr/>
      <dgm:t>
        <a:bodyPr/>
        <a:lstStyle/>
        <a:p>
          <a:r>
            <a:rPr lang="es-CO" sz="2200" dirty="0"/>
            <a:t>La factura por su consumo es de                                                                     $24.170.928,73</a:t>
          </a:r>
          <a:endParaRPr lang="es-ES" sz="2200" dirty="0"/>
        </a:p>
      </dgm:t>
    </dgm:pt>
    <dgm:pt modelId="{15103054-E39A-4B9C-BE22-B0325EA13EC0}" type="parTrans" cxnId="{B2084A32-04A7-49C3-A725-CDA27ACC3D2B}">
      <dgm:prSet/>
      <dgm:spPr/>
      <dgm:t>
        <a:bodyPr/>
        <a:lstStyle/>
        <a:p>
          <a:endParaRPr lang="es-ES"/>
        </a:p>
      </dgm:t>
    </dgm:pt>
    <dgm:pt modelId="{994891D9-E4C9-4AB4-80AF-CF8261BF5AAF}" type="sibTrans" cxnId="{B2084A32-04A7-49C3-A725-CDA27ACC3D2B}">
      <dgm:prSet/>
      <dgm:spPr/>
      <dgm:t>
        <a:bodyPr/>
        <a:lstStyle/>
        <a:p>
          <a:endParaRPr lang="es-ES"/>
        </a:p>
      </dgm:t>
    </dgm:pt>
    <dgm:pt modelId="{D621EA74-3217-4D6B-8307-33F571067507}">
      <dgm:prSet phldrT="[Texto]" custT="1"/>
      <dgm:spPr/>
      <dgm:t>
        <a:bodyPr/>
        <a:lstStyle/>
        <a:p>
          <a:r>
            <a:rPr lang="es-ES" sz="2200" dirty="0"/>
            <a:t>El Sistema autogenerará 12.383 </a:t>
          </a:r>
          <a:r>
            <a:rPr lang="es-CO" sz="2200" dirty="0"/>
            <a:t>KWH/MES</a:t>
          </a:r>
          <a:endParaRPr lang="es-ES" sz="2200" dirty="0"/>
        </a:p>
      </dgm:t>
    </dgm:pt>
    <dgm:pt modelId="{6693B9B5-2CAA-4F0D-BF4B-AD1272A550FB}" type="parTrans" cxnId="{2F5E3528-B920-4264-A4E4-2976D353C4D4}">
      <dgm:prSet/>
      <dgm:spPr/>
      <dgm:t>
        <a:bodyPr/>
        <a:lstStyle/>
        <a:p>
          <a:endParaRPr lang="es-ES"/>
        </a:p>
      </dgm:t>
    </dgm:pt>
    <dgm:pt modelId="{4F4A35D0-1122-4C3B-BEBD-3ED887EA22DD}" type="sibTrans" cxnId="{2F5E3528-B920-4264-A4E4-2976D353C4D4}">
      <dgm:prSet/>
      <dgm:spPr/>
      <dgm:t>
        <a:bodyPr/>
        <a:lstStyle/>
        <a:p>
          <a:endParaRPr lang="es-ES"/>
        </a:p>
      </dgm:t>
    </dgm:pt>
    <dgm:pt modelId="{39DBB50D-CB66-4DED-9288-179D63CCFBA7}">
      <dgm:prSet phldrT="[Texto]" custT="1"/>
      <dgm:spPr/>
      <dgm:t>
        <a:bodyPr/>
        <a:lstStyle/>
        <a:p>
          <a:r>
            <a:rPr lang="es-ES" sz="2000" dirty="0"/>
            <a:t>El ahorro en Facturación es de: </a:t>
          </a:r>
          <a:r>
            <a:rPr lang="es-CO" sz="2000" dirty="0"/>
            <a:t>$7.649.968,31/Mes </a:t>
          </a:r>
        </a:p>
        <a:p>
          <a:r>
            <a:rPr lang="es-CO" sz="2000" dirty="0"/>
            <a:t>El ahorro Anual por Energía es de $91.799.619,7 </a:t>
          </a:r>
        </a:p>
        <a:p>
          <a:r>
            <a:rPr lang="es-ES" sz="2000" dirty="0"/>
            <a:t>Los Incentivos de la Ley 1715 suman: </a:t>
          </a:r>
          <a:r>
            <a:rPr lang="es-CO" sz="2000" dirty="0"/>
            <a:t>$57.682.414,44 anuales </a:t>
          </a:r>
          <a:endParaRPr lang="es-ES" sz="2000" dirty="0"/>
        </a:p>
      </dgm:t>
    </dgm:pt>
    <dgm:pt modelId="{A695E8A3-BEAD-4980-A070-8295C037FED9}" type="parTrans" cxnId="{FB79EEFD-AB5E-4765-9474-1A4B2121BAF8}">
      <dgm:prSet/>
      <dgm:spPr/>
      <dgm:t>
        <a:bodyPr/>
        <a:lstStyle/>
        <a:p>
          <a:endParaRPr lang="es-ES"/>
        </a:p>
      </dgm:t>
    </dgm:pt>
    <dgm:pt modelId="{BFF4C4AB-7C69-4A8C-8E55-78CC3E8EFFC8}" type="sibTrans" cxnId="{FB79EEFD-AB5E-4765-9474-1A4B2121BAF8}">
      <dgm:prSet/>
      <dgm:spPr/>
      <dgm:t>
        <a:bodyPr/>
        <a:lstStyle/>
        <a:p>
          <a:endParaRPr lang="es-ES"/>
        </a:p>
      </dgm:t>
    </dgm:pt>
    <dgm:pt modelId="{5BCF5A75-AC4D-49A1-A603-C0AC14EEA672}">
      <dgm:prSet phldrT="[Texto]" custT="1"/>
      <dgm:spPr/>
      <dgm:t>
        <a:bodyPr/>
        <a:lstStyle/>
        <a:p>
          <a:r>
            <a:rPr lang="es-CO" sz="2200" dirty="0"/>
            <a:t>Los costos de Monitoreo, Operación y Mantenimiento de los equipos instalados asciende a $18.500.000 </a:t>
          </a:r>
        </a:p>
        <a:p>
          <a:endParaRPr lang="es-ES" sz="1700" dirty="0"/>
        </a:p>
      </dgm:t>
    </dgm:pt>
    <dgm:pt modelId="{F940032E-360F-442F-A867-8B129B3527D5}" type="sibTrans" cxnId="{4E12C23A-2A48-4ACC-99CD-551D72407928}">
      <dgm:prSet/>
      <dgm:spPr/>
      <dgm:t>
        <a:bodyPr/>
        <a:lstStyle/>
        <a:p>
          <a:endParaRPr lang="es-ES"/>
        </a:p>
      </dgm:t>
    </dgm:pt>
    <dgm:pt modelId="{0BC7DC2D-107F-40FC-972A-CB88961E34D6}" type="parTrans" cxnId="{4E12C23A-2A48-4ACC-99CD-551D72407928}">
      <dgm:prSet/>
      <dgm:spPr/>
      <dgm:t>
        <a:bodyPr/>
        <a:lstStyle/>
        <a:p>
          <a:endParaRPr lang="es-ES"/>
        </a:p>
      </dgm:t>
    </dgm:pt>
    <dgm:pt modelId="{6F903699-4021-4221-8769-2BC5BF623E7F}">
      <dgm:prSet phldrT="[Texto]" custT="1"/>
      <dgm:spPr/>
      <dgm:t>
        <a:bodyPr/>
        <a:lstStyle/>
        <a:p>
          <a:r>
            <a:rPr lang="es-CO" sz="2000" dirty="0"/>
            <a:t>El costo anual de Recambio de equipos es de $2.256.587,20  </a:t>
          </a:r>
        </a:p>
        <a:p>
          <a:endParaRPr lang="es-ES" sz="1700" dirty="0"/>
        </a:p>
      </dgm:t>
    </dgm:pt>
    <dgm:pt modelId="{440194F0-75DC-4A27-9783-BC786BC2780D}" type="parTrans" cxnId="{8D8809E9-4651-42BA-85E6-7D9B4BFC3B41}">
      <dgm:prSet/>
      <dgm:spPr/>
      <dgm:t>
        <a:bodyPr/>
        <a:lstStyle/>
        <a:p>
          <a:endParaRPr lang="es-CO"/>
        </a:p>
      </dgm:t>
    </dgm:pt>
    <dgm:pt modelId="{978D257A-49B3-4E21-8348-A222374B9944}" type="sibTrans" cxnId="{8D8809E9-4651-42BA-85E6-7D9B4BFC3B41}">
      <dgm:prSet/>
      <dgm:spPr/>
      <dgm:t>
        <a:bodyPr/>
        <a:lstStyle/>
        <a:p>
          <a:endParaRPr lang="es-CO"/>
        </a:p>
      </dgm:t>
    </dgm:pt>
    <dgm:pt modelId="{3140DE89-AB9D-46E5-B4C8-ECAFDDA202D1}">
      <dgm:prSet phldrT="[Texto]" custT="1"/>
      <dgm:spPr/>
      <dgm:t>
        <a:bodyPr/>
        <a:lstStyle/>
        <a:p>
          <a:endParaRPr lang="es-CO" sz="2000" dirty="0"/>
        </a:p>
        <a:p>
          <a:r>
            <a:rPr lang="es-CO" sz="2000" dirty="0"/>
            <a:t>Con el plan de mantenimiento y la actualización de equipos a los 15 años, se garantiza la vida útil del sistema a 30 años</a:t>
          </a:r>
        </a:p>
        <a:p>
          <a:endParaRPr lang="es-ES" sz="1700" dirty="0"/>
        </a:p>
      </dgm:t>
    </dgm:pt>
    <dgm:pt modelId="{C3D93671-1508-4ECF-8E14-F9F47C629EFC}" type="parTrans" cxnId="{D1FE4C10-F457-4780-B8E0-5BB7858B9C8F}">
      <dgm:prSet/>
      <dgm:spPr/>
      <dgm:t>
        <a:bodyPr/>
        <a:lstStyle/>
        <a:p>
          <a:endParaRPr lang="es-CO"/>
        </a:p>
      </dgm:t>
    </dgm:pt>
    <dgm:pt modelId="{00B63BF5-9BFB-4171-9301-4B9CCF77B1AF}" type="sibTrans" cxnId="{D1FE4C10-F457-4780-B8E0-5BB7858B9C8F}">
      <dgm:prSet/>
      <dgm:spPr/>
      <dgm:t>
        <a:bodyPr/>
        <a:lstStyle/>
        <a:p>
          <a:endParaRPr lang="es-CO"/>
        </a:p>
      </dgm:t>
    </dgm:pt>
    <dgm:pt modelId="{47CEE492-F548-43D4-BE01-739BF56D7FCC}" type="pres">
      <dgm:prSet presAssocID="{A8144570-DDD4-4E49-83E8-0723D875EF82}" presName="Name0" presStyleCnt="0">
        <dgm:presLayoutVars>
          <dgm:dir/>
          <dgm:resizeHandles val="exact"/>
        </dgm:presLayoutVars>
      </dgm:prSet>
      <dgm:spPr/>
    </dgm:pt>
    <dgm:pt modelId="{C5EEC93B-8015-4DC1-A0E8-D0AC2900C6F4}" type="pres">
      <dgm:prSet presAssocID="{51CEC522-DA8F-4E1D-B0ED-7B6C966DDAD9}" presName="node" presStyleLbl="node1" presStyleIdx="0" presStyleCnt="5" custScaleX="114165" custScaleY="132667">
        <dgm:presLayoutVars>
          <dgm:bulletEnabled val="1"/>
        </dgm:presLayoutVars>
      </dgm:prSet>
      <dgm:spPr/>
    </dgm:pt>
    <dgm:pt modelId="{E8957A4E-57B0-4746-877C-FD058AB72032}" type="pres">
      <dgm:prSet presAssocID="{B2D51341-050C-4E79-B6A9-B51128836148}" presName="sibTrans" presStyleLbl="sibTrans1D1" presStyleIdx="0" presStyleCnt="4"/>
      <dgm:spPr/>
    </dgm:pt>
    <dgm:pt modelId="{DFA7DE5C-9B4B-4765-A633-E27B118A74D2}" type="pres">
      <dgm:prSet presAssocID="{B2D51341-050C-4E79-B6A9-B51128836148}" presName="connectorText" presStyleLbl="sibTrans1D1" presStyleIdx="0" presStyleCnt="4"/>
      <dgm:spPr/>
    </dgm:pt>
    <dgm:pt modelId="{4ABEA2FA-30EC-4EC0-BE6A-BB9D332A7986}" type="pres">
      <dgm:prSet presAssocID="{39DBB50D-CB66-4DED-9288-179D63CCFBA7}" presName="node" presStyleLbl="node1" presStyleIdx="1" presStyleCnt="5" custScaleX="120950" custScaleY="111892">
        <dgm:presLayoutVars>
          <dgm:bulletEnabled val="1"/>
        </dgm:presLayoutVars>
      </dgm:prSet>
      <dgm:spPr/>
    </dgm:pt>
    <dgm:pt modelId="{E69A4F92-E1DF-4AE9-9BE4-DF3393AB67CF}" type="pres">
      <dgm:prSet presAssocID="{BFF4C4AB-7C69-4A8C-8E55-78CC3E8EFFC8}" presName="sibTrans" presStyleLbl="sibTrans1D1" presStyleIdx="1" presStyleCnt="4"/>
      <dgm:spPr/>
    </dgm:pt>
    <dgm:pt modelId="{D141108D-D7E4-488F-8EE1-5B43B659BCDC}" type="pres">
      <dgm:prSet presAssocID="{BFF4C4AB-7C69-4A8C-8E55-78CC3E8EFFC8}" presName="connectorText" presStyleLbl="sibTrans1D1" presStyleIdx="1" presStyleCnt="4"/>
      <dgm:spPr/>
    </dgm:pt>
    <dgm:pt modelId="{501EC4EC-F4A0-45AD-80A8-8126B5AF574C}" type="pres">
      <dgm:prSet presAssocID="{5BCF5A75-AC4D-49A1-A603-C0AC14EEA672}" presName="node" presStyleLbl="node1" presStyleIdx="2" presStyleCnt="5">
        <dgm:presLayoutVars>
          <dgm:bulletEnabled val="1"/>
        </dgm:presLayoutVars>
      </dgm:prSet>
      <dgm:spPr/>
    </dgm:pt>
    <dgm:pt modelId="{19F824C3-420A-4911-BAE1-169C6B887B9C}" type="pres">
      <dgm:prSet presAssocID="{F940032E-360F-442F-A867-8B129B3527D5}" presName="sibTrans" presStyleLbl="sibTrans1D1" presStyleIdx="2" presStyleCnt="4"/>
      <dgm:spPr/>
    </dgm:pt>
    <dgm:pt modelId="{C4AF1AAA-4431-4065-B268-4390F490BBD8}" type="pres">
      <dgm:prSet presAssocID="{F940032E-360F-442F-A867-8B129B3527D5}" presName="connectorText" presStyleLbl="sibTrans1D1" presStyleIdx="2" presStyleCnt="4"/>
      <dgm:spPr/>
    </dgm:pt>
    <dgm:pt modelId="{D5BA2C8D-8E2F-4D76-B70F-C495A6C75623}" type="pres">
      <dgm:prSet presAssocID="{6F903699-4021-4221-8769-2BC5BF623E7F}" presName="node" presStyleLbl="node1" presStyleIdx="3" presStyleCnt="5">
        <dgm:presLayoutVars>
          <dgm:bulletEnabled val="1"/>
        </dgm:presLayoutVars>
      </dgm:prSet>
      <dgm:spPr/>
    </dgm:pt>
    <dgm:pt modelId="{F6A27741-B23D-4975-9480-E33745EAC7A0}" type="pres">
      <dgm:prSet presAssocID="{978D257A-49B3-4E21-8348-A222374B9944}" presName="sibTrans" presStyleLbl="sibTrans1D1" presStyleIdx="3" presStyleCnt="4"/>
      <dgm:spPr/>
    </dgm:pt>
    <dgm:pt modelId="{112E60A0-78FB-452E-BFE5-E9D2569CEEA0}" type="pres">
      <dgm:prSet presAssocID="{978D257A-49B3-4E21-8348-A222374B9944}" presName="connectorText" presStyleLbl="sibTrans1D1" presStyleIdx="3" presStyleCnt="4"/>
      <dgm:spPr/>
    </dgm:pt>
    <dgm:pt modelId="{CA04A872-5564-4098-9E46-F33E2AEC4C86}" type="pres">
      <dgm:prSet presAssocID="{3140DE89-AB9D-46E5-B4C8-ECAFDDA202D1}" presName="node" presStyleLbl="node1" presStyleIdx="4" presStyleCnt="5">
        <dgm:presLayoutVars>
          <dgm:bulletEnabled val="1"/>
        </dgm:presLayoutVars>
      </dgm:prSet>
      <dgm:spPr/>
    </dgm:pt>
  </dgm:ptLst>
  <dgm:cxnLst>
    <dgm:cxn modelId="{8E45AD04-8136-4865-8BD9-1D00B2F29F34}" type="presOf" srcId="{BFF4C4AB-7C69-4A8C-8E55-78CC3E8EFFC8}" destId="{D141108D-D7E4-488F-8EE1-5B43B659BCDC}" srcOrd="1" destOrd="0" presId="urn:microsoft.com/office/officeart/2005/8/layout/bProcess3"/>
    <dgm:cxn modelId="{D1FE4C10-F457-4780-B8E0-5BB7858B9C8F}" srcId="{A8144570-DDD4-4E49-83E8-0723D875EF82}" destId="{3140DE89-AB9D-46E5-B4C8-ECAFDDA202D1}" srcOrd="4" destOrd="0" parTransId="{C3D93671-1508-4ECF-8E14-F9F47C629EFC}" sibTransId="{00B63BF5-9BFB-4171-9301-4B9CCF77B1AF}"/>
    <dgm:cxn modelId="{2F5E3528-B920-4264-A4E4-2976D353C4D4}" srcId="{51CEC522-DA8F-4E1D-B0ED-7B6C966DDAD9}" destId="{D621EA74-3217-4D6B-8307-33F571067507}" srcOrd="1" destOrd="0" parTransId="{6693B9B5-2CAA-4F0D-BF4B-AD1272A550FB}" sibTransId="{4F4A35D0-1122-4C3B-BEBD-3ED887EA22DD}"/>
    <dgm:cxn modelId="{B2084A32-04A7-49C3-A725-CDA27ACC3D2B}" srcId="{51CEC522-DA8F-4E1D-B0ED-7B6C966DDAD9}" destId="{C0A1A9CD-0A82-4B7A-9355-D0E942FE92E2}" srcOrd="0" destOrd="0" parTransId="{15103054-E39A-4B9C-BE22-B0325EA13EC0}" sibTransId="{994891D9-E4C9-4AB4-80AF-CF8261BF5AAF}"/>
    <dgm:cxn modelId="{4E12C23A-2A48-4ACC-99CD-551D72407928}" srcId="{A8144570-DDD4-4E49-83E8-0723D875EF82}" destId="{5BCF5A75-AC4D-49A1-A603-C0AC14EEA672}" srcOrd="2" destOrd="0" parTransId="{0BC7DC2D-107F-40FC-972A-CB88961E34D6}" sibTransId="{F940032E-360F-442F-A867-8B129B3527D5}"/>
    <dgm:cxn modelId="{0FFFFB3B-D8D9-4735-B775-FD8028B3CC03}" type="presOf" srcId="{978D257A-49B3-4E21-8348-A222374B9944}" destId="{112E60A0-78FB-452E-BFE5-E9D2569CEEA0}" srcOrd="1" destOrd="0" presId="urn:microsoft.com/office/officeart/2005/8/layout/bProcess3"/>
    <dgm:cxn modelId="{DB7C253D-258F-427C-BDCE-57BBC0F87083}" type="presOf" srcId="{F940032E-360F-442F-A867-8B129B3527D5}" destId="{C4AF1AAA-4431-4065-B268-4390F490BBD8}" srcOrd="1" destOrd="0" presId="urn:microsoft.com/office/officeart/2005/8/layout/bProcess3"/>
    <dgm:cxn modelId="{47C8D93F-577D-4594-9A3C-C76B78E45D87}" type="presOf" srcId="{978D257A-49B3-4E21-8348-A222374B9944}" destId="{F6A27741-B23D-4975-9480-E33745EAC7A0}" srcOrd="0" destOrd="0" presId="urn:microsoft.com/office/officeart/2005/8/layout/bProcess3"/>
    <dgm:cxn modelId="{55B8265C-09E5-46FC-A1C2-35F4BDE3AA31}" type="presOf" srcId="{D621EA74-3217-4D6B-8307-33F571067507}" destId="{C5EEC93B-8015-4DC1-A0E8-D0AC2900C6F4}" srcOrd="0" destOrd="2" presId="urn:microsoft.com/office/officeart/2005/8/layout/bProcess3"/>
    <dgm:cxn modelId="{D71A5163-390F-49AB-B507-3A7D428DBB13}" type="presOf" srcId="{39DBB50D-CB66-4DED-9288-179D63CCFBA7}" destId="{4ABEA2FA-30EC-4EC0-BE6A-BB9D332A7986}" srcOrd="0" destOrd="0" presId="urn:microsoft.com/office/officeart/2005/8/layout/bProcess3"/>
    <dgm:cxn modelId="{CE7CE749-DCE2-4D2A-AECC-154ACEB64DCB}" type="presOf" srcId="{3140DE89-AB9D-46E5-B4C8-ECAFDDA202D1}" destId="{CA04A872-5564-4098-9E46-F33E2AEC4C86}" srcOrd="0" destOrd="0" presId="urn:microsoft.com/office/officeart/2005/8/layout/bProcess3"/>
    <dgm:cxn modelId="{15977351-564A-4131-A266-5C43FA71C8CE}" type="presOf" srcId="{5BCF5A75-AC4D-49A1-A603-C0AC14EEA672}" destId="{501EC4EC-F4A0-45AD-80A8-8126B5AF574C}" srcOrd="0" destOrd="0" presId="urn:microsoft.com/office/officeart/2005/8/layout/bProcess3"/>
    <dgm:cxn modelId="{1F6E2876-031E-4914-A963-F02BA56BB063}" type="presOf" srcId="{C0A1A9CD-0A82-4B7A-9355-D0E942FE92E2}" destId="{C5EEC93B-8015-4DC1-A0E8-D0AC2900C6F4}" srcOrd="0" destOrd="1" presId="urn:microsoft.com/office/officeart/2005/8/layout/bProcess3"/>
    <dgm:cxn modelId="{0AB4467C-C587-4A5E-9193-89C3FBE2E9EF}" type="presOf" srcId="{A8144570-DDD4-4E49-83E8-0723D875EF82}" destId="{47CEE492-F548-43D4-BE01-739BF56D7FCC}" srcOrd="0" destOrd="0" presId="urn:microsoft.com/office/officeart/2005/8/layout/bProcess3"/>
    <dgm:cxn modelId="{7C2F7989-D32D-4CC6-9C55-314C74B8FE83}" type="presOf" srcId="{F940032E-360F-442F-A867-8B129B3527D5}" destId="{19F824C3-420A-4911-BAE1-169C6B887B9C}" srcOrd="0" destOrd="0" presId="urn:microsoft.com/office/officeart/2005/8/layout/bProcess3"/>
    <dgm:cxn modelId="{EAEB7499-98F9-4145-88C8-8053C38142DC}" type="presOf" srcId="{B2D51341-050C-4E79-B6A9-B51128836148}" destId="{E8957A4E-57B0-4746-877C-FD058AB72032}" srcOrd="0" destOrd="0" presId="urn:microsoft.com/office/officeart/2005/8/layout/bProcess3"/>
    <dgm:cxn modelId="{F0810BCC-D04F-4506-989F-22393FBAEE65}" type="presOf" srcId="{51CEC522-DA8F-4E1D-B0ED-7B6C966DDAD9}" destId="{C5EEC93B-8015-4DC1-A0E8-D0AC2900C6F4}" srcOrd="0" destOrd="0" presId="urn:microsoft.com/office/officeart/2005/8/layout/bProcess3"/>
    <dgm:cxn modelId="{0E4C95D5-9D7F-4E3E-9963-A606B219F531}" type="presOf" srcId="{6F903699-4021-4221-8769-2BC5BF623E7F}" destId="{D5BA2C8D-8E2F-4D76-B70F-C495A6C75623}" srcOrd="0" destOrd="0" presId="urn:microsoft.com/office/officeart/2005/8/layout/bProcess3"/>
    <dgm:cxn modelId="{F88CB0D7-D8B8-490D-AF36-7B88CB5AB293}" type="presOf" srcId="{BFF4C4AB-7C69-4A8C-8E55-78CC3E8EFFC8}" destId="{E69A4F92-E1DF-4AE9-9BE4-DF3393AB67CF}" srcOrd="0" destOrd="0" presId="urn:microsoft.com/office/officeart/2005/8/layout/bProcess3"/>
    <dgm:cxn modelId="{8D8809E9-4651-42BA-85E6-7D9B4BFC3B41}" srcId="{A8144570-DDD4-4E49-83E8-0723D875EF82}" destId="{6F903699-4021-4221-8769-2BC5BF623E7F}" srcOrd="3" destOrd="0" parTransId="{440194F0-75DC-4A27-9783-BC786BC2780D}" sibTransId="{978D257A-49B3-4E21-8348-A222374B9944}"/>
    <dgm:cxn modelId="{67624CEF-D25A-415B-9F9B-5C4F8C9CD57A}" type="presOf" srcId="{B2D51341-050C-4E79-B6A9-B51128836148}" destId="{DFA7DE5C-9B4B-4765-A633-E27B118A74D2}" srcOrd="1" destOrd="0" presId="urn:microsoft.com/office/officeart/2005/8/layout/bProcess3"/>
    <dgm:cxn modelId="{CD5B44FC-5CE3-45D6-BCC6-BF242FFB4FF5}" srcId="{A8144570-DDD4-4E49-83E8-0723D875EF82}" destId="{51CEC522-DA8F-4E1D-B0ED-7B6C966DDAD9}" srcOrd="0" destOrd="0" parTransId="{D66BF59B-F101-4250-AA49-227F2BB50FC0}" sibTransId="{B2D51341-050C-4E79-B6A9-B51128836148}"/>
    <dgm:cxn modelId="{FB79EEFD-AB5E-4765-9474-1A4B2121BAF8}" srcId="{A8144570-DDD4-4E49-83E8-0723D875EF82}" destId="{39DBB50D-CB66-4DED-9288-179D63CCFBA7}" srcOrd="1" destOrd="0" parTransId="{A695E8A3-BEAD-4980-A070-8295C037FED9}" sibTransId="{BFF4C4AB-7C69-4A8C-8E55-78CC3E8EFFC8}"/>
    <dgm:cxn modelId="{2EC5D0F4-8325-4E7A-B85C-97CD1CFD8EFC}" type="presParOf" srcId="{47CEE492-F548-43D4-BE01-739BF56D7FCC}" destId="{C5EEC93B-8015-4DC1-A0E8-D0AC2900C6F4}" srcOrd="0" destOrd="0" presId="urn:microsoft.com/office/officeart/2005/8/layout/bProcess3"/>
    <dgm:cxn modelId="{B15224EA-F35A-419F-9C7B-99B25B39221D}" type="presParOf" srcId="{47CEE492-F548-43D4-BE01-739BF56D7FCC}" destId="{E8957A4E-57B0-4746-877C-FD058AB72032}" srcOrd="1" destOrd="0" presId="urn:microsoft.com/office/officeart/2005/8/layout/bProcess3"/>
    <dgm:cxn modelId="{F03CFCCD-D45E-41B3-BEC9-B97782362261}" type="presParOf" srcId="{E8957A4E-57B0-4746-877C-FD058AB72032}" destId="{DFA7DE5C-9B4B-4765-A633-E27B118A74D2}" srcOrd="0" destOrd="0" presId="urn:microsoft.com/office/officeart/2005/8/layout/bProcess3"/>
    <dgm:cxn modelId="{5AA974B8-B2AB-40F9-A80B-E89F4FF71B27}" type="presParOf" srcId="{47CEE492-F548-43D4-BE01-739BF56D7FCC}" destId="{4ABEA2FA-30EC-4EC0-BE6A-BB9D332A7986}" srcOrd="2" destOrd="0" presId="urn:microsoft.com/office/officeart/2005/8/layout/bProcess3"/>
    <dgm:cxn modelId="{F241F1C5-7B60-4BEC-A950-0E5A201D74DA}" type="presParOf" srcId="{47CEE492-F548-43D4-BE01-739BF56D7FCC}" destId="{E69A4F92-E1DF-4AE9-9BE4-DF3393AB67CF}" srcOrd="3" destOrd="0" presId="urn:microsoft.com/office/officeart/2005/8/layout/bProcess3"/>
    <dgm:cxn modelId="{8B53C5AA-7FA4-41A9-A855-B7EB16ACF8AC}" type="presParOf" srcId="{E69A4F92-E1DF-4AE9-9BE4-DF3393AB67CF}" destId="{D141108D-D7E4-488F-8EE1-5B43B659BCDC}" srcOrd="0" destOrd="0" presId="urn:microsoft.com/office/officeart/2005/8/layout/bProcess3"/>
    <dgm:cxn modelId="{806E42DC-E61F-4A3B-93AC-94FBA17414FD}" type="presParOf" srcId="{47CEE492-F548-43D4-BE01-739BF56D7FCC}" destId="{501EC4EC-F4A0-45AD-80A8-8126B5AF574C}" srcOrd="4" destOrd="0" presId="urn:microsoft.com/office/officeart/2005/8/layout/bProcess3"/>
    <dgm:cxn modelId="{CA192FCF-424C-43B8-AB6A-FF90E608FDDC}" type="presParOf" srcId="{47CEE492-F548-43D4-BE01-739BF56D7FCC}" destId="{19F824C3-420A-4911-BAE1-169C6B887B9C}" srcOrd="5" destOrd="0" presId="urn:microsoft.com/office/officeart/2005/8/layout/bProcess3"/>
    <dgm:cxn modelId="{E1A6C98D-E6B2-436B-A61A-464A920E814C}" type="presParOf" srcId="{19F824C3-420A-4911-BAE1-169C6B887B9C}" destId="{C4AF1AAA-4431-4065-B268-4390F490BBD8}" srcOrd="0" destOrd="0" presId="urn:microsoft.com/office/officeart/2005/8/layout/bProcess3"/>
    <dgm:cxn modelId="{A0694223-B6E3-43DF-8442-89357407C71A}" type="presParOf" srcId="{47CEE492-F548-43D4-BE01-739BF56D7FCC}" destId="{D5BA2C8D-8E2F-4D76-B70F-C495A6C75623}" srcOrd="6" destOrd="0" presId="urn:microsoft.com/office/officeart/2005/8/layout/bProcess3"/>
    <dgm:cxn modelId="{A2D069E5-36CF-4504-B8DE-6BCD80010C6E}" type="presParOf" srcId="{47CEE492-F548-43D4-BE01-739BF56D7FCC}" destId="{F6A27741-B23D-4975-9480-E33745EAC7A0}" srcOrd="7" destOrd="0" presId="urn:microsoft.com/office/officeart/2005/8/layout/bProcess3"/>
    <dgm:cxn modelId="{36D2687E-D4FD-4721-A4D2-914D05F1BFF4}" type="presParOf" srcId="{F6A27741-B23D-4975-9480-E33745EAC7A0}" destId="{112E60A0-78FB-452E-BFE5-E9D2569CEEA0}" srcOrd="0" destOrd="0" presId="urn:microsoft.com/office/officeart/2005/8/layout/bProcess3"/>
    <dgm:cxn modelId="{C7075DA1-6049-44E0-A6D9-746B6470F85A}" type="presParOf" srcId="{47CEE492-F548-43D4-BE01-739BF56D7FCC}" destId="{CA04A872-5564-4098-9E46-F33E2AEC4C86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1487AE-B0C0-4535-BBA7-95B593C228A2}" type="doc">
      <dgm:prSet loTypeId="urn:microsoft.com/office/officeart/2008/layout/PictureAccentList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CFFA59C-D139-4A71-9D82-493E6F17407D}">
      <dgm:prSet phldrT="[Texto]"/>
      <dgm:spPr/>
      <dgm:t>
        <a:bodyPr/>
        <a:lstStyle/>
        <a:p>
          <a:r>
            <a:rPr lang="es-CO" dirty="0"/>
            <a:t>Beneficios Generales</a:t>
          </a:r>
          <a:endParaRPr lang="es-ES" dirty="0"/>
        </a:p>
      </dgm:t>
    </dgm:pt>
    <dgm:pt modelId="{8752AE0B-5C72-450F-BC08-84DB645EB917}" type="parTrans" cxnId="{DC617BA5-9713-4469-A9E8-921689548571}">
      <dgm:prSet/>
      <dgm:spPr/>
      <dgm:t>
        <a:bodyPr/>
        <a:lstStyle/>
        <a:p>
          <a:endParaRPr lang="es-ES"/>
        </a:p>
      </dgm:t>
    </dgm:pt>
    <dgm:pt modelId="{6E6E03BF-5C0A-4A62-9B86-07B05C7FF8F2}" type="sibTrans" cxnId="{DC617BA5-9713-4469-A9E8-921689548571}">
      <dgm:prSet/>
      <dgm:spPr/>
      <dgm:t>
        <a:bodyPr/>
        <a:lstStyle/>
        <a:p>
          <a:endParaRPr lang="es-ES"/>
        </a:p>
      </dgm:t>
    </dgm:pt>
    <dgm:pt modelId="{9EF38A20-ECE5-471C-81C7-637A5FA24BD0}">
      <dgm:prSet phldrT="[Texto]" custT="1"/>
      <dgm:spPr/>
      <dgm:t>
        <a:bodyPr/>
        <a:lstStyle/>
        <a:p>
          <a:r>
            <a:rPr lang="es-ES" sz="2200" dirty="0"/>
            <a:t>Reducción hasta de un 80% mensual de la Facturación de Energía</a:t>
          </a:r>
        </a:p>
      </dgm:t>
    </dgm:pt>
    <dgm:pt modelId="{BA1D5285-8AAE-4B33-95B9-20D6C5E23CFF}" type="parTrans" cxnId="{BFA6F58C-DEA4-4FDD-B356-5642DDF74707}">
      <dgm:prSet/>
      <dgm:spPr/>
      <dgm:t>
        <a:bodyPr/>
        <a:lstStyle/>
        <a:p>
          <a:endParaRPr lang="es-ES"/>
        </a:p>
      </dgm:t>
    </dgm:pt>
    <dgm:pt modelId="{B58C4BE5-812C-4AE2-A74C-73F93E6EC21A}" type="sibTrans" cxnId="{BFA6F58C-DEA4-4FDD-B356-5642DDF74707}">
      <dgm:prSet/>
      <dgm:spPr/>
      <dgm:t>
        <a:bodyPr/>
        <a:lstStyle/>
        <a:p>
          <a:endParaRPr lang="es-ES"/>
        </a:p>
      </dgm:t>
    </dgm:pt>
    <dgm:pt modelId="{F70451F1-5FB0-4F97-95A0-E0797612E493}">
      <dgm:prSet phldrT="[Texto]" custT="1"/>
      <dgm:spPr/>
      <dgm:t>
        <a:bodyPr/>
        <a:lstStyle/>
        <a:p>
          <a:r>
            <a:rPr lang="es-ES" sz="2200" dirty="0"/>
            <a:t>Autogeneración de 2 </a:t>
          </a:r>
          <a:r>
            <a:rPr lang="es-ES" sz="2200" dirty="0" err="1"/>
            <a:t>MWh</a:t>
          </a:r>
          <a:r>
            <a:rPr lang="es-ES" sz="2200" dirty="0"/>
            <a:t> mes a partir de energías limpias </a:t>
          </a:r>
        </a:p>
      </dgm:t>
    </dgm:pt>
    <dgm:pt modelId="{57B4B915-BFBE-4781-B173-F2FD3EE18AD3}" type="parTrans" cxnId="{C310A178-8A59-457F-A043-2CEE84E77F40}">
      <dgm:prSet/>
      <dgm:spPr/>
      <dgm:t>
        <a:bodyPr/>
        <a:lstStyle/>
        <a:p>
          <a:endParaRPr lang="es-ES"/>
        </a:p>
      </dgm:t>
    </dgm:pt>
    <dgm:pt modelId="{3F39314C-CC93-483D-98C5-90FEB1EFFC02}" type="sibTrans" cxnId="{C310A178-8A59-457F-A043-2CEE84E77F40}">
      <dgm:prSet/>
      <dgm:spPr/>
      <dgm:t>
        <a:bodyPr/>
        <a:lstStyle/>
        <a:p>
          <a:endParaRPr lang="es-ES"/>
        </a:p>
      </dgm:t>
    </dgm:pt>
    <dgm:pt modelId="{9FA113BD-2789-450B-912E-EDDB8165EE29}">
      <dgm:prSet phldrT="[Texto]" custT="1"/>
      <dgm:spPr/>
      <dgm:t>
        <a:bodyPr/>
        <a:lstStyle/>
        <a:p>
          <a:r>
            <a:rPr lang="es-ES" sz="2200" dirty="0"/>
            <a:t>Valorización de la empresa por RSE, convirtiéndose en empresa líder en el sector a nivel nacional en Uso Racional y Eficiente de Energía</a:t>
          </a:r>
        </a:p>
      </dgm:t>
    </dgm:pt>
    <dgm:pt modelId="{5253F0A3-BA9A-446E-83D1-8ED9ADA2F70C}" type="parTrans" cxnId="{897AE000-30E8-4975-ADAE-F860743EBAC7}">
      <dgm:prSet/>
      <dgm:spPr/>
      <dgm:t>
        <a:bodyPr/>
        <a:lstStyle/>
        <a:p>
          <a:endParaRPr lang="es-ES"/>
        </a:p>
      </dgm:t>
    </dgm:pt>
    <dgm:pt modelId="{51468877-EDBE-4491-B237-FCB30B61D248}" type="sibTrans" cxnId="{897AE000-30E8-4975-ADAE-F860743EBAC7}">
      <dgm:prSet/>
      <dgm:spPr/>
      <dgm:t>
        <a:bodyPr/>
        <a:lstStyle/>
        <a:p>
          <a:endParaRPr lang="es-ES"/>
        </a:p>
      </dgm:t>
    </dgm:pt>
    <dgm:pt modelId="{9829C7A5-6717-47DA-A4F5-9F1AF2F8ECBD}">
      <dgm:prSet phldrT="[Texto]"/>
      <dgm:spPr/>
      <dgm:t>
        <a:bodyPr/>
        <a:lstStyle/>
        <a:p>
          <a:r>
            <a:rPr lang="es-ES" dirty="0"/>
            <a:t>Reducción de </a:t>
          </a:r>
          <a:r>
            <a:rPr lang="es-ES" dirty="0" err="1"/>
            <a:t>xxx</a:t>
          </a:r>
          <a:r>
            <a:rPr lang="es-ES" dirty="0"/>
            <a:t> </a:t>
          </a:r>
          <a:r>
            <a:rPr lang="es-ES" dirty="0" err="1"/>
            <a:t>Tn</a:t>
          </a:r>
          <a:r>
            <a:rPr lang="es-ES" dirty="0"/>
            <a:t> anuales de CO</a:t>
          </a:r>
          <a:r>
            <a:rPr lang="es-ES" baseline="-25000" dirty="0"/>
            <a:t>2</a:t>
          </a:r>
        </a:p>
      </dgm:t>
    </dgm:pt>
    <dgm:pt modelId="{5B7EDA7B-3BB8-46D0-AF9D-6B3E59039A48}" type="parTrans" cxnId="{7ABEB821-6358-464E-88CF-9AEDB2814421}">
      <dgm:prSet/>
      <dgm:spPr/>
      <dgm:t>
        <a:bodyPr/>
        <a:lstStyle/>
        <a:p>
          <a:endParaRPr lang="es-CO"/>
        </a:p>
      </dgm:t>
    </dgm:pt>
    <dgm:pt modelId="{91C7E49B-319A-41DC-B548-2B8A8723BEF7}" type="sibTrans" cxnId="{7ABEB821-6358-464E-88CF-9AEDB2814421}">
      <dgm:prSet/>
      <dgm:spPr/>
      <dgm:t>
        <a:bodyPr/>
        <a:lstStyle/>
        <a:p>
          <a:endParaRPr lang="es-CO"/>
        </a:p>
      </dgm:t>
    </dgm:pt>
    <dgm:pt modelId="{BF535094-A30E-4110-B290-51A3EE54C540}" type="pres">
      <dgm:prSet presAssocID="{FF1487AE-B0C0-4535-BBA7-95B593C228A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4D30CF8-3565-4EB0-9759-C999AE079D47}" type="pres">
      <dgm:prSet presAssocID="{7CFFA59C-D139-4A71-9D82-493E6F17407D}" presName="root" presStyleCnt="0">
        <dgm:presLayoutVars>
          <dgm:chMax/>
          <dgm:chPref val="4"/>
        </dgm:presLayoutVars>
      </dgm:prSet>
      <dgm:spPr/>
    </dgm:pt>
    <dgm:pt modelId="{15945239-6126-454C-8126-941DBDB95AFD}" type="pres">
      <dgm:prSet presAssocID="{7CFFA59C-D139-4A71-9D82-493E6F17407D}" presName="rootComposite" presStyleCnt="0">
        <dgm:presLayoutVars/>
      </dgm:prSet>
      <dgm:spPr/>
    </dgm:pt>
    <dgm:pt modelId="{DFBC4AEA-584B-4D76-AF6F-E29890215267}" type="pres">
      <dgm:prSet presAssocID="{7CFFA59C-D139-4A71-9D82-493E6F17407D}" presName="rootText" presStyleLbl="node0" presStyleIdx="0" presStyleCnt="1" custLinFactNeighborX="365" custLinFactNeighborY="-10464">
        <dgm:presLayoutVars>
          <dgm:chMax/>
          <dgm:chPref val="4"/>
        </dgm:presLayoutVars>
      </dgm:prSet>
      <dgm:spPr/>
    </dgm:pt>
    <dgm:pt modelId="{C13D8172-3C2B-42F6-BC78-5C75D41B8287}" type="pres">
      <dgm:prSet presAssocID="{7CFFA59C-D139-4A71-9D82-493E6F17407D}" presName="childShape" presStyleCnt="0">
        <dgm:presLayoutVars>
          <dgm:chMax val="0"/>
          <dgm:chPref val="0"/>
        </dgm:presLayoutVars>
      </dgm:prSet>
      <dgm:spPr/>
    </dgm:pt>
    <dgm:pt modelId="{7A28A656-97DF-47AF-BDBB-3FD3CFEB4744}" type="pres">
      <dgm:prSet presAssocID="{9EF38A20-ECE5-471C-81C7-637A5FA24BD0}" presName="childComposite" presStyleCnt="0">
        <dgm:presLayoutVars>
          <dgm:chMax val="0"/>
          <dgm:chPref val="0"/>
        </dgm:presLayoutVars>
      </dgm:prSet>
      <dgm:spPr/>
    </dgm:pt>
    <dgm:pt modelId="{5C36C489-8B86-470C-87B6-62D34A5129CB}" type="pres">
      <dgm:prSet presAssocID="{9EF38A20-ECE5-471C-81C7-637A5FA24BD0}" presName="Image" presStyleLbl="node1" presStyleIdx="0" presStyleCnt="4" custScaleX="63095" custScaleY="45661" custLinFactNeighborY="-1525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C71BF54-5D14-41D6-B827-E2DED8238F03}" type="pres">
      <dgm:prSet presAssocID="{9EF38A20-ECE5-471C-81C7-637A5FA24BD0}" presName="childText" presStyleLbl="lnNode1" presStyleIdx="0" presStyleCnt="4" custScaleX="98610" custScaleY="51169" custLinFactNeighborY="-18702">
        <dgm:presLayoutVars>
          <dgm:chMax val="0"/>
          <dgm:chPref val="0"/>
          <dgm:bulletEnabled val="1"/>
        </dgm:presLayoutVars>
      </dgm:prSet>
      <dgm:spPr/>
    </dgm:pt>
    <dgm:pt modelId="{315B52E4-081E-422B-9170-64434CAC266E}" type="pres">
      <dgm:prSet presAssocID="{F70451F1-5FB0-4F97-95A0-E0797612E493}" presName="childComposite" presStyleCnt="0">
        <dgm:presLayoutVars>
          <dgm:chMax val="0"/>
          <dgm:chPref val="0"/>
        </dgm:presLayoutVars>
      </dgm:prSet>
      <dgm:spPr/>
    </dgm:pt>
    <dgm:pt modelId="{A6E0D326-A37B-4E27-BFC6-FA51B2F43092}" type="pres">
      <dgm:prSet presAssocID="{F70451F1-5FB0-4F97-95A0-E0797612E493}" presName="Image" presStyleLbl="node1" presStyleIdx="1" presStyleCnt="4" custScaleX="54488" custScaleY="57237" custLinFactNeighborX="-1231" custLinFactNeighborY="-2400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480B265-4DC6-49EC-AC89-41A04352C3A8}" type="pres">
      <dgm:prSet presAssocID="{F70451F1-5FB0-4F97-95A0-E0797612E493}" presName="childText" presStyleLbl="lnNode1" presStyleIdx="1" presStyleCnt="4" custScaleX="98551" custScaleY="54166" custLinFactNeighborX="217" custLinFactNeighborY="-20069">
        <dgm:presLayoutVars>
          <dgm:chMax val="0"/>
          <dgm:chPref val="0"/>
          <dgm:bulletEnabled val="1"/>
        </dgm:presLayoutVars>
      </dgm:prSet>
      <dgm:spPr/>
    </dgm:pt>
    <dgm:pt modelId="{0BA02272-1EC9-4A4D-9465-0F6010BEFED7}" type="pres">
      <dgm:prSet presAssocID="{9FA113BD-2789-450B-912E-EDDB8165EE29}" presName="childComposite" presStyleCnt="0">
        <dgm:presLayoutVars>
          <dgm:chMax val="0"/>
          <dgm:chPref val="0"/>
        </dgm:presLayoutVars>
      </dgm:prSet>
      <dgm:spPr/>
    </dgm:pt>
    <dgm:pt modelId="{010346A6-AE84-407E-A7A2-1BD036C268B5}" type="pres">
      <dgm:prSet presAssocID="{9FA113BD-2789-450B-912E-EDDB8165EE29}" presName="Image" presStyleLbl="node1" presStyleIdx="2" presStyleCnt="4" custScaleX="50343" custScaleY="53397" custLinFactNeighborX="3693" custLinFactNeighborY="-2585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531F89FA-4FCF-416B-A35B-E5664BAED8B8}" type="pres">
      <dgm:prSet presAssocID="{9FA113BD-2789-450B-912E-EDDB8165EE29}" presName="childText" presStyleLbl="lnNode1" presStyleIdx="2" presStyleCnt="4" custScaleX="98935" custScaleY="61326" custLinFactNeighborX="326" custLinFactNeighborY="-23123">
        <dgm:presLayoutVars>
          <dgm:chMax val="0"/>
          <dgm:chPref val="0"/>
          <dgm:bulletEnabled val="1"/>
        </dgm:presLayoutVars>
      </dgm:prSet>
      <dgm:spPr/>
    </dgm:pt>
    <dgm:pt modelId="{F7F43E4C-0683-450D-9663-D568CD6AD528}" type="pres">
      <dgm:prSet presAssocID="{9829C7A5-6717-47DA-A4F5-9F1AF2F8ECBD}" presName="childComposite" presStyleCnt="0">
        <dgm:presLayoutVars>
          <dgm:chMax val="0"/>
          <dgm:chPref val="0"/>
        </dgm:presLayoutVars>
      </dgm:prSet>
      <dgm:spPr/>
    </dgm:pt>
    <dgm:pt modelId="{704ABF60-63C2-47B5-BB57-A371BE4EF76E}" type="pres">
      <dgm:prSet presAssocID="{9829C7A5-6717-47DA-A4F5-9F1AF2F8ECBD}" presName="Image" presStyleLbl="node1" presStyleIdx="3" presStyleCnt="4" custScaleX="71225" custScaleY="57957" custLinFactNeighborX="1901" custLinFactNeighborY="-2205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4BFBDBAD-8AFD-4338-B3D5-B0F35D60193B}" type="pres">
      <dgm:prSet presAssocID="{9829C7A5-6717-47DA-A4F5-9F1AF2F8ECBD}" presName="childText" presStyleLbl="lnNode1" presStyleIdx="3" presStyleCnt="4" custScaleX="98935" custScaleY="61326" custLinFactNeighborX="980" custLinFactNeighborY="-23971">
        <dgm:presLayoutVars>
          <dgm:chMax val="0"/>
          <dgm:chPref val="0"/>
          <dgm:bulletEnabled val="1"/>
        </dgm:presLayoutVars>
      </dgm:prSet>
      <dgm:spPr/>
    </dgm:pt>
  </dgm:ptLst>
  <dgm:cxnLst>
    <dgm:cxn modelId="{897AE000-30E8-4975-ADAE-F860743EBAC7}" srcId="{7CFFA59C-D139-4A71-9D82-493E6F17407D}" destId="{9FA113BD-2789-450B-912E-EDDB8165EE29}" srcOrd="2" destOrd="0" parTransId="{5253F0A3-BA9A-446E-83D1-8ED9ADA2F70C}" sibTransId="{51468877-EDBE-4491-B237-FCB30B61D248}"/>
    <dgm:cxn modelId="{4229890C-377D-4944-B4C8-C33DA7F4B0F9}" type="presOf" srcId="{7CFFA59C-D139-4A71-9D82-493E6F17407D}" destId="{DFBC4AEA-584B-4D76-AF6F-E29890215267}" srcOrd="0" destOrd="0" presId="urn:microsoft.com/office/officeart/2008/layout/PictureAccentList"/>
    <dgm:cxn modelId="{7ABEB821-6358-464E-88CF-9AEDB2814421}" srcId="{7CFFA59C-D139-4A71-9D82-493E6F17407D}" destId="{9829C7A5-6717-47DA-A4F5-9F1AF2F8ECBD}" srcOrd="3" destOrd="0" parTransId="{5B7EDA7B-3BB8-46D0-AF9D-6B3E59039A48}" sibTransId="{91C7E49B-319A-41DC-B548-2B8A8723BEF7}"/>
    <dgm:cxn modelId="{C9D2B932-5E75-47A8-996F-0DDE7BAA7FD8}" type="presOf" srcId="{9EF38A20-ECE5-471C-81C7-637A5FA24BD0}" destId="{BC71BF54-5D14-41D6-B827-E2DED8238F03}" srcOrd="0" destOrd="0" presId="urn:microsoft.com/office/officeart/2008/layout/PictureAccentList"/>
    <dgm:cxn modelId="{F17F193A-A72D-4D07-95A5-9960319F0262}" type="presOf" srcId="{9FA113BD-2789-450B-912E-EDDB8165EE29}" destId="{531F89FA-4FCF-416B-A35B-E5664BAED8B8}" srcOrd="0" destOrd="0" presId="urn:microsoft.com/office/officeart/2008/layout/PictureAccentList"/>
    <dgm:cxn modelId="{5252F168-789B-4891-80E7-BDEEBF6B0DD5}" type="presOf" srcId="{FF1487AE-B0C0-4535-BBA7-95B593C228A2}" destId="{BF535094-A30E-4110-B290-51A3EE54C540}" srcOrd="0" destOrd="0" presId="urn:microsoft.com/office/officeart/2008/layout/PictureAccentList"/>
    <dgm:cxn modelId="{C310A178-8A59-457F-A043-2CEE84E77F40}" srcId="{7CFFA59C-D139-4A71-9D82-493E6F17407D}" destId="{F70451F1-5FB0-4F97-95A0-E0797612E493}" srcOrd="1" destOrd="0" parTransId="{57B4B915-BFBE-4781-B173-F2FD3EE18AD3}" sibTransId="{3F39314C-CC93-483D-98C5-90FEB1EFFC02}"/>
    <dgm:cxn modelId="{BFA6F58C-DEA4-4FDD-B356-5642DDF74707}" srcId="{7CFFA59C-D139-4A71-9D82-493E6F17407D}" destId="{9EF38A20-ECE5-471C-81C7-637A5FA24BD0}" srcOrd="0" destOrd="0" parTransId="{BA1D5285-8AAE-4B33-95B9-20D6C5E23CFF}" sibTransId="{B58C4BE5-812C-4AE2-A74C-73F93E6EC21A}"/>
    <dgm:cxn modelId="{DC617BA5-9713-4469-A9E8-921689548571}" srcId="{FF1487AE-B0C0-4535-BBA7-95B593C228A2}" destId="{7CFFA59C-D139-4A71-9D82-493E6F17407D}" srcOrd="0" destOrd="0" parTransId="{8752AE0B-5C72-450F-BC08-84DB645EB917}" sibTransId="{6E6E03BF-5C0A-4A62-9B86-07B05C7FF8F2}"/>
    <dgm:cxn modelId="{8DA39DD6-FC9F-4538-9810-A08CC260A618}" type="presOf" srcId="{9829C7A5-6717-47DA-A4F5-9F1AF2F8ECBD}" destId="{4BFBDBAD-8AFD-4338-B3D5-B0F35D60193B}" srcOrd="0" destOrd="0" presId="urn:microsoft.com/office/officeart/2008/layout/PictureAccentList"/>
    <dgm:cxn modelId="{C099A9DF-A340-4BBB-ABE8-E440E3BACC65}" type="presOf" srcId="{F70451F1-5FB0-4F97-95A0-E0797612E493}" destId="{7480B265-4DC6-49EC-AC89-41A04352C3A8}" srcOrd="0" destOrd="0" presId="urn:microsoft.com/office/officeart/2008/layout/PictureAccentList"/>
    <dgm:cxn modelId="{C25B50B5-6521-4896-9AE0-3B21AC743841}" type="presParOf" srcId="{BF535094-A30E-4110-B290-51A3EE54C540}" destId="{84D30CF8-3565-4EB0-9759-C999AE079D47}" srcOrd="0" destOrd="0" presId="urn:microsoft.com/office/officeart/2008/layout/PictureAccentList"/>
    <dgm:cxn modelId="{57979621-A230-4C68-9063-CA88F3AC197A}" type="presParOf" srcId="{84D30CF8-3565-4EB0-9759-C999AE079D47}" destId="{15945239-6126-454C-8126-941DBDB95AFD}" srcOrd="0" destOrd="0" presId="urn:microsoft.com/office/officeart/2008/layout/PictureAccentList"/>
    <dgm:cxn modelId="{09FFA840-3AAA-432B-8F11-39EDE1865224}" type="presParOf" srcId="{15945239-6126-454C-8126-941DBDB95AFD}" destId="{DFBC4AEA-584B-4D76-AF6F-E29890215267}" srcOrd="0" destOrd="0" presId="urn:microsoft.com/office/officeart/2008/layout/PictureAccentList"/>
    <dgm:cxn modelId="{D7B60171-676A-416C-A1E2-E778E498F6DD}" type="presParOf" srcId="{84D30CF8-3565-4EB0-9759-C999AE079D47}" destId="{C13D8172-3C2B-42F6-BC78-5C75D41B8287}" srcOrd="1" destOrd="0" presId="urn:microsoft.com/office/officeart/2008/layout/PictureAccentList"/>
    <dgm:cxn modelId="{B2E31DA9-520E-4537-91E0-C8C65E1E46EA}" type="presParOf" srcId="{C13D8172-3C2B-42F6-BC78-5C75D41B8287}" destId="{7A28A656-97DF-47AF-BDBB-3FD3CFEB4744}" srcOrd="0" destOrd="0" presId="urn:microsoft.com/office/officeart/2008/layout/PictureAccentList"/>
    <dgm:cxn modelId="{36FE647C-059C-4468-913B-32AD868DDF2F}" type="presParOf" srcId="{7A28A656-97DF-47AF-BDBB-3FD3CFEB4744}" destId="{5C36C489-8B86-470C-87B6-62D34A5129CB}" srcOrd="0" destOrd="0" presId="urn:microsoft.com/office/officeart/2008/layout/PictureAccentList"/>
    <dgm:cxn modelId="{22AE8782-9AF9-4C4A-8EA1-4AA51C5E72E4}" type="presParOf" srcId="{7A28A656-97DF-47AF-BDBB-3FD3CFEB4744}" destId="{BC71BF54-5D14-41D6-B827-E2DED8238F03}" srcOrd="1" destOrd="0" presId="urn:microsoft.com/office/officeart/2008/layout/PictureAccentList"/>
    <dgm:cxn modelId="{E9260B95-2E5F-4B3A-AAE3-AFCF7A8F8319}" type="presParOf" srcId="{C13D8172-3C2B-42F6-BC78-5C75D41B8287}" destId="{315B52E4-081E-422B-9170-64434CAC266E}" srcOrd="1" destOrd="0" presId="urn:microsoft.com/office/officeart/2008/layout/PictureAccentList"/>
    <dgm:cxn modelId="{EBC80EA8-CD78-43EA-9554-3AFDB536A675}" type="presParOf" srcId="{315B52E4-081E-422B-9170-64434CAC266E}" destId="{A6E0D326-A37B-4E27-BFC6-FA51B2F43092}" srcOrd="0" destOrd="0" presId="urn:microsoft.com/office/officeart/2008/layout/PictureAccentList"/>
    <dgm:cxn modelId="{06B96C88-266F-4AFE-88D8-B3D287BDC9FC}" type="presParOf" srcId="{315B52E4-081E-422B-9170-64434CAC266E}" destId="{7480B265-4DC6-49EC-AC89-41A04352C3A8}" srcOrd="1" destOrd="0" presId="urn:microsoft.com/office/officeart/2008/layout/PictureAccentList"/>
    <dgm:cxn modelId="{27B6CBD4-F37D-4B72-A667-BFDAF3A4F41C}" type="presParOf" srcId="{C13D8172-3C2B-42F6-BC78-5C75D41B8287}" destId="{0BA02272-1EC9-4A4D-9465-0F6010BEFED7}" srcOrd="2" destOrd="0" presId="urn:microsoft.com/office/officeart/2008/layout/PictureAccentList"/>
    <dgm:cxn modelId="{35FB93E5-A965-4920-B1BD-7432AC6AAEAF}" type="presParOf" srcId="{0BA02272-1EC9-4A4D-9465-0F6010BEFED7}" destId="{010346A6-AE84-407E-A7A2-1BD036C268B5}" srcOrd="0" destOrd="0" presId="urn:microsoft.com/office/officeart/2008/layout/PictureAccentList"/>
    <dgm:cxn modelId="{57E560B5-0B21-42EE-9D9B-123F51CC110A}" type="presParOf" srcId="{0BA02272-1EC9-4A4D-9465-0F6010BEFED7}" destId="{531F89FA-4FCF-416B-A35B-E5664BAED8B8}" srcOrd="1" destOrd="0" presId="urn:microsoft.com/office/officeart/2008/layout/PictureAccentList"/>
    <dgm:cxn modelId="{FD0515CA-D64F-4E61-8570-FA73D1D4784B}" type="presParOf" srcId="{C13D8172-3C2B-42F6-BC78-5C75D41B8287}" destId="{F7F43E4C-0683-450D-9663-D568CD6AD528}" srcOrd="3" destOrd="0" presId="urn:microsoft.com/office/officeart/2008/layout/PictureAccentList"/>
    <dgm:cxn modelId="{B5FB5AAC-FC50-48ED-BD8D-B0E954F472DE}" type="presParOf" srcId="{F7F43E4C-0683-450D-9663-D568CD6AD528}" destId="{704ABF60-63C2-47B5-BB57-A371BE4EF76E}" srcOrd="0" destOrd="0" presId="urn:microsoft.com/office/officeart/2008/layout/PictureAccentList"/>
    <dgm:cxn modelId="{10983439-55FC-4264-95DC-DABCA64917AB}" type="presParOf" srcId="{F7F43E4C-0683-450D-9663-D568CD6AD528}" destId="{4BFBDBAD-8AFD-4338-B3D5-B0F35D60193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BA91D-C3B1-4B9F-B364-75C93B332EE7}">
      <dsp:nvSpPr>
        <dsp:cNvPr id="0" name=""/>
        <dsp:cNvSpPr/>
      </dsp:nvSpPr>
      <dsp:spPr>
        <a:xfrm rot="10800000">
          <a:off x="1754500" y="917"/>
          <a:ext cx="5772044" cy="120255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2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Las altas tarifas de energía, sigue en aumento el precio </a:t>
          </a:r>
          <a:endParaRPr lang="es-ES" sz="2400" kern="1200" dirty="0"/>
        </a:p>
      </dsp:txBody>
      <dsp:txXfrm rot="10800000">
        <a:off x="2055139" y="917"/>
        <a:ext cx="5471405" cy="1202558"/>
      </dsp:txXfrm>
    </dsp:sp>
    <dsp:sp modelId="{6B6F6373-3FC5-47A9-9664-1519338F3292}">
      <dsp:nvSpPr>
        <dsp:cNvPr id="0" name=""/>
        <dsp:cNvSpPr/>
      </dsp:nvSpPr>
      <dsp:spPr>
        <a:xfrm>
          <a:off x="1153221" y="917"/>
          <a:ext cx="1202558" cy="120255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A1729-1326-4F8C-8F0B-6368D9BA9DB1}">
      <dsp:nvSpPr>
        <dsp:cNvPr id="0" name=""/>
        <dsp:cNvSpPr/>
      </dsp:nvSpPr>
      <dsp:spPr>
        <a:xfrm rot="10800000">
          <a:off x="1754500" y="1562448"/>
          <a:ext cx="5772044" cy="153527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29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Alto consumo de energía en el proyecto SINAI  </a:t>
          </a:r>
          <a:endParaRPr lang="es-ES" sz="2200" kern="1200" dirty="0"/>
        </a:p>
      </dsp:txBody>
      <dsp:txXfrm rot="10800000">
        <a:off x="2138317" y="1562448"/>
        <a:ext cx="5388227" cy="1535270"/>
      </dsp:txXfrm>
    </dsp:sp>
    <dsp:sp modelId="{24BCF163-C194-4ADD-976C-18CE4FFEF332}">
      <dsp:nvSpPr>
        <dsp:cNvPr id="0" name=""/>
        <dsp:cNvSpPr/>
      </dsp:nvSpPr>
      <dsp:spPr>
        <a:xfrm>
          <a:off x="1153221" y="1728804"/>
          <a:ext cx="1202558" cy="120255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200E5-D7D4-4B14-8932-2B4CAD9B82DD}">
      <dsp:nvSpPr>
        <dsp:cNvPr id="0" name=""/>
        <dsp:cNvSpPr/>
      </dsp:nvSpPr>
      <dsp:spPr>
        <a:xfrm rot="10800000">
          <a:off x="1754500" y="3456691"/>
          <a:ext cx="5772044" cy="120255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295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La afectación del medio ambiente por el uso de energías convencionales</a:t>
          </a:r>
        </a:p>
      </dsp:txBody>
      <dsp:txXfrm rot="10800000">
        <a:off x="2055139" y="3456691"/>
        <a:ext cx="5471405" cy="1202558"/>
      </dsp:txXfrm>
    </dsp:sp>
    <dsp:sp modelId="{FD76E14E-610C-4A5D-9FC7-EFC8AB292F90}">
      <dsp:nvSpPr>
        <dsp:cNvPr id="0" name=""/>
        <dsp:cNvSpPr/>
      </dsp:nvSpPr>
      <dsp:spPr>
        <a:xfrm>
          <a:off x="1153221" y="3456691"/>
          <a:ext cx="1202558" cy="120255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B16AE-D8EF-48DB-BD2D-9637D26F787C}">
      <dsp:nvSpPr>
        <dsp:cNvPr id="0" name=""/>
        <dsp:cNvSpPr/>
      </dsp:nvSpPr>
      <dsp:spPr>
        <a:xfrm rot="10800000">
          <a:off x="1744976" y="4961077"/>
          <a:ext cx="5772044" cy="120255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29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Las soluciones fotovoltaicas con los beneficios de la ley 1715 son accesibles como solución financiera y ambiental viable</a:t>
          </a:r>
          <a:endParaRPr lang="es-ES" sz="2200" kern="1200" dirty="0"/>
        </a:p>
      </dsp:txBody>
      <dsp:txXfrm rot="10800000">
        <a:off x="2045615" y="4961077"/>
        <a:ext cx="5471405" cy="1202558"/>
      </dsp:txXfrm>
    </dsp:sp>
    <dsp:sp modelId="{0DD1DE28-D3AA-43A4-89A5-AC019DA63310}">
      <dsp:nvSpPr>
        <dsp:cNvPr id="0" name=""/>
        <dsp:cNvSpPr/>
      </dsp:nvSpPr>
      <dsp:spPr>
        <a:xfrm>
          <a:off x="1153221" y="5018223"/>
          <a:ext cx="1202558" cy="120255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E615B-C03E-4956-BA27-5839E2C3E3A0}">
      <dsp:nvSpPr>
        <dsp:cNvPr id="0" name=""/>
        <dsp:cNvSpPr/>
      </dsp:nvSpPr>
      <dsp:spPr>
        <a:xfrm>
          <a:off x="796008" y="0"/>
          <a:ext cx="8018193" cy="5418667"/>
        </a:xfrm>
        <a:prstGeom prst="right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8D178-7F88-4A4C-B66E-3C04C10DEBCB}">
      <dsp:nvSpPr>
        <dsp:cNvPr id="0" name=""/>
        <dsp:cNvSpPr/>
      </dsp:nvSpPr>
      <dsp:spPr>
        <a:xfrm>
          <a:off x="2239729" y="1625600"/>
          <a:ext cx="4953710" cy="2167466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Reducir la facturación por concepto de consumo de energía eléctrica en el proyecto SINAI</a:t>
          </a:r>
          <a:endParaRPr lang="es-ES" sz="3100" kern="1200" dirty="0"/>
        </a:p>
      </dsp:txBody>
      <dsp:txXfrm>
        <a:off x="2345536" y="1731407"/>
        <a:ext cx="4742096" cy="195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94244-581D-4164-9442-B2A92A29E0E0}">
      <dsp:nvSpPr>
        <dsp:cNvPr id="0" name=""/>
        <dsp:cNvSpPr/>
      </dsp:nvSpPr>
      <dsp:spPr>
        <a:xfrm rot="16200000">
          <a:off x="-799791" y="800972"/>
          <a:ext cx="4671483" cy="306953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75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Identificado el problema por parte de INTESLA, se buscan las posibles soluciones</a:t>
          </a:r>
          <a:endParaRPr lang="es-ES" sz="2500" kern="1200" dirty="0"/>
        </a:p>
      </dsp:txBody>
      <dsp:txXfrm rot="5400000">
        <a:off x="1182" y="934296"/>
        <a:ext cx="3069538" cy="2802889"/>
      </dsp:txXfrm>
    </dsp:sp>
    <dsp:sp modelId="{2CEF697D-06D2-4095-BA55-B27CB3599C4B}">
      <dsp:nvSpPr>
        <dsp:cNvPr id="0" name=""/>
        <dsp:cNvSpPr/>
      </dsp:nvSpPr>
      <dsp:spPr>
        <a:xfrm rot="16200000">
          <a:off x="2499962" y="800972"/>
          <a:ext cx="4671483" cy="3069538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75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INTESLA SAS cuenta con la experiencia específica necesaria para plantear una solución objetiva para el problema planteado</a:t>
          </a:r>
          <a:endParaRPr lang="es-ES" sz="2500" kern="1200" dirty="0"/>
        </a:p>
      </dsp:txBody>
      <dsp:txXfrm rot="5400000">
        <a:off x="3300935" y="934296"/>
        <a:ext cx="3069538" cy="2802889"/>
      </dsp:txXfrm>
    </dsp:sp>
    <dsp:sp modelId="{A7C50408-275B-4FB3-9063-837B0F7D28E5}">
      <dsp:nvSpPr>
        <dsp:cNvPr id="0" name=""/>
        <dsp:cNvSpPr/>
      </dsp:nvSpPr>
      <dsp:spPr>
        <a:xfrm rot="16200000">
          <a:off x="5799716" y="800972"/>
          <a:ext cx="4671483" cy="3069538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75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Proponer la realización del proyecto en diferentes etapas y tiempos</a:t>
          </a:r>
          <a:endParaRPr lang="es-ES" sz="2500" kern="1200" dirty="0"/>
        </a:p>
      </dsp:txBody>
      <dsp:txXfrm rot="5400000">
        <a:off x="6600689" y="934296"/>
        <a:ext cx="3069538" cy="2802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4AEA-584B-4D76-AF6F-E29890215267}">
      <dsp:nvSpPr>
        <dsp:cNvPr id="0" name=""/>
        <dsp:cNvSpPr/>
      </dsp:nvSpPr>
      <dsp:spPr>
        <a:xfrm>
          <a:off x="214894" y="0"/>
          <a:ext cx="10067865" cy="1494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/>
            <a:t>Etapas del proyecto</a:t>
          </a:r>
        </a:p>
      </dsp:txBody>
      <dsp:txXfrm>
        <a:off x="258668" y="43774"/>
        <a:ext cx="9980317" cy="1407006"/>
      </dsp:txXfrm>
    </dsp:sp>
    <dsp:sp modelId="{5C36C489-8B86-470C-87B6-62D34A5129CB}">
      <dsp:nvSpPr>
        <dsp:cNvPr id="0" name=""/>
        <dsp:cNvSpPr/>
      </dsp:nvSpPr>
      <dsp:spPr>
        <a:xfrm>
          <a:off x="382789" y="1578016"/>
          <a:ext cx="942989" cy="68242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1BF54-5D14-41D6-B827-E2DED8238F03}">
      <dsp:nvSpPr>
        <dsp:cNvPr id="0" name=""/>
        <dsp:cNvSpPr/>
      </dsp:nvSpPr>
      <dsp:spPr>
        <a:xfrm>
          <a:off x="1750195" y="1485383"/>
          <a:ext cx="8365714" cy="76474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Análisis real, levantamiento de información y requerimientos generales</a:t>
          </a:r>
        </a:p>
      </dsp:txBody>
      <dsp:txXfrm>
        <a:off x="1787534" y="1522722"/>
        <a:ext cx="8291036" cy="690070"/>
      </dsp:txXfrm>
    </dsp:sp>
    <dsp:sp modelId="{A6E0D326-A37B-4E27-BFC6-FA51B2F43092}">
      <dsp:nvSpPr>
        <dsp:cNvPr id="0" name=""/>
        <dsp:cNvSpPr/>
      </dsp:nvSpPr>
      <dsp:spPr>
        <a:xfrm>
          <a:off x="431211" y="2327258"/>
          <a:ext cx="814353" cy="85543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0B265-4DC6-49EC-AC89-41A04352C3A8}">
      <dsp:nvSpPr>
        <dsp:cNvPr id="0" name=""/>
        <dsp:cNvSpPr/>
      </dsp:nvSpPr>
      <dsp:spPr>
        <a:xfrm>
          <a:off x="1773610" y="2409048"/>
          <a:ext cx="8360709" cy="809540"/>
        </a:xfrm>
        <a:prstGeom prst="roundRect">
          <a:avLst>
            <a:gd name="adj" fmla="val 1667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Presentación de proyecto individual, granja eléctrica, alumbrado publico, energía 7X24 para la clínica, seguridad electrónica 7X24</a:t>
          </a:r>
        </a:p>
      </dsp:txBody>
      <dsp:txXfrm>
        <a:off x="1813136" y="2448574"/>
        <a:ext cx="8281657" cy="730488"/>
      </dsp:txXfrm>
    </dsp:sp>
    <dsp:sp modelId="{010346A6-AE84-407E-A7A2-1BD036C268B5}">
      <dsp:nvSpPr>
        <dsp:cNvPr id="0" name=""/>
        <dsp:cNvSpPr/>
      </dsp:nvSpPr>
      <dsp:spPr>
        <a:xfrm>
          <a:off x="519489" y="3370741"/>
          <a:ext cx="752403" cy="79804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F89FA-4FCF-416B-A35B-E5664BAED8B8}">
      <dsp:nvSpPr>
        <dsp:cNvPr id="0" name=""/>
        <dsp:cNvSpPr/>
      </dsp:nvSpPr>
      <dsp:spPr>
        <a:xfrm>
          <a:off x="1750280" y="3352291"/>
          <a:ext cx="8393286" cy="916550"/>
        </a:xfrm>
        <a:prstGeom prst="roundRect">
          <a:avLst>
            <a:gd name="adj" fmla="val 1667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Propuesta económica, equipos importados (Canadá, EE.UU, Europa) y materiales certificados (RETIE)</a:t>
          </a:r>
        </a:p>
      </dsp:txBody>
      <dsp:txXfrm>
        <a:off x="1795030" y="3397041"/>
        <a:ext cx="8303786" cy="827050"/>
      </dsp:txXfrm>
    </dsp:sp>
    <dsp:sp modelId="{704ABF60-63C2-47B5-BB57-A371BE4EF76E}">
      <dsp:nvSpPr>
        <dsp:cNvPr id="0" name=""/>
        <dsp:cNvSpPr/>
      </dsp:nvSpPr>
      <dsp:spPr>
        <a:xfrm>
          <a:off x="336660" y="4728395"/>
          <a:ext cx="1064496" cy="86619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BDBAD-8AFD-4338-B3D5-B0F35D60193B}">
      <dsp:nvSpPr>
        <dsp:cNvPr id="0" name=""/>
        <dsp:cNvSpPr/>
      </dsp:nvSpPr>
      <dsp:spPr>
        <a:xfrm>
          <a:off x="1805763" y="4435515"/>
          <a:ext cx="8393286" cy="1394688"/>
        </a:xfrm>
        <a:prstGeom prst="roundRect">
          <a:avLst>
            <a:gd name="adj" fmla="val 166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baseline="-25000" dirty="0"/>
            <a:t>Presentación de cronograma, teniendo en cuenta las etapas: 1. Documentación legal y permisos, 2. Evaluación de proveedores y tiempos de entrega, 3. Alistamiento del terreno, 4. Ejecución del proyecto, 5. Pruebas preliminares, 6. Puesta en marcha </a:t>
          </a:r>
        </a:p>
      </dsp:txBody>
      <dsp:txXfrm>
        <a:off x="1873858" y="4503610"/>
        <a:ext cx="8257096" cy="12584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57A4E-57B0-4746-877C-FD058AB72032}">
      <dsp:nvSpPr>
        <dsp:cNvPr id="0" name=""/>
        <dsp:cNvSpPr/>
      </dsp:nvSpPr>
      <dsp:spPr>
        <a:xfrm>
          <a:off x="3851167" y="1616533"/>
          <a:ext cx="742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26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203176" y="1658383"/>
        <a:ext cx="38664" cy="7740"/>
      </dsp:txXfrm>
    </dsp:sp>
    <dsp:sp modelId="{C5EEC93B-8015-4DC1-A0E8-D0AC2900C6F4}">
      <dsp:nvSpPr>
        <dsp:cNvPr id="0" name=""/>
        <dsp:cNvSpPr/>
      </dsp:nvSpPr>
      <dsp:spPr>
        <a:xfrm>
          <a:off x="14625" y="324134"/>
          <a:ext cx="3838341" cy="2676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Consumo Actual: 39.174,93  KWH/MES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200" kern="1200" dirty="0"/>
            <a:t>La factura por su consumo es de                                                                     $24.170.928,73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El Sistema autogenerará 12.383 </a:t>
          </a:r>
          <a:r>
            <a:rPr lang="es-CO" sz="2200" kern="1200" dirty="0"/>
            <a:t>KWH/MES</a:t>
          </a:r>
          <a:endParaRPr lang="es-ES" sz="2200" kern="1200" dirty="0"/>
        </a:p>
      </dsp:txBody>
      <dsp:txXfrm>
        <a:off x="14625" y="324134"/>
        <a:ext cx="3838341" cy="2676238"/>
      </dsp:txXfrm>
    </dsp:sp>
    <dsp:sp modelId="{E69A4F92-E1DF-4AE9-9BE4-DF3393AB67CF}">
      <dsp:nvSpPr>
        <dsp:cNvPr id="0" name=""/>
        <dsp:cNvSpPr/>
      </dsp:nvSpPr>
      <dsp:spPr>
        <a:xfrm>
          <a:off x="1695675" y="2789029"/>
          <a:ext cx="4963804" cy="952225"/>
        </a:xfrm>
        <a:custGeom>
          <a:avLst/>
          <a:gdLst/>
          <a:ahLst/>
          <a:cxnLst/>
          <a:rect l="0" t="0" r="0" b="0"/>
          <a:pathLst>
            <a:path>
              <a:moveTo>
                <a:pt x="4963804" y="0"/>
              </a:moveTo>
              <a:lnTo>
                <a:pt x="4963804" y="493212"/>
              </a:lnTo>
              <a:lnTo>
                <a:pt x="0" y="493212"/>
              </a:lnTo>
              <a:lnTo>
                <a:pt x="0" y="95222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051073" y="3261272"/>
        <a:ext cx="253008" cy="7740"/>
      </dsp:txXfrm>
    </dsp:sp>
    <dsp:sp modelId="{4ABEA2FA-30EC-4EC0-BE6A-BB9D332A7986}">
      <dsp:nvSpPr>
        <dsp:cNvPr id="0" name=""/>
        <dsp:cNvSpPr/>
      </dsp:nvSpPr>
      <dsp:spPr>
        <a:xfrm>
          <a:off x="4626250" y="533677"/>
          <a:ext cx="4066459" cy="2257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El ahorro en Facturación es de: </a:t>
          </a:r>
          <a:r>
            <a:rPr lang="es-CO" sz="2000" kern="1200" dirty="0"/>
            <a:t>$7.649.968,31/Mes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El ahorro Anual por Energía es de $91.799.619,7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Los Incentivos de la Ley 1715 suman: </a:t>
          </a:r>
          <a:r>
            <a:rPr lang="es-CO" sz="2000" kern="1200" dirty="0"/>
            <a:t>$57.682.414,44 anuales </a:t>
          </a:r>
          <a:endParaRPr lang="es-ES" sz="2000" kern="1200" dirty="0"/>
        </a:p>
      </dsp:txBody>
      <dsp:txXfrm>
        <a:off x="4626250" y="533677"/>
        <a:ext cx="4066459" cy="2257152"/>
      </dsp:txXfrm>
    </dsp:sp>
    <dsp:sp modelId="{19F824C3-420A-4911-BAE1-169C6B887B9C}">
      <dsp:nvSpPr>
        <dsp:cNvPr id="0" name=""/>
        <dsp:cNvSpPr/>
      </dsp:nvSpPr>
      <dsp:spPr>
        <a:xfrm>
          <a:off x="3374925" y="4736565"/>
          <a:ext cx="742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26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726935" y="4778415"/>
        <a:ext cx="38664" cy="7740"/>
      </dsp:txXfrm>
    </dsp:sp>
    <dsp:sp modelId="{501EC4EC-F4A0-45AD-80A8-8126B5AF574C}">
      <dsp:nvSpPr>
        <dsp:cNvPr id="0" name=""/>
        <dsp:cNvSpPr/>
      </dsp:nvSpPr>
      <dsp:spPr>
        <a:xfrm>
          <a:off x="14625" y="3773655"/>
          <a:ext cx="3362099" cy="2017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 dirty="0"/>
            <a:t>Los costos de Monitoreo, Operación y Mantenimiento de los equipos instalados asciende a $18.500.000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</dsp:txBody>
      <dsp:txXfrm>
        <a:off x="14625" y="3773655"/>
        <a:ext cx="3362099" cy="2017259"/>
      </dsp:txXfrm>
    </dsp:sp>
    <dsp:sp modelId="{F6A27741-B23D-4975-9480-E33745EAC7A0}">
      <dsp:nvSpPr>
        <dsp:cNvPr id="0" name=""/>
        <dsp:cNvSpPr/>
      </dsp:nvSpPr>
      <dsp:spPr>
        <a:xfrm>
          <a:off x="7510308" y="4736565"/>
          <a:ext cx="7426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268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7862317" y="4778415"/>
        <a:ext cx="38664" cy="7740"/>
      </dsp:txXfrm>
    </dsp:sp>
    <dsp:sp modelId="{D5BA2C8D-8E2F-4D76-B70F-C495A6C75623}">
      <dsp:nvSpPr>
        <dsp:cNvPr id="0" name=""/>
        <dsp:cNvSpPr/>
      </dsp:nvSpPr>
      <dsp:spPr>
        <a:xfrm>
          <a:off x="4150008" y="3773655"/>
          <a:ext cx="3362099" cy="2017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El costo anual de Recambio de equipos es de $2.256.587,20 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</dsp:txBody>
      <dsp:txXfrm>
        <a:off x="4150008" y="3773655"/>
        <a:ext cx="3362099" cy="2017259"/>
      </dsp:txXfrm>
    </dsp:sp>
    <dsp:sp modelId="{CA04A872-5564-4098-9E46-F33E2AEC4C86}">
      <dsp:nvSpPr>
        <dsp:cNvPr id="0" name=""/>
        <dsp:cNvSpPr/>
      </dsp:nvSpPr>
      <dsp:spPr>
        <a:xfrm>
          <a:off x="8285391" y="3773655"/>
          <a:ext cx="3362099" cy="2017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Con el plan de mantenimiento y la actualización de equipos a los 15 años, se garantiza la vida útil del sistema a 30 años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 dirty="0"/>
        </a:p>
      </dsp:txBody>
      <dsp:txXfrm>
        <a:off x="8285391" y="3773655"/>
        <a:ext cx="3362099" cy="2017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4AEA-584B-4D76-AF6F-E29890215267}">
      <dsp:nvSpPr>
        <dsp:cNvPr id="0" name=""/>
        <dsp:cNvSpPr/>
      </dsp:nvSpPr>
      <dsp:spPr>
        <a:xfrm>
          <a:off x="0" y="0"/>
          <a:ext cx="10424160" cy="1547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Beneficios Generales</a:t>
          </a:r>
          <a:endParaRPr lang="es-ES" sz="6500" kern="1200" dirty="0"/>
        </a:p>
      </dsp:txBody>
      <dsp:txXfrm>
        <a:off x="45323" y="45323"/>
        <a:ext cx="10333514" cy="1456800"/>
      </dsp:txXfrm>
    </dsp:sp>
    <dsp:sp modelId="{5C36C489-8B86-470C-87B6-62D34A5129CB}">
      <dsp:nvSpPr>
        <dsp:cNvPr id="0" name=""/>
        <dsp:cNvSpPr/>
      </dsp:nvSpPr>
      <dsp:spPr>
        <a:xfrm>
          <a:off x="211883" y="1771864"/>
          <a:ext cx="976361" cy="70657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1BF54-5D14-41D6-B827-E2DED8238F03}">
      <dsp:nvSpPr>
        <dsp:cNvPr id="0" name=""/>
        <dsp:cNvSpPr/>
      </dsp:nvSpPr>
      <dsp:spPr>
        <a:xfrm>
          <a:off x="1627682" y="1675953"/>
          <a:ext cx="8661771" cy="79181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Reducción hasta de un 80% mensual de la Facturación de Energía</a:t>
          </a:r>
        </a:p>
      </dsp:txBody>
      <dsp:txXfrm>
        <a:off x="1666342" y="1714613"/>
        <a:ext cx="8584451" cy="714492"/>
      </dsp:txXfrm>
    </dsp:sp>
    <dsp:sp modelId="{A6E0D326-A37B-4E27-BFC6-FA51B2F43092}">
      <dsp:nvSpPr>
        <dsp:cNvPr id="0" name=""/>
        <dsp:cNvSpPr/>
      </dsp:nvSpPr>
      <dsp:spPr>
        <a:xfrm>
          <a:off x="262020" y="2547622"/>
          <a:ext cx="843172" cy="885711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0B265-4DC6-49EC-AC89-41A04352C3A8}">
      <dsp:nvSpPr>
        <dsp:cNvPr id="0" name=""/>
        <dsp:cNvSpPr/>
      </dsp:nvSpPr>
      <dsp:spPr>
        <a:xfrm>
          <a:off x="1651925" y="2632306"/>
          <a:ext cx="8656589" cy="838189"/>
        </a:xfrm>
        <a:prstGeom prst="roundRect">
          <a:avLst>
            <a:gd name="adj" fmla="val 1667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Autogeneración de 2 </a:t>
          </a:r>
          <a:r>
            <a:rPr lang="es-ES" sz="2200" kern="1200" dirty="0" err="1"/>
            <a:t>MWh</a:t>
          </a:r>
          <a:r>
            <a:rPr lang="es-ES" sz="2200" kern="1200" dirty="0"/>
            <a:t> mes a partir de energías limpias </a:t>
          </a:r>
        </a:p>
      </dsp:txBody>
      <dsp:txXfrm>
        <a:off x="1692849" y="2673230"/>
        <a:ext cx="8574741" cy="756341"/>
      </dsp:txXfrm>
    </dsp:sp>
    <dsp:sp modelId="{010346A6-AE84-407E-A7A2-1BD036C268B5}">
      <dsp:nvSpPr>
        <dsp:cNvPr id="0" name=""/>
        <dsp:cNvSpPr/>
      </dsp:nvSpPr>
      <dsp:spPr>
        <a:xfrm>
          <a:off x="353422" y="3628033"/>
          <a:ext cx="779030" cy="826289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F89FA-4FCF-416B-A35B-E5664BAED8B8}">
      <dsp:nvSpPr>
        <dsp:cNvPr id="0" name=""/>
        <dsp:cNvSpPr/>
      </dsp:nvSpPr>
      <dsp:spPr>
        <a:xfrm>
          <a:off x="1627769" y="3608930"/>
          <a:ext cx="8690319" cy="948986"/>
        </a:xfrm>
        <a:prstGeom prst="roundRect">
          <a:avLst>
            <a:gd name="adj" fmla="val 1667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Valorización de la empresa por RSE, convirtiéndose en empresa líder en el sector a nivel nacional en Uso Racional y Eficiente de Energía</a:t>
          </a:r>
        </a:p>
      </dsp:txBody>
      <dsp:txXfrm>
        <a:off x="1674103" y="3655264"/>
        <a:ext cx="8597651" cy="856318"/>
      </dsp:txXfrm>
    </dsp:sp>
    <dsp:sp modelId="{704ABF60-63C2-47B5-BB57-A371BE4EF76E}">
      <dsp:nvSpPr>
        <dsp:cNvPr id="0" name=""/>
        <dsp:cNvSpPr/>
      </dsp:nvSpPr>
      <dsp:spPr>
        <a:xfrm>
          <a:off x="164123" y="4786204"/>
          <a:ext cx="1102168" cy="89685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BDBAD-8AFD-4338-B3D5-B0F35D60193B}">
      <dsp:nvSpPr>
        <dsp:cNvPr id="0" name=""/>
        <dsp:cNvSpPr/>
      </dsp:nvSpPr>
      <dsp:spPr>
        <a:xfrm>
          <a:off x="1685216" y="4730488"/>
          <a:ext cx="8690319" cy="948986"/>
        </a:xfrm>
        <a:prstGeom prst="roundRect">
          <a:avLst>
            <a:gd name="adj" fmla="val 1667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Reducción de </a:t>
          </a:r>
          <a:r>
            <a:rPr lang="es-ES" sz="3000" kern="1200" dirty="0" err="1"/>
            <a:t>xxx</a:t>
          </a:r>
          <a:r>
            <a:rPr lang="es-ES" sz="3000" kern="1200" dirty="0"/>
            <a:t> </a:t>
          </a:r>
          <a:r>
            <a:rPr lang="es-ES" sz="3000" kern="1200" dirty="0" err="1"/>
            <a:t>Tn</a:t>
          </a:r>
          <a:r>
            <a:rPr lang="es-ES" sz="3000" kern="1200" dirty="0"/>
            <a:t> anuales de CO</a:t>
          </a:r>
          <a:r>
            <a:rPr lang="es-ES" sz="3000" kern="1200" baseline="-25000" dirty="0"/>
            <a:t>2</a:t>
          </a:r>
        </a:p>
      </dsp:txBody>
      <dsp:txXfrm>
        <a:off x="1731550" y="4776822"/>
        <a:ext cx="8597651" cy="856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7EB7-93D4-419F-A6AB-495364B71FF0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D697-526F-41C3-B2D7-C21A78E23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74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294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80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5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5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5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4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0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9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8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2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2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1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9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131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84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44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34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6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37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0AF7-C9FE-4769-9B89-F14B105F889C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3C45-19AD-4C6F-90AC-4D944E211D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3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B86910-68F2-4497-9BD5-50BD86A479C4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18/05/2021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3CD87-50D4-4DDE-99C7-36046D0E50D9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aiandra G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aiandra G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81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worldometers.info/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hyperlink" Target="https://www.worldometers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83F432C-029F-44AA-BA0E-79421C29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810442"/>
            <a:ext cx="4362450" cy="397274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B33A932-9045-4C96-9CAE-787BD7838D8B}"/>
              </a:ext>
            </a:extLst>
          </p:cNvPr>
          <p:cNvSpPr txBox="1"/>
          <p:nvPr/>
        </p:nvSpPr>
        <p:spPr>
          <a:xfrm>
            <a:off x="2820965" y="501076"/>
            <a:ext cx="655007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200" dirty="0"/>
              <a:t>PROPUESTA ENERGIA SOLAR</a:t>
            </a:r>
          </a:p>
          <a:p>
            <a:pPr algn="ctr"/>
            <a:r>
              <a:rPr lang="es-CO" sz="3200" dirty="0">
                <a:solidFill>
                  <a:srgbClr val="FF0000"/>
                </a:solidFill>
              </a:rPr>
              <a:t>“SINAI”  </a:t>
            </a:r>
          </a:p>
        </p:txBody>
      </p:sp>
    </p:spTree>
    <p:extLst>
      <p:ext uri="{BB962C8B-B14F-4D97-AF65-F5344CB8AC3E}">
        <p14:creationId xmlns:p14="http://schemas.microsoft.com/office/powerpoint/2010/main" val="38370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000BC7-5CC7-4036-88F7-120C4E34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6" y="282686"/>
            <a:ext cx="9191593" cy="60927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CCAE0D-4870-48CE-88DA-CCC8CF40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06" y="5290063"/>
            <a:ext cx="1191803" cy="10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C5D5BDD-53D2-4F56-B4C2-C307575F2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0" y="482601"/>
            <a:ext cx="11099044" cy="53855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CCAE0D-4870-48CE-88DA-CCC8CF40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5290063"/>
            <a:ext cx="1191803" cy="10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D17B8-B6ED-4FA7-AC45-1A900A11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5" y="19981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EFECTO INVERNADERO, UN ASUNTO DE TODOS</a:t>
            </a:r>
          </a:p>
        </p:txBody>
      </p:sp>
      <p:pic>
        <p:nvPicPr>
          <p:cNvPr id="4" name="Picture 2" descr="Resultado de imagen para calentamiento global como se produce">
            <a:hlinkClick r:id="rId2"/>
            <a:extLst>
              <a:ext uri="{FF2B5EF4-FFF2-40B4-BE49-F238E27FC236}">
                <a16:creationId xmlns:a16="http://schemas.microsoft.com/office/drawing/2014/main" id="{6B9CC38D-7178-499F-83F8-95FDDCC2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318" y="1185862"/>
            <a:ext cx="7975602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EC166FB-7E2D-4146-8EF5-B959D29F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87" y="282108"/>
            <a:ext cx="1384405" cy="12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D17B8-B6ED-4FA7-AC45-1A900A11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87" y="2074363"/>
            <a:ext cx="2949747" cy="284400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CONSECUENCIAS DEL CALENTAMIENTO GLOBAL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C166FB-7E2D-4146-8EF5-B959D29F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87" y="282108"/>
            <a:ext cx="1384405" cy="1264583"/>
          </a:xfrm>
          <a:prstGeom prst="rect">
            <a:avLst/>
          </a:prstGeom>
        </p:spPr>
      </p:pic>
      <p:pic>
        <p:nvPicPr>
          <p:cNvPr id="1032" name="Picture 8" descr="Resultado de imagen para DESHIELO DE LOS GLACIARES">
            <a:extLst>
              <a:ext uri="{FF2B5EF4-FFF2-40B4-BE49-F238E27FC236}">
                <a16:creationId xmlns:a16="http://schemas.microsoft.com/office/drawing/2014/main" id="{32007036-CAA0-414B-95A5-948EC6F6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34" y="875141"/>
            <a:ext cx="2367206" cy="1366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4" name="Picture 10" descr="Resultado de imagen para SEQUIA">
            <a:extLst>
              <a:ext uri="{FF2B5EF4-FFF2-40B4-BE49-F238E27FC236}">
                <a16:creationId xmlns:a16="http://schemas.microsoft.com/office/drawing/2014/main" id="{3E56687E-1FA9-49E9-A70D-DB99E5F5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13" y="875140"/>
            <a:ext cx="2367204" cy="1366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6" name="Picture 12" descr="Resultado de imagen para especies en extincion por el cambio climatico">
            <a:extLst>
              <a:ext uri="{FF2B5EF4-FFF2-40B4-BE49-F238E27FC236}">
                <a16:creationId xmlns:a16="http://schemas.microsoft.com/office/drawing/2014/main" id="{ABE27A17-78EA-44C7-ABAF-A28A7E6B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77" y="2692469"/>
            <a:ext cx="2103201" cy="1407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8" name="Picture 14" descr="Resultado de imagen para INUNDACIONE EN PASTO">
            <a:extLst>
              <a:ext uri="{FF2B5EF4-FFF2-40B4-BE49-F238E27FC236}">
                <a16:creationId xmlns:a16="http://schemas.microsoft.com/office/drawing/2014/main" id="{685D28B1-3057-4FC2-9099-AABA5F85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18" y="2707548"/>
            <a:ext cx="2482249" cy="14691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0" name="Picture 16" descr="Resultado de imagen para efectos del cambio climatico EN LA AGRICULTURA Y GANADERÍA">
            <a:extLst>
              <a:ext uri="{FF2B5EF4-FFF2-40B4-BE49-F238E27FC236}">
                <a16:creationId xmlns:a16="http://schemas.microsoft.com/office/drawing/2014/main" id="{DA8FD79C-2756-4092-B26E-664DFF970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12" y="4601735"/>
            <a:ext cx="2142635" cy="1377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2" name="Picture 18" descr="Resultado de imagen para incendios forestales">
            <a:extLst>
              <a:ext uri="{FF2B5EF4-FFF2-40B4-BE49-F238E27FC236}">
                <a16:creationId xmlns:a16="http://schemas.microsoft.com/office/drawing/2014/main" id="{35864ED2-1CF2-43EB-B5E1-24B742472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24" y="4601734"/>
            <a:ext cx="2460930" cy="1438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6" name="Picture 22" descr="Resultado de imagen para enfermedades causadas por el calentamiento global">
            <a:extLst>
              <a:ext uri="{FF2B5EF4-FFF2-40B4-BE49-F238E27FC236}">
                <a16:creationId xmlns:a16="http://schemas.microsoft.com/office/drawing/2014/main" id="{96DBB405-7D43-4695-A2EF-8C784D445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71" y="2615419"/>
            <a:ext cx="2406691" cy="1561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617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940" y="1124594"/>
            <a:ext cx="3341007" cy="3831365"/>
          </a:xfrm>
        </p:spPr>
        <p:txBody>
          <a:bodyPr>
            <a:normAutofit/>
          </a:bodyPr>
          <a:lstStyle/>
          <a:p>
            <a:pPr algn="ctr"/>
            <a:r>
              <a:rPr lang="es-CO" sz="4800" dirty="0"/>
              <a:t>El Problema</a:t>
            </a:r>
            <a:endParaRPr lang="es-ES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4873"/>
            <a:ext cx="1176337" cy="1150426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87193696"/>
              </p:ext>
            </p:extLst>
          </p:nvPr>
        </p:nvGraphicFramePr>
        <p:xfrm>
          <a:off x="3249637" y="224873"/>
          <a:ext cx="8679766" cy="622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936" y="4517417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000" dirty="0"/>
              <a:t>  El Objetivo</a:t>
            </a:r>
            <a:endParaRPr lang="es-ES" sz="8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24873"/>
            <a:ext cx="657018" cy="642546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49323735"/>
              </p:ext>
            </p:extLst>
          </p:nvPr>
        </p:nvGraphicFramePr>
        <p:xfrm>
          <a:off x="1920631" y="1027906"/>
          <a:ext cx="94331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774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4153195"/>
              </p:ext>
            </p:extLst>
          </p:nvPr>
        </p:nvGraphicFramePr>
        <p:xfrm>
          <a:off x="1236752" y="1466850"/>
          <a:ext cx="9671408" cy="467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357404" y="6138333"/>
            <a:ext cx="3597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i="1" dirty="0">
                <a:latin typeface="Cambria" panose="02040503050406030204" pitchFamily="18" charset="0"/>
              </a:rPr>
              <a:t>Modelo de Negocio</a:t>
            </a:r>
            <a:endParaRPr lang="es-ES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5A9E5B-C355-44AE-A3C4-6FC84DE19F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8000" dirty="0"/>
              <a:t>  La Solución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4770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15042188"/>
              </p:ext>
            </p:extLst>
          </p:nvPr>
        </p:nvGraphicFramePr>
        <p:xfrm>
          <a:off x="1153551" y="393896"/>
          <a:ext cx="10424160" cy="618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13" y="224873"/>
            <a:ext cx="657018" cy="6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7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962089091"/>
              </p:ext>
            </p:extLst>
          </p:nvPr>
        </p:nvGraphicFramePr>
        <p:xfrm>
          <a:off x="393894" y="428625"/>
          <a:ext cx="11662117" cy="611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8515936" y="-49655"/>
            <a:ext cx="2657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i="1" dirty="0">
                <a:latin typeface="Cambria" panose="02040503050406030204" pitchFamily="18" charset="0"/>
              </a:rPr>
              <a:t>Caso Práctico</a:t>
            </a:r>
            <a:endParaRPr lang="es-ES" sz="3200" b="1" i="1" dirty="0">
              <a:latin typeface="Cambria" panose="020405030504060302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122C99-0F73-4894-9826-33307DE4A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4569" y="1495820"/>
            <a:ext cx="1496029" cy="13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90B4F7-7512-43E1-891C-52E5BF171F83}"/>
              </a:ext>
            </a:extLst>
          </p:cNvPr>
          <p:cNvSpPr txBox="1"/>
          <p:nvPr/>
        </p:nvSpPr>
        <p:spPr>
          <a:xfrm>
            <a:off x="4232873" y="309093"/>
            <a:ext cx="3384000" cy="576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Escenario Financiero</a:t>
            </a:r>
          </a:p>
          <a:p>
            <a:pPr algn="ctr"/>
            <a:endParaRPr lang="es-CO" sz="28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544F0A2-E0C9-4B18-AD13-4EB4B1E3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0" y="4960829"/>
            <a:ext cx="1696145" cy="15446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DE04028-23B2-4BBF-8B48-D10DAF86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414" y="5202074"/>
            <a:ext cx="1353508" cy="13033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22A6FF-C5E1-4CF1-A4BF-3987293CF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71" y="1257300"/>
            <a:ext cx="11239151" cy="35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/>
        </p:nvGraphicFramePr>
        <p:xfrm>
          <a:off x="1153551" y="393896"/>
          <a:ext cx="10424160" cy="618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13" y="224873"/>
            <a:ext cx="657018" cy="6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90B4F7-7512-43E1-891C-52E5BF171F83}"/>
              </a:ext>
            </a:extLst>
          </p:cNvPr>
          <p:cNvSpPr txBox="1"/>
          <p:nvPr/>
        </p:nvSpPr>
        <p:spPr>
          <a:xfrm>
            <a:off x="3859719" y="282089"/>
            <a:ext cx="400212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BENEFICIOS COMERCIALES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6F3E0A-1074-47FC-9399-D57102FC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17" y="1379071"/>
            <a:ext cx="8749765" cy="4947699"/>
          </a:xfrm>
          <a:prstGeom prst="rect">
            <a:avLst/>
          </a:prstGeom>
        </p:spPr>
      </p:pic>
      <p:pic>
        <p:nvPicPr>
          <p:cNvPr id="5" name="Picture 2" descr="Cómo cuidar del medio ambiente - Huelva">
            <a:extLst>
              <a:ext uri="{FF2B5EF4-FFF2-40B4-BE49-F238E27FC236}">
                <a16:creationId xmlns:a16="http://schemas.microsoft.com/office/drawing/2014/main" id="{7E6E56FE-EDF3-4AB8-B803-35DF2A42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824" y="2397184"/>
            <a:ext cx="3083716" cy="18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E47E01-3415-4214-BD29-6A73E6DD6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69" y="2595969"/>
            <a:ext cx="1829495" cy="16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5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Cambria"/>
        <a:ea typeface=""/>
        <a:cs typeface=""/>
      </a:majorFont>
      <a:minorFont>
        <a:latin typeface="Maiandra G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Cambria"/>
        <a:ea typeface=""/>
        <a:cs typeface=""/>
      </a:majorFont>
      <a:minorFont>
        <a:latin typeface="Maiandra G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F788D82B44F34E8504AAACF454CD1A" ma:contentTypeVersion="13" ma:contentTypeDescription="Crear nuevo documento." ma:contentTypeScope="" ma:versionID="33c07865f20fadada448d167e1592aee">
  <xsd:schema xmlns:xsd="http://www.w3.org/2001/XMLSchema" xmlns:xs="http://www.w3.org/2001/XMLSchema" xmlns:p="http://schemas.microsoft.com/office/2006/metadata/properties" xmlns:ns3="3b1deaa4-aaec-474f-8729-bd0815b66443" xmlns:ns4="7b20c8ce-aeeb-4d57-b723-06a6c44fce44" targetNamespace="http://schemas.microsoft.com/office/2006/metadata/properties" ma:root="true" ma:fieldsID="fa94c33926b7ceed150be5f33b952e05" ns3:_="" ns4:_="">
    <xsd:import namespace="3b1deaa4-aaec-474f-8729-bd0815b66443"/>
    <xsd:import namespace="7b20c8ce-aeeb-4d57-b723-06a6c44fce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deaa4-aaec-474f-8729-bd0815b664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0c8ce-aeeb-4d57-b723-06a6c44fce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0CCB45-6211-4B18-A9FC-5A5519ACA6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1deaa4-aaec-474f-8729-bd0815b66443"/>
    <ds:schemaRef ds:uri="7b20c8ce-aeeb-4d57-b723-06a6c44fce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41A39C-2937-46A0-85B8-DFB9668DD8D5}">
  <ds:schemaRefs>
    <ds:schemaRef ds:uri="7b20c8ce-aeeb-4d57-b723-06a6c44fce4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3b1deaa4-aaec-474f-8729-bd0815b66443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CC0B12-9634-4243-BDB0-B27631EA7D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15028</TotalTime>
  <Words>398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Maiandra GD</vt:lpstr>
      <vt:lpstr>Tema de Office</vt:lpstr>
      <vt:lpstr>4_Tema de Office</vt:lpstr>
      <vt:lpstr>Presentación de PowerPoint</vt:lpstr>
      <vt:lpstr>El Problema</vt:lpstr>
      <vt:lpstr>  El 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EFECTO INVERNADERO, UN ASUNTO DE TODOS</vt:lpstr>
      <vt:lpstr>CONSECUENCIAS DEL CALENTAMIENTO GLOBAL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Torres Torres</dc:creator>
  <cp:lastModifiedBy>mera</cp:lastModifiedBy>
  <cp:revision>259</cp:revision>
  <dcterms:created xsi:type="dcterms:W3CDTF">2016-04-16T04:41:17Z</dcterms:created>
  <dcterms:modified xsi:type="dcterms:W3CDTF">2021-05-18T22:21:20Z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0x010100B3F788D82B44F34E8504AAACF454CD1A</vt:lpwstr>
  </property>
</Properties>
</file>