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01"/>
    <p:restoredTop sz="96327"/>
  </p:normalViewPr>
  <p:slideViewPr>
    <p:cSldViewPr snapToGrid="0" snapToObjects="1">
      <p:cViewPr varScale="1">
        <p:scale>
          <a:sx n="142" d="100"/>
          <a:sy n="142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C8810C30-4489-AB4C-8914-45C84A96FB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6397" y="0"/>
            <a:ext cx="101577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5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0A43B-90A1-3443-B5F4-62B3C227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3BCA16-7823-4146-B7E6-DDF3973CE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664235-951E-D247-A65B-55E249E6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6FF6-1F59-5540-BD9F-01AFAA22D566}" type="datetimeFigureOut">
              <a:rPr lang="es-ES_tradnl" smtClean="0"/>
              <a:t>1/7/21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F5489D-B9AC-8342-9E13-1EEECE5E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25BE1E-7C7C-BB40-843B-444C651E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62E0-9BC8-D148-BBC2-83DD890F1D5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7275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99FDE7-B474-8749-9DBB-D153E1A67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4611DC-4BFE-6C44-8C22-FB59B5CC2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3D3F2A-5437-2F4E-B2CB-85688B46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6FF6-1F59-5540-BD9F-01AFAA22D566}" type="datetimeFigureOut">
              <a:rPr lang="es-ES_tradnl" smtClean="0"/>
              <a:t>1/7/21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50B61F-6F53-3C4B-BE3E-B4379113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79992C-350D-3D42-A446-2EFBDA35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62E0-9BC8-D148-BBC2-83DD890F1D5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1018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27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3BB26-8563-D94E-8425-DD6224737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BE9604-4D12-DC4A-A0EA-04659A20C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B0DB60-6E07-DB43-A75C-E150D448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6FF6-1F59-5540-BD9F-01AFAA22D566}" type="datetimeFigureOut">
              <a:rPr lang="es-ES_tradnl" smtClean="0"/>
              <a:t>1/7/21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2301A7-9A10-DA41-8EA3-0985B347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FC8814-303D-7C45-97E5-57DEF69D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62E0-9BC8-D148-BBC2-83DD890F1D5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973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70371-7D3B-A149-B658-572D4734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B35086-C643-7F44-BD67-D7417F5C8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468114-B801-0643-91DD-62356ED24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1F1C6E-135F-384F-9623-2DE27C97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6FF6-1F59-5540-BD9F-01AFAA22D566}" type="datetimeFigureOut">
              <a:rPr lang="es-ES_tradnl" smtClean="0"/>
              <a:t>1/7/21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DF51D9-7E32-BB47-AD64-5871B95F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89EDAF-B50A-5848-B9DE-F3BF35B1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62E0-9BC8-D148-BBC2-83DD890F1D5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3140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D33D8-A508-A848-A034-59312E0E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A0D49D-DE17-6541-B1DD-C1C62F283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9076E4-1CD0-F746-8431-4F958A042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2F4284-94D9-8C43-B45A-018A7AA91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DECCA80-8AF1-FF43-9CCC-E78B351C2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E856B6-4C34-C84F-8CF3-6ABD04371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6FF6-1F59-5540-BD9F-01AFAA22D566}" type="datetimeFigureOut">
              <a:rPr lang="es-ES_tradnl" smtClean="0"/>
              <a:t>1/7/21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028B8F0-F0E8-A545-8824-1A03214B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5C20EA0-2B82-E744-B17A-6AFC7323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62E0-9BC8-D148-BBC2-83DD890F1D5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8595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131EE-77C8-2B4B-AC04-59DFCBEE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1EB6ADF-A11A-0F4F-8A22-3E53FFBBA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6FF6-1F59-5540-BD9F-01AFAA22D566}" type="datetimeFigureOut">
              <a:rPr lang="es-ES_tradnl" smtClean="0"/>
              <a:t>1/7/21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11E941F-D5D4-A847-9399-0D29EB0F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9141597-13E3-AC47-A37A-7618F28E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62E0-9BC8-D148-BBC2-83DD890F1D5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388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A049086-9536-9244-BF2F-CEC8ACB1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6FF6-1F59-5540-BD9F-01AFAA22D566}" type="datetimeFigureOut">
              <a:rPr lang="es-ES_tradnl" smtClean="0"/>
              <a:t>1/7/21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11C0660-A769-1D44-B5C7-D1B3716A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80DB39-32BF-5445-B603-D28C0F2D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62E0-9BC8-D148-BBC2-83DD890F1D5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5674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54AFC-9FB8-AA4F-BEA8-907587A8C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7A57F3-F34C-2A40-B3B9-2C4E00645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CF5CE9-B131-F941-AB2A-DBB10C681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E9499D-BDC2-A94C-8831-5CA785DF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6FF6-1F59-5540-BD9F-01AFAA22D566}" type="datetimeFigureOut">
              <a:rPr lang="es-ES_tradnl" smtClean="0"/>
              <a:t>1/7/21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85DB4C-F3DB-0E45-B1EF-8489E7E03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ADF74C-28F9-354F-BECE-D3DB43687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62E0-9BC8-D148-BBC2-83DD890F1D5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4826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85002-7E83-D849-A0ED-7B1FDFB74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4C463CC-473E-5945-BF0E-F4CBF9FD6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6B4919-7AFD-7F44-A6F8-96CE24E98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151D-2B4E-1448-B656-2A0CF034B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6FF6-1F59-5540-BD9F-01AFAA22D566}" type="datetimeFigureOut">
              <a:rPr lang="es-ES_tradnl" smtClean="0"/>
              <a:t>1/7/21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4CC0CE-1298-CD47-BECB-6B6253BA3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836E9E-C9EE-6341-ACA2-CA5BB2B8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62E0-9BC8-D148-BBC2-83DD890F1D5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2302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CEA2CAD-DADF-2D48-8C16-A912260D3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AA34DF-B155-8D46-8A74-799DD4237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DC076-1E56-9949-A3C3-04E9C51AC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26FF6-1F59-5540-BD9F-01AFAA22D566}" type="datetimeFigureOut">
              <a:rPr lang="es-ES_tradnl" smtClean="0"/>
              <a:t>1/7/21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439072-8886-8C4C-8CEA-13AC30D6C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102F23-2003-8444-BB4A-B4A4A1E91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662E0-9BC8-D148-BBC2-83DD890F1D5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0242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4.png">
            <a:extLst>
              <a:ext uri="{FF2B5EF4-FFF2-40B4-BE49-F238E27FC236}">
                <a16:creationId xmlns:a16="http://schemas.microsoft.com/office/drawing/2014/main" id="{00000000-0008-0000-0100-000008000000}"/>
              </a:ext>
            </a:extLst>
          </p:cNvPr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2504218" y="1419439"/>
            <a:ext cx="628650" cy="628650"/>
          </a:xfrm>
          <a:prstGeom prst="rect">
            <a:avLst/>
          </a:prstGeom>
          <a:noFill/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D139F7A-D43F-5447-84DB-3A00E5E41834}"/>
              </a:ext>
            </a:extLst>
          </p:cNvPr>
          <p:cNvSpPr txBox="1"/>
          <p:nvPr/>
        </p:nvSpPr>
        <p:spPr>
          <a:xfrm>
            <a:off x="678094" y="1419439"/>
            <a:ext cx="708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Costa Rica</a:t>
            </a:r>
          </a:p>
        </p:txBody>
      </p:sp>
    </p:spTree>
    <p:extLst>
      <p:ext uri="{BB962C8B-B14F-4D97-AF65-F5344CB8AC3E}">
        <p14:creationId xmlns:p14="http://schemas.microsoft.com/office/powerpoint/2010/main" val="305111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1170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Macintosh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Alfredo Campos Zumbado</dc:creator>
  <cp:lastModifiedBy>Juan Alfredo Campos Zumbado</cp:lastModifiedBy>
  <cp:revision>1</cp:revision>
  <dcterms:created xsi:type="dcterms:W3CDTF">2021-07-01T16:21:36Z</dcterms:created>
  <dcterms:modified xsi:type="dcterms:W3CDTF">2021-07-01T16:25:49Z</dcterms:modified>
</cp:coreProperties>
</file>