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Behavior-Driven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Acceptance Testing and </a:t>
            </a:r>
            <a:r>
              <a:rPr lang="en-US" smtClean="0"/>
              <a:t>SpecFlow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10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Arial</vt:lpstr>
      <vt:lpstr>Depth</vt:lpstr>
      <vt:lpstr>Behavior-Driven Design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Design</dc:title>
  <dc:creator>Aaron Ingram</dc:creator>
  <cp:lastModifiedBy>Aaron Ingram</cp:lastModifiedBy>
  <cp:revision>3</cp:revision>
  <dcterms:created xsi:type="dcterms:W3CDTF">2017-01-14T15:12:26Z</dcterms:created>
  <dcterms:modified xsi:type="dcterms:W3CDTF">2017-01-25T04:11:50Z</dcterms:modified>
</cp:coreProperties>
</file>