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D169F-B81C-4B6F-B442-EE72DAF2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B32416-D38F-4FAC-BA06-5E2D546EA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5009D7-32CD-449A-BA81-68BA2B17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622D0-4DEA-492E-9F21-D579440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86A3F-01A5-4231-ADAE-AAC34F0D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A35A9-6E69-46C8-9FFF-1D652ACF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8347B4-7594-4B03-B6E8-073ABA51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07355-D79B-4588-AE28-D8C34073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285BF-E2D2-45FB-B6D0-1E648B57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891DD-43F9-4658-9CDE-CCCFF41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1D48A8-51D5-49D3-B83A-246B2C3DA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FFFCF4-8825-4167-A0DA-159E7D5F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210E2-1D6D-4427-8659-E7B9F0CF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BCFCA-841B-45B9-96ED-8C18D271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91D64-50ED-4EED-A8CB-55748E97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50AEC-F1BD-4F11-B086-DFDCF642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5AA0-8D4B-4AB2-B94F-A9D5879D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73B06-6169-4760-813A-FDE86B84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7DAD7-C295-487C-ACDA-8C494E81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A5FD9-F8AB-433B-8B43-2935F8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D4B7F-F307-4C2D-A050-B946BED1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EC5020-AA78-413D-B46A-17B5AAF5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2B214-ACBB-41C1-BA98-84D45BFB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FE2FC-B20B-4D4C-BA82-39CDE683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36FFC7-3034-4438-B1B5-6BACCC80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5568E-A06C-4C6A-AB8A-14B10C2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309B5-8491-4C21-A571-DEEBE53E7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231B18-DF24-410C-8991-290C39D5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A5BE7-C725-41F8-8589-CE30F68E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44C597-CD6A-45AD-8F44-4EA54E2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B878FD-71F6-4EB3-B6A0-4606AE07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64860-14EB-46D7-9768-3A9CDCC8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FE7D1-7521-4422-A190-3478002E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538AB1-9371-432A-8F92-ACAC0D5B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AE6BBE-48B6-4280-89CA-1F633DE84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59AE2A-4F23-420E-B846-0835123F7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D09C3C-7152-4787-8160-B4E6EA63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5F36A4-DECB-4341-9AE3-F61E61F0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70D542-97AF-4D27-9700-3FBDF8D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71B8-5402-4943-9932-BB781CE0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B7F0CB-7E45-40B8-9836-E255E10D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D32BF7-2AFC-4EFE-958A-9F21CEB1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F0286F-84AB-4DED-BFC9-2731E5CD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3BEBC6-BD8E-43DE-B3FC-644E72BB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E89296-C2FC-4E10-AF3A-11A233D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D8A274-FAE4-41DC-B0DE-947F66E1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E8CB7-8308-45D7-86F6-3EF1DD6B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D9F8B-E273-439F-A4BE-CE1B4E5F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F1A4B5-6620-40E7-A45A-8662A053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65690-7CF7-4F44-BBC7-3AE7DAB0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3BCB1-737F-4C67-A1C1-A632F4A6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498D85-CB72-4F0F-8195-E49A37CC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3B711-4103-4092-8C46-03C27055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FDC46D-B329-4A82-865F-B10C13722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582A0E-9BD7-4D47-94A0-76AF2FDC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A66E22-CCED-42FC-90BD-3BA0CEA6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31A00A-71EF-42A6-8A32-BDF7D457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CF661-F528-4E9E-9BEB-9FFD4D63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54682D-13D0-48E0-862B-F9328632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A36443-EA93-40E6-87D3-4CEC17B8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186746-A794-41DE-A132-2D62E2548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9050-9E6C-487E-A599-E4AA3FFB3349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0BADD-A4BA-41AC-99A4-CC8733853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17F42-754F-48A1-A123-09E734D6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5D7B-B9C0-404B-AB81-C9058F970D6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843F021-5EA2-4436-A7A4-E49281C8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74826"/>
              </p:ext>
            </p:extLst>
          </p:nvPr>
        </p:nvGraphicFramePr>
        <p:xfrm>
          <a:off x="2032000" y="719666"/>
          <a:ext cx="3060000" cy="6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7285330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138867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168136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754902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22253838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3241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6301CAD-C3D9-414E-863F-E9B0C254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13898"/>
              </p:ext>
            </p:extLst>
          </p:nvPr>
        </p:nvGraphicFramePr>
        <p:xfrm>
          <a:off x="2032000" y="1656926"/>
          <a:ext cx="3060000" cy="6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7285330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138867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168136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754902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22253838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32415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0B4E03A-218F-4604-96E4-2B7DDD123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75080"/>
              </p:ext>
            </p:extLst>
          </p:nvPr>
        </p:nvGraphicFramePr>
        <p:xfrm>
          <a:off x="2032000" y="2594186"/>
          <a:ext cx="3060000" cy="6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72853306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5138867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168136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7754902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22253838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3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7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Mustapha GAIES</dc:creator>
  <cp:lastModifiedBy>Mustapha GAIES</cp:lastModifiedBy>
  <cp:revision>1</cp:revision>
  <dcterms:created xsi:type="dcterms:W3CDTF">2021-01-08T23:06:39Z</dcterms:created>
  <dcterms:modified xsi:type="dcterms:W3CDTF">2021-01-08T23:11:51Z</dcterms:modified>
</cp:coreProperties>
</file>