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5226" autoAdjust="0"/>
  </p:normalViewPr>
  <p:slideViewPr>
    <p:cSldViewPr snapToGrid="0">
      <p:cViewPr>
        <p:scale>
          <a:sx n="83" d="100"/>
          <a:sy n="83" d="100"/>
        </p:scale>
        <p:origin x="93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6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B1E38-FAA9-4750-A782-1243885AB3B3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47B45-3675-4472-AC54-4F9D4AB6CEA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63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47B45-3675-4472-AC54-4F9D4AB6CE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9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6EB6-F416-498A-A840-4F8C55902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9DF18E-83C9-4CD3-8047-46D42AFC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5D198-DDA2-4EF9-ABB0-2C28AA74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71990A-0D30-4440-A13C-9DCAF1E5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9809DB-03CF-4CAF-A0B4-B54BF554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30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FFFEA-6A23-49AF-A64F-241711C1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3DD12-414E-474A-85A7-C23558D6C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4CC8E-5F45-46F6-B48B-DCA6761A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FA01B-B7C4-4AAE-A3F0-24C38F63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6B3AE-95A6-4427-A3E6-EFAB4998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2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CE4973-4B00-4704-8630-40A580E8A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8645F6-74A2-408B-BB23-C6CDC3346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C3A09-24FF-4A36-A1A9-E91B7143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55DE6-5109-41A3-9F6F-BDB04089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58C26-73DB-4081-A8B4-DAFFB18F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93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939C0-84FE-4084-BBAF-90829D6F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1DB05-124E-430F-85D0-6694F404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EE8B2C-90B6-4064-9FFD-57127903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91FC7-08E8-4FFC-9C57-0EB37B06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513DF-390A-4EB0-8B1F-8F4C90D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15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8E66B-F707-48D1-AC40-5EB6436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52DA80-142E-4C1D-84EF-9B3877E87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D2D851-7DAB-4CDF-A56D-ED0B6DD6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C0C3A-CB2B-4B1D-B7C7-60797887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3B9C6D-A845-4FC9-8D5A-28A1DD56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31791-708B-4EEE-A1D9-C1D1EC9D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2FE64-8A97-43A9-A981-A7F70684D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038718-C727-4454-8D7E-51BDF70A8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638166-1D1E-4844-B67D-18EA5111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4888B3-43E8-4743-8305-D235D6E7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9F282D-256E-41B7-A473-6DC4F489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09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9B0C6-FA48-4827-872A-53BD54F8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9E5AA6-4AB9-40DA-8148-448043B4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89960E-D18A-45F2-8E9F-BB44DD8AF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701A0F-CEFB-4B09-BC28-1D4675AA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45FBAC-6851-4517-92DD-93A91849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3FAD9D-6E92-4CFC-83AB-B9CD3630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8C9ABD-DA07-419A-9E4C-BF84143B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C29A5D-611D-439A-BFD7-BE744080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49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61421-4C80-4C4C-8590-37FCB21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7E2B92-406A-4EFA-A7FF-05853297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924CF-F6F7-470B-8134-9247787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4E9599-9387-4FB8-A4A3-07057646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4A264D-524D-47B6-BA68-33D1CCB2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5050D7-33EA-4EA9-9FB1-6592DAA6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DA235E-9C2D-4609-B01A-A885B1F3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77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84023-EF17-48AA-A87B-06BB6CAC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5F8B7-22D7-47D7-A541-9BBFEDD2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5F77B4-4A34-4342-8D6F-7E167E15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A4DE8-9803-4914-8C86-E16F1FB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9B70D-47E0-4FDB-96D4-EA4A9A46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18D76-8D9D-49B8-9EE3-F0A9494A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02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EF76E-3F4D-4CEF-94A8-8C221991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F5184E-BE6C-43DF-BF74-3E80E92C8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682BF-E39B-4A8F-B575-CF6414CE8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AC4298-E4E3-425A-8667-0AACD67C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702A60-7FE3-4D8B-8363-B740B1A4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0FEA1-AA3C-4292-970D-A6F9D65B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546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C6C60C-212C-4E02-B6C2-E21DC1D2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E6D766-44B8-41CD-AAF1-22BE26A8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F48CA-9BEF-4B29-B19B-2159EEB96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89FE-BC46-4763-9720-6C909CDDD94A}" type="datetimeFigureOut">
              <a:rPr lang="fr-FR" smtClean="0"/>
              <a:t>08/01/2021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8C5D2B-EBB7-4059-A4AF-DDF871345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6AE75-F17D-46D4-88AD-71CD26BA7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5C09B-E022-4B43-9A64-B5F0BD96E9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502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144AAEE-070F-4CA8-9DC4-09A2E19E65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769726"/>
                  </p:ext>
                </p:extLst>
              </p:nvPr>
            </p:nvGraphicFramePr>
            <p:xfrm>
              <a:off x="594973" y="165538"/>
              <a:ext cx="10651148" cy="3047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9208">
                      <a:extLst>
                        <a:ext uri="{9D8B030D-6E8A-4147-A177-3AD203B41FA5}">
                          <a16:colId xmlns:a16="http://schemas.microsoft.com/office/drawing/2014/main" val="1221616343"/>
                        </a:ext>
                      </a:extLst>
                    </a:gridCol>
                    <a:gridCol w="1923940">
                      <a:extLst>
                        <a:ext uri="{9D8B030D-6E8A-4147-A177-3AD203B41FA5}">
                          <a16:colId xmlns:a16="http://schemas.microsoft.com/office/drawing/2014/main" val="114589122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414304127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5953377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468792061"/>
                        </a:ext>
                      </a:extLst>
                    </a:gridCol>
                  </a:tblGrid>
                  <a:tr h="48734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Operation…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 gives 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 new numbers and new expressions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fr-FR" dirty="0"/>
                            <a:t>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r>
                            <a:rPr lang="fr-FR" dirty="0"/>
                            <a:t>new expressions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88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expr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100+25)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8435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expr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25)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20514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500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expr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25)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5044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/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7 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expr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/  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25)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6538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144AAEE-070F-4CA8-9DC4-09A2E19E65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769726"/>
                  </p:ext>
                </p:extLst>
              </p:nvPr>
            </p:nvGraphicFramePr>
            <p:xfrm>
              <a:off x="594973" y="165538"/>
              <a:ext cx="10651148" cy="3047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9208">
                      <a:extLst>
                        <a:ext uri="{9D8B030D-6E8A-4147-A177-3AD203B41FA5}">
                          <a16:colId xmlns:a16="http://schemas.microsoft.com/office/drawing/2014/main" val="1221616343"/>
                        </a:ext>
                      </a:extLst>
                    </a:gridCol>
                    <a:gridCol w="1923940">
                      <a:extLst>
                        <a:ext uri="{9D8B030D-6E8A-4147-A177-3AD203B41FA5}">
                          <a16:colId xmlns:a16="http://schemas.microsoft.com/office/drawing/2014/main" val="114589122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414304127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5953377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468792061"/>
                        </a:ext>
                      </a:extLst>
                    </a:gridCol>
                  </a:tblGrid>
                  <a:tr h="48734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Operation…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 gives 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 new numbers and new expressions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fr-FR" dirty="0"/>
                            <a:t>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r>
                            <a:rPr lang="fr-FR" dirty="0"/>
                            <a:t>new expressions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88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" t="-80952" r="-500342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722" t="-80952" r="-362342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299" t="-80952" r="-165661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69077" t="-80952" r="-769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8435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" t="-179245" r="-5003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722" t="-179245" r="-3623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299" t="-179245" r="-16566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69077" t="-179245" r="-7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20514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" t="-281905" r="-500342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722" t="-281905" r="-362342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299" t="-281905" r="-16566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69077" t="-281905" r="-769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5044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" t="-381905" r="-500342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722" t="-381905" r="-362342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1299" t="-381905" r="-16566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69077" t="-381905" r="-769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6538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4">
                <a:extLst>
                  <a:ext uri="{FF2B5EF4-FFF2-40B4-BE49-F238E27FC236}">
                    <a16:creationId xmlns:a16="http://schemas.microsoft.com/office/drawing/2014/main" id="{5DEAE1DA-5FA9-4C68-AF6F-32DADA1751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1660"/>
                  </p:ext>
                </p:extLst>
              </p:nvPr>
            </p:nvGraphicFramePr>
            <p:xfrm>
              <a:off x="594972" y="3644799"/>
              <a:ext cx="10651148" cy="3047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9208">
                      <a:extLst>
                        <a:ext uri="{9D8B030D-6E8A-4147-A177-3AD203B41FA5}">
                          <a16:colId xmlns:a16="http://schemas.microsoft.com/office/drawing/2014/main" val="1221616343"/>
                        </a:ext>
                      </a:extLst>
                    </a:gridCol>
                    <a:gridCol w="1923940">
                      <a:extLst>
                        <a:ext uri="{9D8B030D-6E8A-4147-A177-3AD203B41FA5}">
                          <a16:colId xmlns:a16="http://schemas.microsoft.com/office/drawing/2014/main" val="114589122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414304127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5953377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468792061"/>
                        </a:ext>
                      </a:extLst>
                    </a:gridCol>
                  </a:tblGrid>
                  <a:tr h="48734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Operation…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 gives 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 new numbers and new expressions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fr-FR" dirty="0"/>
                            <a:t>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r>
                            <a:rPr lang="fr-FR" dirty="0"/>
                            <a:t>new expressions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88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2504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expr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((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100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25)+4)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8435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2496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expr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((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25)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−4)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20514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100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expr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800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25</m:t>
                                              </m:r>
                                            </m:e>
                                          </m:d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×4)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5044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/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625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7 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expr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((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25)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/ 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4)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7 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6538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4">
                <a:extLst>
                  <a:ext uri="{FF2B5EF4-FFF2-40B4-BE49-F238E27FC236}">
                    <a16:creationId xmlns:a16="http://schemas.microsoft.com/office/drawing/2014/main" id="{5DEAE1DA-5FA9-4C68-AF6F-32DADA1751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1660"/>
                  </p:ext>
                </p:extLst>
              </p:nvPr>
            </p:nvGraphicFramePr>
            <p:xfrm>
              <a:off x="594972" y="3644799"/>
              <a:ext cx="10651148" cy="3047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9208">
                      <a:extLst>
                        <a:ext uri="{9D8B030D-6E8A-4147-A177-3AD203B41FA5}">
                          <a16:colId xmlns:a16="http://schemas.microsoft.com/office/drawing/2014/main" val="1221616343"/>
                        </a:ext>
                      </a:extLst>
                    </a:gridCol>
                    <a:gridCol w="1923940">
                      <a:extLst>
                        <a:ext uri="{9D8B030D-6E8A-4147-A177-3AD203B41FA5}">
                          <a16:colId xmlns:a16="http://schemas.microsoft.com/office/drawing/2014/main" val="114589122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414304127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5953377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468792061"/>
                        </a:ext>
                      </a:extLst>
                    </a:gridCol>
                  </a:tblGrid>
                  <a:tr h="48734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Operation…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 gives 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 new numbers and new expressions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fr-FR" dirty="0"/>
                            <a:t>and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r>
                            <a:rPr lang="fr-FR" dirty="0"/>
                            <a:t>new expressions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88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80952" r="-500342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2722" t="-80952" r="-362342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1299" t="-80952" r="-165661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69077" t="-80952" r="-769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8435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179245" r="-5003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2722" t="-179245" r="-3623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1299" t="-179245" r="-16566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69077" t="-179245" r="-7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20514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281905" r="-500342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2722" t="-281905" r="-362342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1299" t="-281905" r="-16566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69077" t="-281905" r="-769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5044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381905" r="-500342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2722" t="-381905" r="-362342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1299" t="-381905" r="-16566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,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69077" t="-381905" r="-769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6538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636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127</Words>
  <Application>Microsoft Office PowerPoint</Application>
  <PresentationFormat>Grand écran</PresentationFormat>
  <Paragraphs>47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Mustapha GAIES</dc:creator>
  <cp:lastModifiedBy>Mustapha GAIES</cp:lastModifiedBy>
  <cp:revision>14</cp:revision>
  <dcterms:created xsi:type="dcterms:W3CDTF">2021-01-08T20:39:30Z</dcterms:created>
  <dcterms:modified xsi:type="dcterms:W3CDTF">2021-01-08T23:03:34Z</dcterms:modified>
</cp:coreProperties>
</file>