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4" r:id="rId2"/>
    <p:sldId id="276" r:id="rId3"/>
    <p:sldId id="275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94"/>
    <a:srgbClr val="1A5978"/>
    <a:srgbClr val="0083DD"/>
    <a:srgbClr val="00C9B7"/>
    <a:srgbClr val="00A0E0"/>
    <a:srgbClr val="00B6D0"/>
    <a:srgbClr val="225F72"/>
    <a:srgbClr val="0D4269"/>
    <a:srgbClr val="144A69"/>
    <a:srgbClr val="185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8FB-774A-47D3-8D55-0C4EFC886012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083C6-555F-4079-84EA-D75E0DADF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1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69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 descr="Carro esportivo preto">
            <a:extLst>
              <a:ext uri="{FF2B5EF4-FFF2-40B4-BE49-F238E27FC236}">
                <a16:creationId xmlns:a16="http://schemas.microsoft.com/office/drawing/2014/main" id="{0326BE3B-AD29-DA2B-92E6-23DD5411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04" y="-41205"/>
            <a:ext cx="12191999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2793708" y="231637"/>
            <a:ext cx="620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u="sng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Sales performance Dashboard </a:t>
            </a: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 Wesley Neves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B20469B-157C-33B9-7CBC-78B39AD77EEE}"/>
              </a:ext>
            </a:extLst>
          </p:cNvPr>
          <p:cNvSpPr/>
          <p:nvPr/>
        </p:nvSpPr>
        <p:spPr>
          <a:xfrm>
            <a:off x="320200" y="1755306"/>
            <a:ext cx="1819886" cy="631182"/>
          </a:xfrm>
          <a:prstGeom prst="roundRect">
            <a:avLst>
              <a:gd name="adj" fmla="val 3754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Vendas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FFEF3AF-D97D-F5BE-54E6-9DE259A2C715}"/>
              </a:ext>
            </a:extLst>
          </p:cNvPr>
          <p:cNvSpPr/>
          <p:nvPr/>
        </p:nvSpPr>
        <p:spPr>
          <a:xfrm>
            <a:off x="320200" y="2534840"/>
            <a:ext cx="1819886" cy="631182"/>
          </a:xfrm>
          <a:prstGeom prst="roundRect">
            <a:avLst>
              <a:gd name="adj" fmla="val 3754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Lucro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Imagem 44" descr="Ícone&#10;&#10;Descrição gerada automaticamente">
            <a:extLst>
              <a:ext uri="{FF2B5EF4-FFF2-40B4-BE49-F238E27FC236}">
                <a16:creationId xmlns:a16="http://schemas.microsoft.com/office/drawing/2014/main" id="{F83DB175-5EF7-0E84-7964-06F8E518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3" y="2573172"/>
            <a:ext cx="554517" cy="554517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427D7373-E37A-9AD7-F8C5-3C7EC1F7A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0" y="1751224"/>
            <a:ext cx="631182" cy="631182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B0CC27E6-C5C6-7382-C921-B520C59B088F}"/>
              </a:ext>
            </a:extLst>
          </p:cNvPr>
          <p:cNvSpPr/>
          <p:nvPr/>
        </p:nvSpPr>
        <p:spPr>
          <a:xfrm>
            <a:off x="320200" y="948031"/>
            <a:ext cx="1819886" cy="631182"/>
          </a:xfrm>
          <a:prstGeom prst="roundRect">
            <a:avLst>
              <a:gd name="adj" fmla="val 3754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Home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806ED7B5-27E0-9513-02C6-2FB2DC65A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0" y="948031"/>
            <a:ext cx="631182" cy="63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710026" y="-16405"/>
            <a:ext cx="11481974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909778" y="906027"/>
            <a:ext cx="7230583" cy="282956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916940" y="128754"/>
            <a:ext cx="620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Relatório Analítico de Vendas | Wesley Neves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790516" y="852541"/>
            <a:ext cx="2018572" cy="1059264"/>
          </a:xfrm>
          <a:prstGeom prst="roundRect">
            <a:avLst>
              <a:gd name="adj" fmla="val 2526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927846" y="3847868"/>
            <a:ext cx="7197012" cy="2910303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B1D779-F9A5-053F-3383-65DFD63E2556}"/>
              </a:ext>
            </a:extLst>
          </p:cNvPr>
          <p:cNvGrpSpPr/>
          <p:nvPr/>
        </p:nvGrpSpPr>
        <p:grpSpPr>
          <a:xfrm>
            <a:off x="4909778" y="886897"/>
            <a:ext cx="7272411" cy="282971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508026C-1433-847A-188A-0E6FB2F9E22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0B6D0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531FC68-1CDD-C505-1D6C-36755D5BE59B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0B6D0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B7D62B-E124-60C3-0745-95500CAE1B43}"/>
              </a:ext>
            </a:extLst>
          </p:cNvPr>
          <p:cNvSpPr/>
          <p:nvPr/>
        </p:nvSpPr>
        <p:spPr>
          <a:xfrm rot="10800000">
            <a:off x="781287" y="2024082"/>
            <a:ext cx="4024842" cy="1678701"/>
          </a:xfrm>
          <a:prstGeom prst="roundRect">
            <a:avLst>
              <a:gd name="adj" fmla="val 3754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19961AC-A608-D159-608F-7826E5188F5A}"/>
              </a:ext>
            </a:extLst>
          </p:cNvPr>
          <p:cNvSpPr/>
          <p:nvPr/>
        </p:nvSpPr>
        <p:spPr>
          <a:xfrm>
            <a:off x="775507" y="56638"/>
            <a:ext cx="1690228" cy="642147"/>
          </a:xfrm>
          <a:prstGeom prst="roundRect">
            <a:avLst/>
          </a:prstGeom>
          <a:solidFill>
            <a:srgbClr val="1A5978"/>
          </a:solidFill>
          <a:ln>
            <a:solidFill>
              <a:srgbClr val="00C9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BD4E044F-F13E-F8BF-8B8B-A7A1C0864612}"/>
              </a:ext>
            </a:extLst>
          </p:cNvPr>
          <p:cNvSpPr/>
          <p:nvPr/>
        </p:nvSpPr>
        <p:spPr>
          <a:xfrm>
            <a:off x="2521740" y="56638"/>
            <a:ext cx="1690228" cy="642147"/>
          </a:xfrm>
          <a:prstGeom prst="roundRect">
            <a:avLst/>
          </a:prstGeom>
          <a:solidFill>
            <a:srgbClr val="1A5978"/>
          </a:solidFill>
          <a:ln>
            <a:solidFill>
              <a:srgbClr val="00C9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A9C95535-2D47-3788-05F2-CDF179499B1F}"/>
              </a:ext>
            </a:extLst>
          </p:cNvPr>
          <p:cNvSpPr/>
          <p:nvPr/>
        </p:nvSpPr>
        <p:spPr>
          <a:xfrm>
            <a:off x="4283275" y="50394"/>
            <a:ext cx="1690228" cy="642147"/>
          </a:xfrm>
          <a:prstGeom prst="roundRect">
            <a:avLst/>
          </a:prstGeom>
          <a:solidFill>
            <a:srgbClr val="1A5978"/>
          </a:solidFill>
          <a:ln>
            <a:solidFill>
              <a:srgbClr val="00C9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F8BDFF-9802-34BF-A28F-B37BDF2C393B}"/>
              </a:ext>
            </a:extLst>
          </p:cNvPr>
          <p:cNvSpPr/>
          <p:nvPr/>
        </p:nvSpPr>
        <p:spPr>
          <a:xfrm>
            <a:off x="-20766" y="-32810"/>
            <a:ext cx="738443" cy="6780495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4A680921-0CB8-B386-E263-C9F37E66F139}"/>
              </a:ext>
            </a:extLst>
          </p:cNvPr>
          <p:cNvSpPr/>
          <p:nvPr/>
        </p:nvSpPr>
        <p:spPr>
          <a:xfrm rot="10800000">
            <a:off x="781293" y="3847870"/>
            <a:ext cx="4082938" cy="2920920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5DADB98-0B19-179D-762E-85B7E85052C2}"/>
              </a:ext>
            </a:extLst>
          </p:cNvPr>
          <p:cNvGrpSpPr/>
          <p:nvPr/>
        </p:nvGrpSpPr>
        <p:grpSpPr>
          <a:xfrm>
            <a:off x="4927846" y="3818180"/>
            <a:ext cx="7230583" cy="277457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5F1F11F-9E40-A062-5BFD-6BC0B8F942C4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0B6D0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6D33BA5-E445-54C8-3E62-D376205A3B99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0B6D0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587A47B-4736-1BA3-473E-0B7274B86264}"/>
              </a:ext>
            </a:extLst>
          </p:cNvPr>
          <p:cNvGrpSpPr/>
          <p:nvPr/>
        </p:nvGrpSpPr>
        <p:grpSpPr>
          <a:xfrm>
            <a:off x="781289" y="3843025"/>
            <a:ext cx="4084027" cy="252613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BEFCF14-8371-4088-A8EE-4BC087DBE44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0B6D0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35E4BC9-4017-0146-BAC3-A6178FBF603A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0B6D0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4AB2746-3C9B-C3E4-C952-857845C29A21}"/>
              </a:ext>
            </a:extLst>
          </p:cNvPr>
          <p:cNvSpPr/>
          <p:nvPr/>
        </p:nvSpPr>
        <p:spPr>
          <a:xfrm rot="10800000">
            <a:off x="2891153" y="861416"/>
            <a:ext cx="1914977" cy="1059264"/>
          </a:xfrm>
          <a:prstGeom prst="roundRect">
            <a:avLst>
              <a:gd name="adj" fmla="val 2526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3C76FA2E-A6FE-FED0-AEFE-7C1807E58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" y="-93967"/>
            <a:ext cx="698957" cy="956235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6D51DB26-228E-13CF-5AF3-053791211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" y="1421620"/>
            <a:ext cx="513411" cy="547554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C3D84440-7A75-E7F4-F011-96FE4C2E9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" y="2192806"/>
            <a:ext cx="513411" cy="583684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B4AF7CB2-D053-A192-96CC-F11217CF65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" y="3052016"/>
            <a:ext cx="495392" cy="4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8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48112" y="0"/>
            <a:ext cx="12143888" cy="3516198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9DC02699-50EA-ABF2-FE8D-4558389F823D}"/>
              </a:ext>
            </a:extLst>
          </p:cNvPr>
          <p:cNvSpPr/>
          <p:nvPr/>
        </p:nvSpPr>
        <p:spPr>
          <a:xfrm rot="10800000">
            <a:off x="4883085" y="938833"/>
            <a:ext cx="7198352" cy="242373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574E48F-9CD3-37B4-F253-A75716BFF4CC}"/>
              </a:ext>
            </a:extLst>
          </p:cNvPr>
          <p:cNvGrpSpPr/>
          <p:nvPr/>
        </p:nvGrpSpPr>
        <p:grpSpPr>
          <a:xfrm>
            <a:off x="4883085" y="866384"/>
            <a:ext cx="7198352" cy="236552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F1BD48FB-E4E5-F6F1-65B9-4906D988EA61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53085514-1838-1496-9F7A-FFC579AF143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Retângulo: Cantos Superiores Arredondados 31">
            <a:extLst>
              <a:ext uri="{FF2B5EF4-FFF2-40B4-BE49-F238E27FC236}">
                <a16:creationId xmlns:a16="http://schemas.microsoft.com/office/drawing/2014/main" id="{2449CBAB-8459-F8A5-85DA-CB802D918C3F}"/>
              </a:ext>
            </a:extLst>
          </p:cNvPr>
          <p:cNvSpPr/>
          <p:nvPr/>
        </p:nvSpPr>
        <p:spPr>
          <a:xfrm rot="10800000">
            <a:off x="8338050" y="3568507"/>
            <a:ext cx="3743387" cy="320620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1FE2EC8-729A-08B8-A1C9-4DF6FC18C82F}"/>
              </a:ext>
            </a:extLst>
          </p:cNvPr>
          <p:cNvGrpSpPr/>
          <p:nvPr/>
        </p:nvGrpSpPr>
        <p:grpSpPr>
          <a:xfrm>
            <a:off x="8338051" y="3435018"/>
            <a:ext cx="3743386" cy="288098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51563747-8E14-E3AC-5074-DB23B55E7552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1120BF1F-BA01-1788-C23A-ECAC153DBFD3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10233A36-5E14-6946-0A0D-074067E39220}"/>
              </a:ext>
            </a:extLst>
          </p:cNvPr>
          <p:cNvSpPr/>
          <p:nvPr/>
        </p:nvSpPr>
        <p:spPr>
          <a:xfrm rot="10800000">
            <a:off x="781893" y="3627974"/>
            <a:ext cx="3666275" cy="3130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35824F5-7DFD-940D-E6CD-32D787F341F7}"/>
              </a:ext>
            </a:extLst>
          </p:cNvPr>
          <p:cNvSpPr txBox="1"/>
          <p:nvPr/>
        </p:nvSpPr>
        <p:spPr>
          <a:xfrm>
            <a:off x="5916941" y="128754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Relatório Analítico de Lucro | Wesley Neves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8C27D64-952F-1EF9-AD0E-343ED6F112A7}"/>
              </a:ext>
            </a:extLst>
          </p:cNvPr>
          <p:cNvSpPr/>
          <p:nvPr/>
        </p:nvSpPr>
        <p:spPr>
          <a:xfrm rot="10800000">
            <a:off x="781895" y="879397"/>
            <a:ext cx="1959493" cy="1057228"/>
          </a:xfrm>
          <a:prstGeom prst="roundRect">
            <a:avLst>
              <a:gd name="adj" fmla="val 2526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Superiores Arredondados 50">
            <a:extLst>
              <a:ext uri="{FF2B5EF4-FFF2-40B4-BE49-F238E27FC236}">
                <a16:creationId xmlns:a16="http://schemas.microsoft.com/office/drawing/2014/main" id="{6CE27CF9-C3E0-20FB-1350-169D095340A5}"/>
              </a:ext>
            </a:extLst>
          </p:cNvPr>
          <p:cNvSpPr/>
          <p:nvPr/>
        </p:nvSpPr>
        <p:spPr>
          <a:xfrm rot="10800000">
            <a:off x="775507" y="2143544"/>
            <a:ext cx="4043359" cy="122249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DB91789-8E7A-AB85-3B69-B51A6A526DA4}"/>
              </a:ext>
            </a:extLst>
          </p:cNvPr>
          <p:cNvGrpSpPr/>
          <p:nvPr/>
        </p:nvGrpSpPr>
        <p:grpSpPr>
          <a:xfrm>
            <a:off x="781894" y="2048404"/>
            <a:ext cx="4036972" cy="232882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56C7029D-3488-26C3-7594-6240EEA309E5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D055076-AEA5-F21E-41EB-224E2322672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tângulo: Cantos Superiores Arredondados 58">
            <a:extLst>
              <a:ext uri="{FF2B5EF4-FFF2-40B4-BE49-F238E27FC236}">
                <a16:creationId xmlns:a16="http://schemas.microsoft.com/office/drawing/2014/main" id="{12E4F7DC-272A-5365-4E19-46E892CC9D86}"/>
              </a:ext>
            </a:extLst>
          </p:cNvPr>
          <p:cNvSpPr/>
          <p:nvPr/>
        </p:nvSpPr>
        <p:spPr>
          <a:xfrm rot="10800000">
            <a:off x="4497717" y="3574947"/>
            <a:ext cx="3743386" cy="320620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1566099-C4E0-84C4-5067-C9DE22AF6BDC}"/>
              </a:ext>
            </a:extLst>
          </p:cNvPr>
          <p:cNvGrpSpPr/>
          <p:nvPr/>
        </p:nvGrpSpPr>
        <p:grpSpPr>
          <a:xfrm>
            <a:off x="4485567" y="3435019"/>
            <a:ext cx="3755535" cy="288098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F34D6D8E-C077-30B4-98D6-846EC15F3E0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9248E667-E871-61AD-48E8-56A88E48A636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0D599B9D-F414-0B8A-4ED3-114CF70740A8}"/>
              </a:ext>
            </a:extLst>
          </p:cNvPr>
          <p:cNvSpPr/>
          <p:nvPr/>
        </p:nvSpPr>
        <p:spPr>
          <a:xfrm rot="10800000">
            <a:off x="2828039" y="880743"/>
            <a:ext cx="1990826" cy="1057228"/>
          </a:xfrm>
          <a:prstGeom prst="roundRect">
            <a:avLst>
              <a:gd name="adj" fmla="val 2526"/>
            </a:avLst>
          </a:prstGeom>
          <a:solidFill>
            <a:srgbClr val="1A5978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D12BB80-4314-E751-74F9-5A49619465A7}"/>
              </a:ext>
            </a:extLst>
          </p:cNvPr>
          <p:cNvGrpSpPr/>
          <p:nvPr/>
        </p:nvGrpSpPr>
        <p:grpSpPr>
          <a:xfrm>
            <a:off x="744493" y="3439496"/>
            <a:ext cx="3692600" cy="327929"/>
            <a:chOff x="214233" y="1076491"/>
            <a:chExt cx="4439746" cy="203670"/>
          </a:xfrm>
          <a:solidFill>
            <a:srgbClr val="007D94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7BBD4452-38CF-E022-C4CA-EA412DC16DE7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FFDBE760-020A-BE2B-CDBE-9C9824C266DC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8A995AC2-F81F-696A-75B0-49E6D6345C4E}"/>
              </a:ext>
            </a:extLst>
          </p:cNvPr>
          <p:cNvSpPr/>
          <p:nvPr/>
        </p:nvSpPr>
        <p:spPr>
          <a:xfrm>
            <a:off x="-20766" y="0"/>
            <a:ext cx="738443" cy="6747685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2ED2BC6-8FE0-19EF-ABCE-77A6B0F57669}"/>
              </a:ext>
            </a:extLst>
          </p:cNvPr>
          <p:cNvSpPr/>
          <p:nvPr/>
        </p:nvSpPr>
        <p:spPr>
          <a:xfrm>
            <a:off x="775507" y="56638"/>
            <a:ext cx="1690228" cy="642147"/>
          </a:xfrm>
          <a:prstGeom prst="roundRect">
            <a:avLst/>
          </a:prstGeom>
          <a:solidFill>
            <a:srgbClr val="1A5978"/>
          </a:solidFill>
          <a:ln>
            <a:solidFill>
              <a:srgbClr val="00C9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D39FBCA5-EA3D-042A-C4B4-DC63826D59E9}"/>
              </a:ext>
            </a:extLst>
          </p:cNvPr>
          <p:cNvSpPr/>
          <p:nvPr/>
        </p:nvSpPr>
        <p:spPr>
          <a:xfrm>
            <a:off x="2521740" y="56638"/>
            <a:ext cx="1690228" cy="642147"/>
          </a:xfrm>
          <a:prstGeom prst="roundRect">
            <a:avLst/>
          </a:prstGeom>
          <a:solidFill>
            <a:srgbClr val="1A5978"/>
          </a:solidFill>
          <a:ln>
            <a:solidFill>
              <a:srgbClr val="00C9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4525FFF9-7552-5435-3A5B-E00F3DF4939A}"/>
              </a:ext>
            </a:extLst>
          </p:cNvPr>
          <p:cNvSpPr/>
          <p:nvPr/>
        </p:nvSpPr>
        <p:spPr>
          <a:xfrm>
            <a:off x="4283275" y="50394"/>
            <a:ext cx="1690228" cy="642147"/>
          </a:xfrm>
          <a:prstGeom prst="roundRect">
            <a:avLst/>
          </a:prstGeom>
          <a:solidFill>
            <a:srgbClr val="1A5978"/>
          </a:solidFill>
          <a:ln>
            <a:solidFill>
              <a:srgbClr val="00C9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4" name="Imagem 83" descr="Ícone&#10;&#10;Descrição gerada automaticamente">
            <a:extLst>
              <a:ext uri="{FF2B5EF4-FFF2-40B4-BE49-F238E27FC236}">
                <a16:creationId xmlns:a16="http://schemas.microsoft.com/office/drawing/2014/main" id="{9365A7A7-9BBE-D60F-71FA-BE91E9D0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" y="-93967"/>
            <a:ext cx="698957" cy="956235"/>
          </a:xfrm>
          <a:prstGeom prst="rect">
            <a:avLst/>
          </a:prstGeom>
        </p:spPr>
      </p:pic>
      <p:pic>
        <p:nvPicPr>
          <p:cNvPr id="94" name="Imagem 93" descr="Ícone&#10;&#10;Descrição gerada automaticamente">
            <a:extLst>
              <a:ext uri="{FF2B5EF4-FFF2-40B4-BE49-F238E27FC236}">
                <a16:creationId xmlns:a16="http://schemas.microsoft.com/office/drawing/2014/main" id="{AA4F6FA8-4E21-C188-0FBF-993AC5074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" y="1421620"/>
            <a:ext cx="513411" cy="547554"/>
          </a:xfrm>
          <a:prstGeom prst="rect">
            <a:avLst/>
          </a:prstGeom>
        </p:spPr>
      </p:pic>
      <p:pic>
        <p:nvPicPr>
          <p:cNvPr id="95" name="Imagem 94" descr="Ícone&#10;&#10;Descrição gerada automaticamente">
            <a:extLst>
              <a:ext uri="{FF2B5EF4-FFF2-40B4-BE49-F238E27FC236}">
                <a16:creationId xmlns:a16="http://schemas.microsoft.com/office/drawing/2014/main" id="{E5E1BCAC-639D-9ED8-9D70-83FCBB614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" y="2192806"/>
            <a:ext cx="513411" cy="583684"/>
          </a:xfrm>
          <a:prstGeom prst="rect">
            <a:avLst/>
          </a:prstGeom>
        </p:spPr>
      </p:pic>
      <p:pic>
        <p:nvPicPr>
          <p:cNvPr id="96" name="Imagem 95" descr="Ícone&#10;&#10;Descrição gerada automaticamente">
            <a:extLst>
              <a:ext uri="{FF2B5EF4-FFF2-40B4-BE49-F238E27FC236}">
                <a16:creationId xmlns:a16="http://schemas.microsoft.com/office/drawing/2014/main" id="{392370FF-1E8B-3767-9F82-9053F11BB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" y="3052016"/>
            <a:ext cx="495392" cy="4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33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26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41</cp:revision>
  <dcterms:created xsi:type="dcterms:W3CDTF">2024-01-09T17:46:31Z</dcterms:created>
  <dcterms:modified xsi:type="dcterms:W3CDTF">2024-02-19T22:24:16Z</dcterms:modified>
</cp:coreProperties>
</file>