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104F-9566-B84D-B74E-08CED8A9229C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9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7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7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3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3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67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7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Zaki</dc:creator>
  <cp:lastModifiedBy>Mohammed Zaki</cp:lastModifiedBy>
  <cp:revision>1</cp:revision>
  <dcterms:created xsi:type="dcterms:W3CDTF">2014-08-31T21:46:27Z</dcterms:created>
  <dcterms:modified xsi:type="dcterms:W3CDTF">2014-08-31T21:47:32Z</dcterms:modified>
</cp:coreProperties>
</file>