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0267275" cy="4279423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478">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5" d="100"/>
          <a:sy n="25" d="100"/>
        </p:scale>
        <p:origin x="4032" y="18"/>
      </p:cViewPr>
      <p:guideLst>
        <p:guide orient="horz" pos="13478"/>
        <p:guide pos="953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6703" y="685800"/>
            <a:ext cx="2425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31755" y="6194865"/>
            <a:ext cx="28203300" cy="17078400"/>
          </a:xfrm>
          <a:prstGeom prst="rect">
            <a:avLst/>
          </a:prstGeom>
        </p:spPr>
        <p:txBody>
          <a:bodyPr spcFirstLastPara="1" wrap="square" lIns="365700" tIns="365700" rIns="365700" bIns="365700" anchor="b" anchorCtr="0">
            <a:noAutofit/>
          </a:bodyPr>
          <a:lstStyle>
            <a:lvl1pPr lvl="0" algn="ctr">
              <a:spcBef>
                <a:spcPts val="0"/>
              </a:spcBef>
              <a:spcAft>
                <a:spcPts val="0"/>
              </a:spcAft>
              <a:buSzPts val="20800"/>
              <a:buNone/>
              <a:defRPr sz="20800"/>
            </a:lvl1pPr>
            <a:lvl2pPr lvl="1" algn="ctr">
              <a:spcBef>
                <a:spcPts val="0"/>
              </a:spcBef>
              <a:spcAft>
                <a:spcPts val="0"/>
              </a:spcAft>
              <a:buSzPts val="20800"/>
              <a:buNone/>
              <a:defRPr sz="20800"/>
            </a:lvl2pPr>
            <a:lvl3pPr lvl="2" algn="ctr">
              <a:spcBef>
                <a:spcPts val="0"/>
              </a:spcBef>
              <a:spcAft>
                <a:spcPts val="0"/>
              </a:spcAft>
              <a:buSzPts val="20800"/>
              <a:buNone/>
              <a:defRPr sz="20800"/>
            </a:lvl3pPr>
            <a:lvl4pPr lvl="3" algn="ctr">
              <a:spcBef>
                <a:spcPts val="0"/>
              </a:spcBef>
              <a:spcAft>
                <a:spcPts val="0"/>
              </a:spcAft>
              <a:buSzPts val="20800"/>
              <a:buNone/>
              <a:defRPr sz="20800"/>
            </a:lvl4pPr>
            <a:lvl5pPr lvl="4" algn="ctr">
              <a:spcBef>
                <a:spcPts val="0"/>
              </a:spcBef>
              <a:spcAft>
                <a:spcPts val="0"/>
              </a:spcAft>
              <a:buSzPts val="20800"/>
              <a:buNone/>
              <a:defRPr sz="20800"/>
            </a:lvl5pPr>
            <a:lvl6pPr lvl="5" algn="ctr">
              <a:spcBef>
                <a:spcPts val="0"/>
              </a:spcBef>
              <a:spcAft>
                <a:spcPts val="0"/>
              </a:spcAft>
              <a:buSzPts val="20800"/>
              <a:buNone/>
              <a:defRPr sz="20800"/>
            </a:lvl6pPr>
            <a:lvl7pPr lvl="6" algn="ctr">
              <a:spcBef>
                <a:spcPts val="0"/>
              </a:spcBef>
              <a:spcAft>
                <a:spcPts val="0"/>
              </a:spcAft>
              <a:buSzPts val="20800"/>
              <a:buNone/>
              <a:defRPr sz="20800"/>
            </a:lvl7pPr>
            <a:lvl8pPr lvl="7" algn="ctr">
              <a:spcBef>
                <a:spcPts val="0"/>
              </a:spcBef>
              <a:spcAft>
                <a:spcPts val="0"/>
              </a:spcAft>
              <a:buSzPts val="20800"/>
              <a:buNone/>
              <a:defRPr sz="20800"/>
            </a:lvl8pPr>
            <a:lvl9pPr lvl="8" algn="ctr">
              <a:spcBef>
                <a:spcPts val="0"/>
              </a:spcBef>
              <a:spcAft>
                <a:spcPts val="0"/>
              </a:spcAft>
              <a:buSzPts val="20800"/>
              <a:buNone/>
              <a:defRPr sz="20800"/>
            </a:lvl9pPr>
          </a:lstStyle>
          <a:p>
            <a:endParaRPr/>
          </a:p>
        </p:txBody>
      </p:sp>
      <p:sp>
        <p:nvSpPr>
          <p:cNvPr id="11" name="Google Shape;11;p2"/>
          <p:cNvSpPr txBox="1">
            <a:spLocks noGrp="1"/>
          </p:cNvSpPr>
          <p:nvPr>
            <p:ph type="subTitle" idx="1"/>
          </p:nvPr>
        </p:nvSpPr>
        <p:spPr>
          <a:xfrm>
            <a:off x="1031727" y="23579923"/>
            <a:ext cx="28203300" cy="6595200"/>
          </a:xfrm>
          <a:prstGeom prst="rect">
            <a:avLst/>
          </a:prstGeom>
        </p:spPr>
        <p:txBody>
          <a:bodyPr spcFirstLastPara="1" wrap="square" lIns="365700" tIns="365700" rIns="365700" bIns="365700" anchor="t" anchorCtr="0">
            <a:no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a:endParaRPr/>
          </a:p>
        </p:txBody>
      </p:sp>
      <p:sp>
        <p:nvSpPr>
          <p:cNvPr id="12" name="Google Shape;12;p2"/>
          <p:cNvSpPr txBox="1">
            <a:spLocks noGrp="1"/>
          </p:cNvSpPr>
          <p:nvPr>
            <p:ph type="sldNum" idx="12"/>
          </p:nvPr>
        </p:nvSpPr>
        <p:spPr>
          <a:xfrm>
            <a:off x="28043845" y="38797968"/>
            <a:ext cx="1816200" cy="3274200"/>
          </a:xfrm>
          <a:prstGeom prst="rect">
            <a:avLst/>
          </a:prstGeom>
        </p:spPr>
        <p:txBody>
          <a:bodyPr spcFirstLastPara="1" wrap="square" lIns="365700" tIns="365700" rIns="365700" bIns="36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031727" y="9202961"/>
            <a:ext cx="28203300" cy="16336800"/>
          </a:xfrm>
          <a:prstGeom prst="rect">
            <a:avLst/>
          </a:prstGeom>
        </p:spPr>
        <p:txBody>
          <a:bodyPr spcFirstLastPara="1" wrap="square" lIns="365700" tIns="365700" rIns="365700" bIns="365700" anchor="b" anchorCtr="0">
            <a:noAutofit/>
          </a:bodyPr>
          <a:lstStyle>
            <a:lvl1pPr lvl="0" algn="ctr">
              <a:spcBef>
                <a:spcPts val="0"/>
              </a:spcBef>
              <a:spcAft>
                <a:spcPts val="0"/>
              </a:spcAft>
              <a:buSzPts val="48000"/>
              <a:buNone/>
              <a:defRPr sz="48000"/>
            </a:lvl1pPr>
            <a:lvl2pPr lvl="1" algn="ctr">
              <a:spcBef>
                <a:spcPts val="0"/>
              </a:spcBef>
              <a:spcAft>
                <a:spcPts val="0"/>
              </a:spcAft>
              <a:buSzPts val="48000"/>
              <a:buNone/>
              <a:defRPr sz="48000"/>
            </a:lvl2pPr>
            <a:lvl3pPr lvl="2" algn="ctr">
              <a:spcBef>
                <a:spcPts val="0"/>
              </a:spcBef>
              <a:spcAft>
                <a:spcPts val="0"/>
              </a:spcAft>
              <a:buSzPts val="48000"/>
              <a:buNone/>
              <a:defRPr sz="48000"/>
            </a:lvl3pPr>
            <a:lvl4pPr lvl="3" algn="ctr">
              <a:spcBef>
                <a:spcPts val="0"/>
              </a:spcBef>
              <a:spcAft>
                <a:spcPts val="0"/>
              </a:spcAft>
              <a:buSzPts val="48000"/>
              <a:buNone/>
              <a:defRPr sz="48000"/>
            </a:lvl4pPr>
            <a:lvl5pPr lvl="4" algn="ctr">
              <a:spcBef>
                <a:spcPts val="0"/>
              </a:spcBef>
              <a:spcAft>
                <a:spcPts val="0"/>
              </a:spcAft>
              <a:buSzPts val="48000"/>
              <a:buNone/>
              <a:defRPr sz="48000"/>
            </a:lvl5pPr>
            <a:lvl6pPr lvl="5" algn="ctr">
              <a:spcBef>
                <a:spcPts val="0"/>
              </a:spcBef>
              <a:spcAft>
                <a:spcPts val="0"/>
              </a:spcAft>
              <a:buSzPts val="48000"/>
              <a:buNone/>
              <a:defRPr sz="48000"/>
            </a:lvl6pPr>
            <a:lvl7pPr lvl="6" algn="ctr">
              <a:spcBef>
                <a:spcPts val="0"/>
              </a:spcBef>
              <a:spcAft>
                <a:spcPts val="0"/>
              </a:spcAft>
              <a:buSzPts val="48000"/>
              <a:buNone/>
              <a:defRPr sz="48000"/>
            </a:lvl7pPr>
            <a:lvl8pPr lvl="7" algn="ctr">
              <a:spcBef>
                <a:spcPts val="0"/>
              </a:spcBef>
              <a:spcAft>
                <a:spcPts val="0"/>
              </a:spcAft>
              <a:buSzPts val="48000"/>
              <a:buNone/>
              <a:defRPr sz="48000"/>
            </a:lvl8pPr>
            <a:lvl9pPr lvl="8" algn="ctr">
              <a:spcBef>
                <a:spcPts val="0"/>
              </a:spcBef>
              <a:spcAft>
                <a:spcPts val="0"/>
              </a:spcAft>
              <a:buSzPts val="48000"/>
              <a:buNone/>
              <a:defRPr sz="48000"/>
            </a:lvl9pPr>
          </a:lstStyle>
          <a:p>
            <a:r>
              <a:t>xx%</a:t>
            </a:r>
          </a:p>
        </p:txBody>
      </p:sp>
      <p:sp>
        <p:nvSpPr>
          <p:cNvPr id="46" name="Google Shape;46;p11"/>
          <p:cNvSpPr txBox="1">
            <a:spLocks noGrp="1"/>
          </p:cNvSpPr>
          <p:nvPr>
            <p:ph type="body" idx="1"/>
          </p:nvPr>
        </p:nvSpPr>
        <p:spPr>
          <a:xfrm>
            <a:off x="1031727" y="26226515"/>
            <a:ext cx="28203300" cy="10821900"/>
          </a:xfrm>
          <a:prstGeom prst="rect">
            <a:avLst/>
          </a:prstGeom>
        </p:spPr>
        <p:txBody>
          <a:bodyPr spcFirstLastPara="1" wrap="square" lIns="365700" tIns="365700" rIns="365700" bIns="365700" anchor="t" anchorCtr="0">
            <a:noAutofit/>
          </a:bodyPr>
          <a:lstStyle>
            <a:lvl1pPr marL="457200" lvl="0" indent="-685800" algn="ctr">
              <a:spcBef>
                <a:spcPts val="0"/>
              </a:spcBef>
              <a:spcAft>
                <a:spcPts val="0"/>
              </a:spcAft>
              <a:buSzPts val="7200"/>
              <a:buChar char="●"/>
              <a:defRPr/>
            </a:lvl1pPr>
            <a:lvl2pPr marL="914400" lvl="1" indent="-584200" algn="ctr">
              <a:spcBef>
                <a:spcPts val="6400"/>
              </a:spcBef>
              <a:spcAft>
                <a:spcPts val="0"/>
              </a:spcAft>
              <a:buSzPts val="5600"/>
              <a:buChar char="○"/>
              <a:defRPr/>
            </a:lvl2pPr>
            <a:lvl3pPr marL="1371600" lvl="2" indent="-584200" algn="ctr">
              <a:spcBef>
                <a:spcPts val="6400"/>
              </a:spcBef>
              <a:spcAft>
                <a:spcPts val="0"/>
              </a:spcAft>
              <a:buSzPts val="5600"/>
              <a:buChar char="■"/>
              <a:defRPr/>
            </a:lvl3pPr>
            <a:lvl4pPr marL="1828800" lvl="3" indent="-584200" algn="ctr">
              <a:spcBef>
                <a:spcPts val="6400"/>
              </a:spcBef>
              <a:spcAft>
                <a:spcPts val="0"/>
              </a:spcAft>
              <a:buSzPts val="5600"/>
              <a:buChar char="●"/>
              <a:defRPr/>
            </a:lvl4pPr>
            <a:lvl5pPr marL="2286000" lvl="4" indent="-584200" algn="ctr">
              <a:spcBef>
                <a:spcPts val="6400"/>
              </a:spcBef>
              <a:spcAft>
                <a:spcPts val="0"/>
              </a:spcAft>
              <a:buSzPts val="5600"/>
              <a:buChar char="○"/>
              <a:defRPr/>
            </a:lvl5pPr>
            <a:lvl6pPr marL="2743200" lvl="5" indent="-584200" algn="ctr">
              <a:spcBef>
                <a:spcPts val="6400"/>
              </a:spcBef>
              <a:spcAft>
                <a:spcPts val="0"/>
              </a:spcAft>
              <a:buSzPts val="5600"/>
              <a:buChar char="■"/>
              <a:defRPr/>
            </a:lvl6pPr>
            <a:lvl7pPr marL="3200400" lvl="6" indent="-584200" algn="ctr">
              <a:spcBef>
                <a:spcPts val="6400"/>
              </a:spcBef>
              <a:spcAft>
                <a:spcPts val="0"/>
              </a:spcAft>
              <a:buSzPts val="5600"/>
              <a:buChar char="●"/>
              <a:defRPr/>
            </a:lvl7pPr>
            <a:lvl8pPr marL="3657600" lvl="7" indent="-584200" algn="ctr">
              <a:spcBef>
                <a:spcPts val="6400"/>
              </a:spcBef>
              <a:spcAft>
                <a:spcPts val="0"/>
              </a:spcAft>
              <a:buSzPts val="5600"/>
              <a:buChar char="○"/>
              <a:defRPr/>
            </a:lvl8pPr>
            <a:lvl9pPr marL="4114800" lvl="8" indent="-584200" algn="ctr">
              <a:spcBef>
                <a:spcPts val="6400"/>
              </a:spcBef>
              <a:spcAft>
                <a:spcPts val="6400"/>
              </a:spcAft>
              <a:buSzPts val="5600"/>
              <a:buChar char="■"/>
              <a:defRPr/>
            </a:lvl9pPr>
          </a:lstStyle>
          <a:p>
            <a:endParaRPr/>
          </a:p>
        </p:txBody>
      </p:sp>
      <p:sp>
        <p:nvSpPr>
          <p:cNvPr id="47" name="Google Shape;47;p11"/>
          <p:cNvSpPr txBox="1">
            <a:spLocks noGrp="1"/>
          </p:cNvSpPr>
          <p:nvPr>
            <p:ph type="sldNum" idx="12"/>
          </p:nvPr>
        </p:nvSpPr>
        <p:spPr>
          <a:xfrm>
            <a:off x="28043845" y="38797968"/>
            <a:ext cx="1816200" cy="3274200"/>
          </a:xfrm>
          <a:prstGeom prst="rect">
            <a:avLst/>
          </a:prstGeom>
        </p:spPr>
        <p:txBody>
          <a:bodyPr spcFirstLastPara="1" wrap="square" lIns="365700" tIns="365700" rIns="365700" bIns="36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8043845" y="38797968"/>
            <a:ext cx="1816200" cy="3274200"/>
          </a:xfrm>
          <a:prstGeom prst="rect">
            <a:avLst/>
          </a:prstGeom>
        </p:spPr>
        <p:txBody>
          <a:bodyPr spcFirstLastPara="1" wrap="square" lIns="365700" tIns="365700" rIns="365700" bIns="36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031727" y="17895074"/>
            <a:ext cx="28203300" cy="7003200"/>
          </a:xfrm>
          <a:prstGeom prst="rect">
            <a:avLst/>
          </a:prstGeom>
        </p:spPr>
        <p:txBody>
          <a:bodyPr spcFirstLastPara="1" wrap="square" lIns="365700" tIns="365700" rIns="365700" bIns="365700" anchor="ctr" anchorCtr="0">
            <a:noAutofit/>
          </a:bodyPr>
          <a:lstStyle>
            <a:lvl1pPr lvl="0" algn="ctr">
              <a:spcBef>
                <a:spcPts val="0"/>
              </a:spcBef>
              <a:spcAft>
                <a:spcPts val="0"/>
              </a:spcAft>
              <a:buSzPts val="14400"/>
              <a:buNone/>
              <a:defRPr sz="14400"/>
            </a:lvl1pPr>
            <a:lvl2pPr lvl="1" algn="ctr">
              <a:spcBef>
                <a:spcPts val="0"/>
              </a:spcBef>
              <a:spcAft>
                <a:spcPts val="0"/>
              </a:spcAft>
              <a:buSzPts val="14400"/>
              <a:buNone/>
              <a:defRPr sz="14400"/>
            </a:lvl2pPr>
            <a:lvl3pPr lvl="2" algn="ctr">
              <a:spcBef>
                <a:spcPts val="0"/>
              </a:spcBef>
              <a:spcAft>
                <a:spcPts val="0"/>
              </a:spcAft>
              <a:buSzPts val="14400"/>
              <a:buNone/>
              <a:defRPr sz="14400"/>
            </a:lvl3pPr>
            <a:lvl4pPr lvl="3" algn="ctr">
              <a:spcBef>
                <a:spcPts val="0"/>
              </a:spcBef>
              <a:spcAft>
                <a:spcPts val="0"/>
              </a:spcAft>
              <a:buSzPts val="14400"/>
              <a:buNone/>
              <a:defRPr sz="14400"/>
            </a:lvl4pPr>
            <a:lvl5pPr lvl="4" algn="ctr">
              <a:spcBef>
                <a:spcPts val="0"/>
              </a:spcBef>
              <a:spcAft>
                <a:spcPts val="0"/>
              </a:spcAft>
              <a:buSzPts val="14400"/>
              <a:buNone/>
              <a:defRPr sz="14400"/>
            </a:lvl5pPr>
            <a:lvl6pPr lvl="5" algn="ctr">
              <a:spcBef>
                <a:spcPts val="0"/>
              </a:spcBef>
              <a:spcAft>
                <a:spcPts val="0"/>
              </a:spcAft>
              <a:buSzPts val="14400"/>
              <a:buNone/>
              <a:defRPr sz="14400"/>
            </a:lvl6pPr>
            <a:lvl7pPr lvl="6" algn="ctr">
              <a:spcBef>
                <a:spcPts val="0"/>
              </a:spcBef>
              <a:spcAft>
                <a:spcPts val="0"/>
              </a:spcAft>
              <a:buSzPts val="14400"/>
              <a:buNone/>
              <a:defRPr sz="14400"/>
            </a:lvl7pPr>
            <a:lvl8pPr lvl="7" algn="ctr">
              <a:spcBef>
                <a:spcPts val="0"/>
              </a:spcBef>
              <a:spcAft>
                <a:spcPts val="0"/>
              </a:spcAft>
              <a:buSzPts val="14400"/>
              <a:buNone/>
              <a:defRPr sz="14400"/>
            </a:lvl8pPr>
            <a:lvl9pPr lvl="8" algn="ctr">
              <a:spcBef>
                <a:spcPts val="0"/>
              </a:spcBef>
              <a:spcAft>
                <a:spcPts val="0"/>
              </a:spcAft>
              <a:buSzPts val="14400"/>
              <a:buNone/>
              <a:defRPr sz="14400"/>
            </a:lvl9pPr>
          </a:lstStyle>
          <a:p>
            <a:endParaRPr/>
          </a:p>
        </p:txBody>
      </p:sp>
      <p:sp>
        <p:nvSpPr>
          <p:cNvPr id="15" name="Google Shape;15;p3"/>
          <p:cNvSpPr txBox="1">
            <a:spLocks noGrp="1"/>
          </p:cNvSpPr>
          <p:nvPr>
            <p:ph type="sldNum" idx="12"/>
          </p:nvPr>
        </p:nvSpPr>
        <p:spPr>
          <a:xfrm>
            <a:off x="28043845" y="38797968"/>
            <a:ext cx="1816200" cy="3274200"/>
          </a:xfrm>
          <a:prstGeom prst="rect">
            <a:avLst/>
          </a:prstGeom>
        </p:spPr>
        <p:txBody>
          <a:bodyPr spcFirstLastPara="1" wrap="square" lIns="365700" tIns="365700" rIns="365700" bIns="36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031727" y="3702608"/>
            <a:ext cx="28203300" cy="4764300"/>
          </a:xfrm>
          <a:prstGeom prst="rect">
            <a:avLst/>
          </a:prstGeom>
        </p:spPr>
        <p:txBody>
          <a:bodyPr spcFirstLastPara="1" wrap="square" lIns="365700" tIns="365700" rIns="365700" bIns="365700" anchor="t" anchorCtr="0">
            <a:noAutofit/>
          </a:bodyPr>
          <a:lstStyle>
            <a:lvl1pPr lvl="0">
              <a:spcBef>
                <a:spcPts val="0"/>
              </a:spcBef>
              <a:spcAft>
                <a:spcPts val="0"/>
              </a:spcAft>
              <a:buSzPts val="11200"/>
              <a:buNone/>
              <a:defRPr/>
            </a:lvl1pPr>
            <a:lvl2pPr lvl="1">
              <a:spcBef>
                <a:spcPts val="0"/>
              </a:spcBef>
              <a:spcAft>
                <a:spcPts val="0"/>
              </a:spcAft>
              <a:buSzPts val="11200"/>
              <a:buNone/>
              <a:defRPr/>
            </a:lvl2pPr>
            <a:lvl3pPr lvl="2">
              <a:spcBef>
                <a:spcPts val="0"/>
              </a:spcBef>
              <a:spcAft>
                <a:spcPts val="0"/>
              </a:spcAft>
              <a:buSzPts val="11200"/>
              <a:buNone/>
              <a:defRPr/>
            </a:lvl3pPr>
            <a:lvl4pPr lvl="3">
              <a:spcBef>
                <a:spcPts val="0"/>
              </a:spcBef>
              <a:spcAft>
                <a:spcPts val="0"/>
              </a:spcAft>
              <a:buSzPts val="11200"/>
              <a:buNone/>
              <a:defRPr/>
            </a:lvl4pPr>
            <a:lvl5pPr lvl="4">
              <a:spcBef>
                <a:spcPts val="0"/>
              </a:spcBef>
              <a:spcAft>
                <a:spcPts val="0"/>
              </a:spcAft>
              <a:buSzPts val="11200"/>
              <a:buNone/>
              <a:defRPr/>
            </a:lvl5pPr>
            <a:lvl6pPr lvl="5">
              <a:spcBef>
                <a:spcPts val="0"/>
              </a:spcBef>
              <a:spcAft>
                <a:spcPts val="0"/>
              </a:spcAft>
              <a:buSzPts val="11200"/>
              <a:buNone/>
              <a:defRPr/>
            </a:lvl6pPr>
            <a:lvl7pPr lvl="6">
              <a:spcBef>
                <a:spcPts val="0"/>
              </a:spcBef>
              <a:spcAft>
                <a:spcPts val="0"/>
              </a:spcAft>
              <a:buSzPts val="11200"/>
              <a:buNone/>
              <a:defRPr/>
            </a:lvl7pPr>
            <a:lvl8pPr lvl="7">
              <a:spcBef>
                <a:spcPts val="0"/>
              </a:spcBef>
              <a:spcAft>
                <a:spcPts val="0"/>
              </a:spcAft>
              <a:buSzPts val="11200"/>
              <a:buNone/>
              <a:defRPr/>
            </a:lvl8pPr>
            <a:lvl9pPr lvl="8">
              <a:spcBef>
                <a:spcPts val="0"/>
              </a:spcBef>
              <a:spcAft>
                <a:spcPts val="0"/>
              </a:spcAft>
              <a:buSzPts val="11200"/>
              <a:buNone/>
              <a:defRPr/>
            </a:lvl9pPr>
          </a:lstStyle>
          <a:p>
            <a:endParaRPr/>
          </a:p>
        </p:txBody>
      </p:sp>
      <p:sp>
        <p:nvSpPr>
          <p:cNvPr id="18" name="Google Shape;18;p4"/>
          <p:cNvSpPr txBox="1">
            <a:spLocks noGrp="1"/>
          </p:cNvSpPr>
          <p:nvPr>
            <p:ph type="body" idx="1"/>
          </p:nvPr>
        </p:nvSpPr>
        <p:spPr>
          <a:xfrm>
            <a:off x="1031727" y="9588593"/>
            <a:ext cx="28203300" cy="28424400"/>
          </a:xfrm>
          <a:prstGeom prst="rect">
            <a:avLst/>
          </a:prstGeom>
        </p:spPr>
        <p:txBody>
          <a:bodyPr spcFirstLastPara="1" wrap="square" lIns="365700" tIns="365700" rIns="365700" bIns="365700" anchor="t" anchorCtr="0">
            <a:noAutofit/>
          </a:bodyPr>
          <a:lstStyle>
            <a:lvl1pPr marL="457200" lvl="0" indent="-685800">
              <a:spcBef>
                <a:spcPts val="0"/>
              </a:spcBef>
              <a:spcAft>
                <a:spcPts val="0"/>
              </a:spcAft>
              <a:buSzPts val="7200"/>
              <a:buChar char="●"/>
              <a:defRPr/>
            </a:lvl1pPr>
            <a:lvl2pPr marL="914400" lvl="1" indent="-584200">
              <a:spcBef>
                <a:spcPts val="6400"/>
              </a:spcBef>
              <a:spcAft>
                <a:spcPts val="0"/>
              </a:spcAft>
              <a:buSzPts val="5600"/>
              <a:buChar char="○"/>
              <a:defRPr/>
            </a:lvl2pPr>
            <a:lvl3pPr marL="1371600" lvl="2" indent="-584200">
              <a:spcBef>
                <a:spcPts val="6400"/>
              </a:spcBef>
              <a:spcAft>
                <a:spcPts val="0"/>
              </a:spcAft>
              <a:buSzPts val="5600"/>
              <a:buChar char="■"/>
              <a:defRPr/>
            </a:lvl3pPr>
            <a:lvl4pPr marL="1828800" lvl="3" indent="-584200">
              <a:spcBef>
                <a:spcPts val="6400"/>
              </a:spcBef>
              <a:spcAft>
                <a:spcPts val="0"/>
              </a:spcAft>
              <a:buSzPts val="5600"/>
              <a:buChar char="●"/>
              <a:defRPr/>
            </a:lvl4pPr>
            <a:lvl5pPr marL="2286000" lvl="4" indent="-584200">
              <a:spcBef>
                <a:spcPts val="6400"/>
              </a:spcBef>
              <a:spcAft>
                <a:spcPts val="0"/>
              </a:spcAft>
              <a:buSzPts val="5600"/>
              <a:buChar char="○"/>
              <a:defRPr/>
            </a:lvl5pPr>
            <a:lvl6pPr marL="2743200" lvl="5" indent="-584200">
              <a:spcBef>
                <a:spcPts val="6400"/>
              </a:spcBef>
              <a:spcAft>
                <a:spcPts val="0"/>
              </a:spcAft>
              <a:buSzPts val="5600"/>
              <a:buChar char="■"/>
              <a:defRPr/>
            </a:lvl6pPr>
            <a:lvl7pPr marL="3200400" lvl="6" indent="-584200">
              <a:spcBef>
                <a:spcPts val="6400"/>
              </a:spcBef>
              <a:spcAft>
                <a:spcPts val="0"/>
              </a:spcAft>
              <a:buSzPts val="5600"/>
              <a:buChar char="●"/>
              <a:defRPr/>
            </a:lvl7pPr>
            <a:lvl8pPr marL="3657600" lvl="7" indent="-584200">
              <a:spcBef>
                <a:spcPts val="6400"/>
              </a:spcBef>
              <a:spcAft>
                <a:spcPts val="0"/>
              </a:spcAft>
              <a:buSzPts val="5600"/>
              <a:buChar char="○"/>
              <a:defRPr/>
            </a:lvl8pPr>
            <a:lvl9pPr marL="4114800" lvl="8" indent="-584200">
              <a:spcBef>
                <a:spcPts val="6400"/>
              </a:spcBef>
              <a:spcAft>
                <a:spcPts val="6400"/>
              </a:spcAft>
              <a:buSzPts val="5600"/>
              <a:buChar char="■"/>
              <a:defRPr/>
            </a:lvl9pPr>
          </a:lstStyle>
          <a:p>
            <a:endParaRPr/>
          </a:p>
        </p:txBody>
      </p:sp>
      <p:sp>
        <p:nvSpPr>
          <p:cNvPr id="19" name="Google Shape;19;p4"/>
          <p:cNvSpPr txBox="1">
            <a:spLocks noGrp="1"/>
          </p:cNvSpPr>
          <p:nvPr>
            <p:ph type="sldNum" idx="12"/>
          </p:nvPr>
        </p:nvSpPr>
        <p:spPr>
          <a:xfrm>
            <a:off x="28043845" y="38797968"/>
            <a:ext cx="1816200" cy="3274200"/>
          </a:xfrm>
          <a:prstGeom prst="rect">
            <a:avLst/>
          </a:prstGeom>
        </p:spPr>
        <p:txBody>
          <a:bodyPr spcFirstLastPara="1" wrap="square" lIns="365700" tIns="365700" rIns="365700" bIns="36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031727" y="3702608"/>
            <a:ext cx="28203300" cy="4764300"/>
          </a:xfrm>
          <a:prstGeom prst="rect">
            <a:avLst/>
          </a:prstGeom>
        </p:spPr>
        <p:txBody>
          <a:bodyPr spcFirstLastPara="1" wrap="square" lIns="365700" tIns="365700" rIns="365700" bIns="365700" anchor="t" anchorCtr="0">
            <a:noAutofit/>
          </a:bodyPr>
          <a:lstStyle>
            <a:lvl1pPr lvl="0">
              <a:spcBef>
                <a:spcPts val="0"/>
              </a:spcBef>
              <a:spcAft>
                <a:spcPts val="0"/>
              </a:spcAft>
              <a:buSzPts val="11200"/>
              <a:buNone/>
              <a:defRPr/>
            </a:lvl1pPr>
            <a:lvl2pPr lvl="1">
              <a:spcBef>
                <a:spcPts val="0"/>
              </a:spcBef>
              <a:spcAft>
                <a:spcPts val="0"/>
              </a:spcAft>
              <a:buSzPts val="11200"/>
              <a:buNone/>
              <a:defRPr/>
            </a:lvl2pPr>
            <a:lvl3pPr lvl="2">
              <a:spcBef>
                <a:spcPts val="0"/>
              </a:spcBef>
              <a:spcAft>
                <a:spcPts val="0"/>
              </a:spcAft>
              <a:buSzPts val="11200"/>
              <a:buNone/>
              <a:defRPr/>
            </a:lvl3pPr>
            <a:lvl4pPr lvl="3">
              <a:spcBef>
                <a:spcPts val="0"/>
              </a:spcBef>
              <a:spcAft>
                <a:spcPts val="0"/>
              </a:spcAft>
              <a:buSzPts val="11200"/>
              <a:buNone/>
              <a:defRPr/>
            </a:lvl4pPr>
            <a:lvl5pPr lvl="4">
              <a:spcBef>
                <a:spcPts val="0"/>
              </a:spcBef>
              <a:spcAft>
                <a:spcPts val="0"/>
              </a:spcAft>
              <a:buSzPts val="11200"/>
              <a:buNone/>
              <a:defRPr/>
            </a:lvl5pPr>
            <a:lvl6pPr lvl="5">
              <a:spcBef>
                <a:spcPts val="0"/>
              </a:spcBef>
              <a:spcAft>
                <a:spcPts val="0"/>
              </a:spcAft>
              <a:buSzPts val="11200"/>
              <a:buNone/>
              <a:defRPr/>
            </a:lvl6pPr>
            <a:lvl7pPr lvl="6">
              <a:spcBef>
                <a:spcPts val="0"/>
              </a:spcBef>
              <a:spcAft>
                <a:spcPts val="0"/>
              </a:spcAft>
              <a:buSzPts val="11200"/>
              <a:buNone/>
              <a:defRPr/>
            </a:lvl7pPr>
            <a:lvl8pPr lvl="7">
              <a:spcBef>
                <a:spcPts val="0"/>
              </a:spcBef>
              <a:spcAft>
                <a:spcPts val="0"/>
              </a:spcAft>
              <a:buSzPts val="11200"/>
              <a:buNone/>
              <a:defRPr/>
            </a:lvl8pPr>
            <a:lvl9pPr lvl="8">
              <a:spcBef>
                <a:spcPts val="0"/>
              </a:spcBef>
              <a:spcAft>
                <a:spcPts val="0"/>
              </a:spcAft>
              <a:buSzPts val="11200"/>
              <a:buNone/>
              <a:defRPr/>
            </a:lvl9pPr>
          </a:lstStyle>
          <a:p>
            <a:endParaRPr/>
          </a:p>
        </p:txBody>
      </p:sp>
      <p:sp>
        <p:nvSpPr>
          <p:cNvPr id="22" name="Google Shape;22;p5"/>
          <p:cNvSpPr txBox="1">
            <a:spLocks noGrp="1"/>
          </p:cNvSpPr>
          <p:nvPr>
            <p:ph type="body" idx="1"/>
          </p:nvPr>
        </p:nvSpPr>
        <p:spPr>
          <a:xfrm>
            <a:off x="1031727" y="9588593"/>
            <a:ext cx="13239600" cy="28424400"/>
          </a:xfrm>
          <a:prstGeom prst="rect">
            <a:avLst/>
          </a:prstGeom>
        </p:spPr>
        <p:txBody>
          <a:bodyPr spcFirstLastPara="1" wrap="square" lIns="365700" tIns="365700" rIns="365700" bIns="365700" anchor="t" anchorCtr="0">
            <a:noAutofit/>
          </a:bodyPr>
          <a:lstStyle>
            <a:lvl1pPr marL="457200" lvl="0" indent="-584200">
              <a:spcBef>
                <a:spcPts val="0"/>
              </a:spcBef>
              <a:spcAft>
                <a:spcPts val="0"/>
              </a:spcAft>
              <a:buSzPts val="5600"/>
              <a:buChar char="●"/>
              <a:defRPr sz="5600"/>
            </a:lvl1pPr>
            <a:lvl2pPr marL="914400" lvl="1" indent="-533400">
              <a:spcBef>
                <a:spcPts val="6400"/>
              </a:spcBef>
              <a:spcAft>
                <a:spcPts val="0"/>
              </a:spcAft>
              <a:buSzPts val="4800"/>
              <a:buChar char="○"/>
              <a:defRPr sz="4800"/>
            </a:lvl2pPr>
            <a:lvl3pPr marL="1371600" lvl="2" indent="-533400">
              <a:spcBef>
                <a:spcPts val="6400"/>
              </a:spcBef>
              <a:spcAft>
                <a:spcPts val="0"/>
              </a:spcAft>
              <a:buSzPts val="4800"/>
              <a:buChar char="■"/>
              <a:defRPr sz="4800"/>
            </a:lvl3pPr>
            <a:lvl4pPr marL="1828800" lvl="3" indent="-533400">
              <a:spcBef>
                <a:spcPts val="6400"/>
              </a:spcBef>
              <a:spcAft>
                <a:spcPts val="0"/>
              </a:spcAft>
              <a:buSzPts val="4800"/>
              <a:buChar char="●"/>
              <a:defRPr sz="4800"/>
            </a:lvl4pPr>
            <a:lvl5pPr marL="2286000" lvl="4" indent="-533400">
              <a:spcBef>
                <a:spcPts val="6400"/>
              </a:spcBef>
              <a:spcAft>
                <a:spcPts val="0"/>
              </a:spcAft>
              <a:buSzPts val="4800"/>
              <a:buChar char="○"/>
              <a:defRPr sz="4800"/>
            </a:lvl5pPr>
            <a:lvl6pPr marL="2743200" lvl="5" indent="-533400">
              <a:spcBef>
                <a:spcPts val="6400"/>
              </a:spcBef>
              <a:spcAft>
                <a:spcPts val="0"/>
              </a:spcAft>
              <a:buSzPts val="4800"/>
              <a:buChar char="■"/>
              <a:defRPr sz="4800"/>
            </a:lvl6pPr>
            <a:lvl7pPr marL="3200400" lvl="6" indent="-533400">
              <a:spcBef>
                <a:spcPts val="6400"/>
              </a:spcBef>
              <a:spcAft>
                <a:spcPts val="0"/>
              </a:spcAft>
              <a:buSzPts val="4800"/>
              <a:buChar char="●"/>
              <a:defRPr sz="4800"/>
            </a:lvl7pPr>
            <a:lvl8pPr marL="3657600" lvl="7" indent="-533400">
              <a:spcBef>
                <a:spcPts val="6400"/>
              </a:spcBef>
              <a:spcAft>
                <a:spcPts val="0"/>
              </a:spcAft>
              <a:buSzPts val="4800"/>
              <a:buChar char="○"/>
              <a:defRPr sz="4800"/>
            </a:lvl8pPr>
            <a:lvl9pPr marL="4114800" lvl="8" indent="-533400">
              <a:spcBef>
                <a:spcPts val="6400"/>
              </a:spcBef>
              <a:spcAft>
                <a:spcPts val="6400"/>
              </a:spcAft>
              <a:buSzPts val="4800"/>
              <a:buChar char="■"/>
              <a:defRPr sz="4800"/>
            </a:lvl9pPr>
          </a:lstStyle>
          <a:p>
            <a:endParaRPr/>
          </a:p>
        </p:txBody>
      </p:sp>
      <p:sp>
        <p:nvSpPr>
          <p:cNvPr id="23" name="Google Shape;23;p5"/>
          <p:cNvSpPr txBox="1">
            <a:spLocks noGrp="1"/>
          </p:cNvSpPr>
          <p:nvPr>
            <p:ph type="body" idx="2"/>
          </p:nvPr>
        </p:nvSpPr>
        <p:spPr>
          <a:xfrm>
            <a:off x="15995249" y="9588593"/>
            <a:ext cx="13239600" cy="28424400"/>
          </a:xfrm>
          <a:prstGeom prst="rect">
            <a:avLst/>
          </a:prstGeom>
        </p:spPr>
        <p:txBody>
          <a:bodyPr spcFirstLastPara="1" wrap="square" lIns="365700" tIns="365700" rIns="365700" bIns="365700" anchor="t" anchorCtr="0">
            <a:noAutofit/>
          </a:bodyPr>
          <a:lstStyle>
            <a:lvl1pPr marL="457200" lvl="0" indent="-584200">
              <a:spcBef>
                <a:spcPts val="0"/>
              </a:spcBef>
              <a:spcAft>
                <a:spcPts val="0"/>
              </a:spcAft>
              <a:buSzPts val="5600"/>
              <a:buChar char="●"/>
              <a:defRPr sz="5600"/>
            </a:lvl1pPr>
            <a:lvl2pPr marL="914400" lvl="1" indent="-533400">
              <a:spcBef>
                <a:spcPts val="6400"/>
              </a:spcBef>
              <a:spcAft>
                <a:spcPts val="0"/>
              </a:spcAft>
              <a:buSzPts val="4800"/>
              <a:buChar char="○"/>
              <a:defRPr sz="4800"/>
            </a:lvl2pPr>
            <a:lvl3pPr marL="1371600" lvl="2" indent="-533400">
              <a:spcBef>
                <a:spcPts val="6400"/>
              </a:spcBef>
              <a:spcAft>
                <a:spcPts val="0"/>
              </a:spcAft>
              <a:buSzPts val="4800"/>
              <a:buChar char="■"/>
              <a:defRPr sz="4800"/>
            </a:lvl3pPr>
            <a:lvl4pPr marL="1828800" lvl="3" indent="-533400">
              <a:spcBef>
                <a:spcPts val="6400"/>
              </a:spcBef>
              <a:spcAft>
                <a:spcPts val="0"/>
              </a:spcAft>
              <a:buSzPts val="4800"/>
              <a:buChar char="●"/>
              <a:defRPr sz="4800"/>
            </a:lvl4pPr>
            <a:lvl5pPr marL="2286000" lvl="4" indent="-533400">
              <a:spcBef>
                <a:spcPts val="6400"/>
              </a:spcBef>
              <a:spcAft>
                <a:spcPts val="0"/>
              </a:spcAft>
              <a:buSzPts val="4800"/>
              <a:buChar char="○"/>
              <a:defRPr sz="4800"/>
            </a:lvl5pPr>
            <a:lvl6pPr marL="2743200" lvl="5" indent="-533400">
              <a:spcBef>
                <a:spcPts val="6400"/>
              </a:spcBef>
              <a:spcAft>
                <a:spcPts val="0"/>
              </a:spcAft>
              <a:buSzPts val="4800"/>
              <a:buChar char="■"/>
              <a:defRPr sz="4800"/>
            </a:lvl6pPr>
            <a:lvl7pPr marL="3200400" lvl="6" indent="-533400">
              <a:spcBef>
                <a:spcPts val="6400"/>
              </a:spcBef>
              <a:spcAft>
                <a:spcPts val="0"/>
              </a:spcAft>
              <a:buSzPts val="4800"/>
              <a:buChar char="●"/>
              <a:defRPr sz="4800"/>
            </a:lvl7pPr>
            <a:lvl8pPr marL="3657600" lvl="7" indent="-533400">
              <a:spcBef>
                <a:spcPts val="6400"/>
              </a:spcBef>
              <a:spcAft>
                <a:spcPts val="0"/>
              </a:spcAft>
              <a:buSzPts val="4800"/>
              <a:buChar char="○"/>
              <a:defRPr sz="4800"/>
            </a:lvl8pPr>
            <a:lvl9pPr marL="4114800" lvl="8" indent="-533400">
              <a:spcBef>
                <a:spcPts val="6400"/>
              </a:spcBef>
              <a:spcAft>
                <a:spcPts val="6400"/>
              </a:spcAft>
              <a:buSzPts val="4800"/>
              <a:buChar char="■"/>
              <a:defRPr sz="4800"/>
            </a:lvl9pPr>
          </a:lstStyle>
          <a:p>
            <a:endParaRPr/>
          </a:p>
        </p:txBody>
      </p:sp>
      <p:sp>
        <p:nvSpPr>
          <p:cNvPr id="24" name="Google Shape;24;p5"/>
          <p:cNvSpPr txBox="1">
            <a:spLocks noGrp="1"/>
          </p:cNvSpPr>
          <p:nvPr>
            <p:ph type="sldNum" idx="12"/>
          </p:nvPr>
        </p:nvSpPr>
        <p:spPr>
          <a:xfrm>
            <a:off x="28043845" y="38797968"/>
            <a:ext cx="1816200" cy="3274200"/>
          </a:xfrm>
          <a:prstGeom prst="rect">
            <a:avLst/>
          </a:prstGeom>
        </p:spPr>
        <p:txBody>
          <a:bodyPr spcFirstLastPara="1" wrap="square" lIns="365700" tIns="365700" rIns="365700" bIns="36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031727" y="3702608"/>
            <a:ext cx="28203300" cy="4764300"/>
          </a:xfrm>
          <a:prstGeom prst="rect">
            <a:avLst/>
          </a:prstGeom>
        </p:spPr>
        <p:txBody>
          <a:bodyPr spcFirstLastPara="1" wrap="square" lIns="365700" tIns="365700" rIns="365700" bIns="365700" anchor="t" anchorCtr="0">
            <a:noAutofit/>
          </a:bodyPr>
          <a:lstStyle>
            <a:lvl1pPr lvl="0">
              <a:spcBef>
                <a:spcPts val="0"/>
              </a:spcBef>
              <a:spcAft>
                <a:spcPts val="0"/>
              </a:spcAft>
              <a:buSzPts val="11200"/>
              <a:buNone/>
              <a:defRPr/>
            </a:lvl1pPr>
            <a:lvl2pPr lvl="1">
              <a:spcBef>
                <a:spcPts val="0"/>
              </a:spcBef>
              <a:spcAft>
                <a:spcPts val="0"/>
              </a:spcAft>
              <a:buSzPts val="11200"/>
              <a:buNone/>
              <a:defRPr/>
            </a:lvl2pPr>
            <a:lvl3pPr lvl="2">
              <a:spcBef>
                <a:spcPts val="0"/>
              </a:spcBef>
              <a:spcAft>
                <a:spcPts val="0"/>
              </a:spcAft>
              <a:buSzPts val="11200"/>
              <a:buNone/>
              <a:defRPr/>
            </a:lvl3pPr>
            <a:lvl4pPr lvl="3">
              <a:spcBef>
                <a:spcPts val="0"/>
              </a:spcBef>
              <a:spcAft>
                <a:spcPts val="0"/>
              </a:spcAft>
              <a:buSzPts val="11200"/>
              <a:buNone/>
              <a:defRPr/>
            </a:lvl4pPr>
            <a:lvl5pPr lvl="4">
              <a:spcBef>
                <a:spcPts val="0"/>
              </a:spcBef>
              <a:spcAft>
                <a:spcPts val="0"/>
              </a:spcAft>
              <a:buSzPts val="11200"/>
              <a:buNone/>
              <a:defRPr/>
            </a:lvl5pPr>
            <a:lvl6pPr lvl="5">
              <a:spcBef>
                <a:spcPts val="0"/>
              </a:spcBef>
              <a:spcAft>
                <a:spcPts val="0"/>
              </a:spcAft>
              <a:buSzPts val="11200"/>
              <a:buNone/>
              <a:defRPr/>
            </a:lvl6pPr>
            <a:lvl7pPr lvl="6">
              <a:spcBef>
                <a:spcPts val="0"/>
              </a:spcBef>
              <a:spcAft>
                <a:spcPts val="0"/>
              </a:spcAft>
              <a:buSzPts val="11200"/>
              <a:buNone/>
              <a:defRPr/>
            </a:lvl7pPr>
            <a:lvl8pPr lvl="7">
              <a:spcBef>
                <a:spcPts val="0"/>
              </a:spcBef>
              <a:spcAft>
                <a:spcPts val="0"/>
              </a:spcAft>
              <a:buSzPts val="11200"/>
              <a:buNone/>
              <a:defRPr/>
            </a:lvl8pPr>
            <a:lvl9pPr lvl="8">
              <a:spcBef>
                <a:spcPts val="0"/>
              </a:spcBef>
              <a:spcAft>
                <a:spcPts val="0"/>
              </a:spcAft>
              <a:buSzPts val="11200"/>
              <a:buNone/>
              <a:defRPr/>
            </a:lvl9pPr>
          </a:lstStyle>
          <a:p>
            <a:endParaRPr/>
          </a:p>
        </p:txBody>
      </p:sp>
      <p:sp>
        <p:nvSpPr>
          <p:cNvPr id="27" name="Google Shape;27;p6"/>
          <p:cNvSpPr txBox="1">
            <a:spLocks noGrp="1"/>
          </p:cNvSpPr>
          <p:nvPr>
            <p:ph type="sldNum" idx="12"/>
          </p:nvPr>
        </p:nvSpPr>
        <p:spPr>
          <a:xfrm>
            <a:off x="28043845" y="38797968"/>
            <a:ext cx="1816200" cy="3274200"/>
          </a:xfrm>
          <a:prstGeom prst="rect">
            <a:avLst/>
          </a:prstGeom>
        </p:spPr>
        <p:txBody>
          <a:bodyPr spcFirstLastPara="1" wrap="square" lIns="365700" tIns="365700" rIns="365700" bIns="36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031727" y="4622593"/>
            <a:ext cx="9294600" cy="6288000"/>
          </a:xfrm>
          <a:prstGeom prst="rect">
            <a:avLst/>
          </a:prstGeom>
        </p:spPr>
        <p:txBody>
          <a:bodyPr spcFirstLastPara="1" wrap="square" lIns="365700" tIns="365700" rIns="365700" bIns="365700" anchor="b" anchorCtr="0">
            <a:no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a:endParaRPr/>
          </a:p>
        </p:txBody>
      </p:sp>
      <p:sp>
        <p:nvSpPr>
          <p:cNvPr id="30" name="Google Shape;30;p7"/>
          <p:cNvSpPr txBox="1">
            <a:spLocks noGrp="1"/>
          </p:cNvSpPr>
          <p:nvPr>
            <p:ph type="body" idx="1"/>
          </p:nvPr>
        </p:nvSpPr>
        <p:spPr>
          <a:xfrm>
            <a:off x="1031727" y="11561473"/>
            <a:ext cx="9294600" cy="26453100"/>
          </a:xfrm>
          <a:prstGeom prst="rect">
            <a:avLst/>
          </a:prstGeom>
        </p:spPr>
        <p:txBody>
          <a:bodyPr spcFirstLastPara="1" wrap="square" lIns="365700" tIns="365700" rIns="365700" bIns="365700" anchor="t" anchorCtr="0">
            <a:noAutofit/>
          </a:bodyPr>
          <a:lstStyle>
            <a:lvl1pPr marL="457200" lvl="0" indent="-533400">
              <a:spcBef>
                <a:spcPts val="0"/>
              </a:spcBef>
              <a:spcAft>
                <a:spcPts val="0"/>
              </a:spcAft>
              <a:buSzPts val="4800"/>
              <a:buChar char="●"/>
              <a:defRPr sz="4800"/>
            </a:lvl1pPr>
            <a:lvl2pPr marL="914400" lvl="1" indent="-533400">
              <a:spcBef>
                <a:spcPts val="6400"/>
              </a:spcBef>
              <a:spcAft>
                <a:spcPts val="0"/>
              </a:spcAft>
              <a:buSzPts val="4800"/>
              <a:buChar char="○"/>
              <a:defRPr sz="4800"/>
            </a:lvl2pPr>
            <a:lvl3pPr marL="1371600" lvl="2" indent="-533400">
              <a:spcBef>
                <a:spcPts val="6400"/>
              </a:spcBef>
              <a:spcAft>
                <a:spcPts val="0"/>
              </a:spcAft>
              <a:buSzPts val="4800"/>
              <a:buChar char="■"/>
              <a:defRPr sz="4800"/>
            </a:lvl3pPr>
            <a:lvl4pPr marL="1828800" lvl="3" indent="-533400">
              <a:spcBef>
                <a:spcPts val="6400"/>
              </a:spcBef>
              <a:spcAft>
                <a:spcPts val="0"/>
              </a:spcAft>
              <a:buSzPts val="4800"/>
              <a:buChar char="●"/>
              <a:defRPr sz="4800"/>
            </a:lvl4pPr>
            <a:lvl5pPr marL="2286000" lvl="4" indent="-533400">
              <a:spcBef>
                <a:spcPts val="6400"/>
              </a:spcBef>
              <a:spcAft>
                <a:spcPts val="0"/>
              </a:spcAft>
              <a:buSzPts val="4800"/>
              <a:buChar char="○"/>
              <a:defRPr sz="4800"/>
            </a:lvl5pPr>
            <a:lvl6pPr marL="2743200" lvl="5" indent="-533400">
              <a:spcBef>
                <a:spcPts val="6400"/>
              </a:spcBef>
              <a:spcAft>
                <a:spcPts val="0"/>
              </a:spcAft>
              <a:buSzPts val="4800"/>
              <a:buChar char="■"/>
              <a:defRPr sz="4800"/>
            </a:lvl6pPr>
            <a:lvl7pPr marL="3200400" lvl="6" indent="-533400">
              <a:spcBef>
                <a:spcPts val="6400"/>
              </a:spcBef>
              <a:spcAft>
                <a:spcPts val="0"/>
              </a:spcAft>
              <a:buSzPts val="4800"/>
              <a:buChar char="●"/>
              <a:defRPr sz="4800"/>
            </a:lvl7pPr>
            <a:lvl8pPr marL="3657600" lvl="7" indent="-533400">
              <a:spcBef>
                <a:spcPts val="6400"/>
              </a:spcBef>
              <a:spcAft>
                <a:spcPts val="0"/>
              </a:spcAft>
              <a:buSzPts val="4800"/>
              <a:buChar char="○"/>
              <a:defRPr sz="4800"/>
            </a:lvl8pPr>
            <a:lvl9pPr marL="4114800" lvl="8" indent="-533400">
              <a:spcBef>
                <a:spcPts val="6400"/>
              </a:spcBef>
              <a:spcAft>
                <a:spcPts val="6400"/>
              </a:spcAft>
              <a:buSzPts val="4800"/>
              <a:buChar char="■"/>
              <a:defRPr sz="4800"/>
            </a:lvl9pPr>
          </a:lstStyle>
          <a:p>
            <a:endParaRPr/>
          </a:p>
        </p:txBody>
      </p:sp>
      <p:sp>
        <p:nvSpPr>
          <p:cNvPr id="31" name="Google Shape;31;p7"/>
          <p:cNvSpPr txBox="1">
            <a:spLocks noGrp="1"/>
          </p:cNvSpPr>
          <p:nvPr>
            <p:ph type="sldNum" idx="12"/>
          </p:nvPr>
        </p:nvSpPr>
        <p:spPr>
          <a:xfrm>
            <a:off x="28043845" y="38797968"/>
            <a:ext cx="1816200" cy="3274200"/>
          </a:xfrm>
          <a:prstGeom prst="rect">
            <a:avLst/>
          </a:prstGeom>
        </p:spPr>
        <p:txBody>
          <a:bodyPr spcFirstLastPara="1" wrap="square" lIns="365700" tIns="365700" rIns="365700" bIns="36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622728" y="3745248"/>
            <a:ext cx="21077400" cy="34034700"/>
          </a:xfrm>
          <a:prstGeom prst="rect">
            <a:avLst/>
          </a:prstGeom>
        </p:spPr>
        <p:txBody>
          <a:bodyPr spcFirstLastPara="1" wrap="square" lIns="365700" tIns="365700" rIns="365700" bIns="365700" anchor="ctr" anchorCtr="0">
            <a:noAutofit/>
          </a:bodyPr>
          <a:lstStyle>
            <a:lvl1pPr lvl="0">
              <a:spcBef>
                <a:spcPts val="0"/>
              </a:spcBef>
              <a:spcAft>
                <a:spcPts val="0"/>
              </a:spcAft>
              <a:buSzPts val="19200"/>
              <a:buNone/>
              <a:defRPr sz="19200"/>
            </a:lvl1pPr>
            <a:lvl2pPr lvl="1">
              <a:spcBef>
                <a:spcPts val="0"/>
              </a:spcBef>
              <a:spcAft>
                <a:spcPts val="0"/>
              </a:spcAft>
              <a:buSzPts val="19200"/>
              <a:buNone/>
              <a:defRPr sz="19200"/>
            </a:lvl2pPr>
            <a:lvl3pPr lvl="2">
              <a:spcBef>
                <a:spcPts val="0"/>
              </a:spcBef>
              <a:spcAft>
                <a:spcPts val="0"/>
              </a:spcAft>
              <a:buSzPts val="19200"/>
              <a:buNone/>
              <a:defRPr sz="19200"/>
            </a:lvl3pPr>
            <a:lvl4pPr lvl="3">
              <a:spcBef>
                <a:spcPts val="0"/>
              </a:spcBef>
              <a:spcAft>
                <a:spcPts val="0"/>
              </a:spcAft>
              <a:buSzPts val="19200"/>
              <a:buNone/>
              <a:defRPr sz="19200"/>
            </a:lvl4pPr>
            <a:lvl5pPr lvl="4">
              <a:spcBef>
                <a:spcPts val="0"/>
              </a:spcBef>
              <a:spcAft>
                <a:spcPts val="0"/>
              </a:spcAft>
              <a:buSzPts val="19200"/>
              <a:buNone/>
              <a:defRPr sz="19200"/>
            </a:lvl5pPr>
            <a:lvl6pPr lvl="5">
              <a:spcBef>
                <a:spcPts val="0"/>
              </a:spcBef>
              <a:spcAft>
                <a:spcPts val="0"/>
              </a:spcAft>
              <a:buSzPts val="19200"/>
              <a:buNone/>
              <a:defRPr sz="19200"/>
            </a:lvl6pPr>
            <a:lvl7pPr lvl="6">
              <a:spcBef>
                <a:spcPts val="0"/>
              </a:spcBef>
              <a:spcAft>
                <a:spcPts val="0"/>
              </a:spcAft>
              <a:buSzPts val="19200"/>
              <a:buNone/>
              <a:defRPr sz="19200"/>
            </a:lvl7pPr>
            <a:lvl8pPr lvl="7">
              <a:spcBef>
                <a:spcPts val="0"/>
              </a:spcBef>
              <a:spcAft>
                <a:spcPts val="0"/>
              </a:spcAft>
              <a:buSzPts val="19200"/>
              <a:buNone/>
              <a:defRPr sz="19200"/>
            </a:lvl8pPr>
            <a:lvl9pPr lvl="8">
              <a:spcBef>
                <a:spcPts val="0"/>
              </a:spcBef>
              <a:spcAft>
                <a:spcPts val="0"/>
              </a:spcAft>
              <a:buSzPts val="19200"/>
              <a:buNone/>
              <a:defRPr sz="19200"/>
            </a:lvl9pPr>
          </a:lstStyle>
          <a:p>
            <a:endParaRPr/>
          </a:p>
        </p:txBody>
      </p:sp>
      <p:sp>
        <p:nvSpPr>
          <p:cNvPr id="34" name="Google Shape;34;p8"/>
          <p:cNvSpPr txBox="1">
            <a:spLocks noGrp="1"/>
          </p:cNvSpPr>
          <p:nvPr>
            <p:ph type="sldNum" idx="12"/>
          </p:nvPr>
        </p:nvSpPr>
        <p:spPr>
          <a:xfrm>
            <a:off x="28043845" y="38797968"/>
            <a:ext cx="1816200" cy="3274200"/>
          </a:xfrm>
          <a:prstGeom prst="rect">
            <a:avLst/>
          </a:prstGeom>
        </p:spPr>
        <p:txBody>
          <a:bodyPr spcFirstLastPara="1" wrap="square" lIns="365700" tIns="365700" rIns="365700" bIns="36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5133325" y="-1040"/>
            <a:ext cx="15133200" cy="42793800"/>
          </a:xfrm>
          <a:prstGeom prst="rect">
            <a:avLst/>
          </a:prstGeom>
          <a:solidFill>
            <a:schemeClr val="lt2"/>
          </a:solidFill>
          <a:ln>
            <a:noFill/>
          </a:ln>
        </p:spPr>
        <p:txBody>
          <a:bodyPr spcFirstLastPara="1" wrap="square" lIns="365700" tIns="365700" rIns="365700" bIns="3657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878805" y="10260017"/>
            <a:ext cx="13389600" cy="12332700"/>
          </a:xfrm>
          <a:prstGeom prst="rect">
            <a:avLst/>
          </a:prstGeom>
        </p:spPr>
        <p:txBody>
          <a:bodyPr spcFirstLastPara="1" wrap="square" lIns="365700" tIns="365700" rIns="365700" bIns="365700" anchor="b" anchorCtr="0">
            <a:noAutofit/>
          </a:bodyPr>
          <a:lstStyle>
            <a:lvl1pPr lvl="0" algn="ctr">
              <a:spcBef>
                <a:spcPts val="0"/>
              </a:spcBef>
              <a:spcAft>
                <a:spcPts val="0"/>
              </a:spcAft>
              <a:buSzPts val="16800"/>
              <a:buNone/>
              <a:defRPr sz="16800"/>
            </a:lvl1pPr>
            <a:lvl2pPr lvl="1" algn="ctr">
              <a:spcBef>
                <a:spcPts val="0"/>
              </a:spcBef>
              <a:spcAft>
                <a:spcPts val="0"/>
              </a:spcAft>
              <a:buSzPts val="16800"/>
              <a:buNone/>
              <a:defRPr sz="16800"/>
            </a:lvl2pPr>
            <a:lvl3pPr lvl="2" algn="ctr">
              <a:spcBef>
                <a:spcPts val="0"/>
              </a:spcBef>
              <a:spcAft>
                <a:spcPts val="0"/>
              </a:spcAft>
              <a:buSzPts val="16800"/>
              <a:buNone/>
              <a:defRPr sz="16800"/>
            </a:lvl3pPr>
            <a:lvl4pPr lvl="3" algn="ctr">
              <a:spcBef>
                <a:spcPts val="0"/>
              </a:spcBef>
              <a:spcAft>
                <a:spcPts val="0"/>
              </a:spcAft>
              <a:buSzPts val="16800"/>
              <a:buNone/>
              <a:defRPr sz="16800"/>
            </a:lvl4pPr>
            <a:lvl5pPr lvl="4" algn="ctr">
              <a:spcBef>
                <a:spcPts val="0"/>
              </a:spcBef>
              <a:spcAft>
                <a:spcPts val="0"/>
              </a:spcAft>
              <a:buSzPts val="16800"/>
              <a:buNone/>
              <a:defRPr sz="16800"/>
            </a:lvl5pPr>
            <a:lvl6pPr lvl="5" algn="ctr">
              <a:spcBef>
                <a:spcPts val="0"/>
              </a:spcBef>
              <a:spcAft>
                <a:spcPts val="0"/>
              </a:spcAft>
              <a:buSzPts val="16800"/>
              <a:buNone/>
              <a:defRPr sz="16800"/>
            </a:lvl6pPr>
            <a:lvl7pPr lvl="6" algn="ctr">
              <a:spcBef>
                <a:spcPts val="0"/>
              </a:spcBef>
              <a:spcAft>
                <a:spcPts val="0"/>
              </a:spcAft>
              <a:buSzPts val="16800"/>
              <a:buNone/>
              <a:defRPr sz="16800"/>
            </a:lvl7pPr>
            <a:lvl8pPr lvl="7" algn="ctr">
              <a:spcBef>
                <a:spcPts val="0"/>
              </a:spcBef>
              <a:spcAft>
                <a:spcPts val="0"/>
              </a:spcAft>
              <a:buSzPts val="16800"/>
              <a:buNone/>
              <a:defRPr sz="16800"/>
            </a:lvl8pPr>
            <a:lvl9pPr lvl="8" algn="ctr">
              <a:spcBef>
                <a:spcPts val="0"/>
              </a:spcBef>
              <a:spcAft>
                <a:spcPts val="0"/>
              </a:spcAft>
              <a:buSzPts val="16800"/>
              <a:buNone/>
              <a:defRPr sz="16800"/>
            </a:lvl9pPr>
          </a:lstStyle>
          <a:p>
            <a:endParaRPr/>
          </a:p>
        </p:txBody>
      </p:sp>
      <p:sp>
        <p:nvSpPr>
          <p:cNvPr id="38" name="Google Shape;38;p9"/>
          <p:cNvSpPr txBox="1">
            <a:spLocks noGrp="1"/>
          </p:cNvSpPr>
          <p:nvPr>
            <p:ph type="subTitle" idx="1"/>
          </p:nvPr>
        </p:nvSpPr>
        <p:spPr>
          <a:xfrm>
            <a:off x="878805" y="23321587"/>
            <a:ext cx="13389600" cy="10275300"/>
          </a:xfrm>
          <a:prstGeom prst="rect">
            <a:avLst/>
          </a:prstGeom>
        </p:spPr>
        <p:txBody>
          <a:bodyPr spcFirstLastPara="1" wrap="square" lIns="365700" tIns="365700" rIns="365700" bIns="365700" anchor="t" anchorCtr="0">
            <a:noAutofit/>
          </a:bodyPr>
          <a:lstStyle>
            <a:lvl1pPr lvl="0" algn="ctr">
              <a:lnSpc>
                <a:spcPct val="100000"/>
              </a:lnSpc>
              <a:spcBef>
                <a:spcPts val="0"/>
              </a:spcBef>
              <a:spcAft>
                <a:spcPts val="0"/>
              </a:spcAft>
              <a:buSzPts val="8400"/>
              <a:buNone/>
              <a:defRPr sz="8400"/>
            </a:lvl1pPr>
            <a:lvl2pPr lvl="1" algn="ctr">
              <a:lnSpc>
                <a:spcPct val="100000"/>
              </a:lnSpc>
              <a:spcBef>
                <a:spcPts val="0"/>
              </a:spcBef>
              <a:spcAft>
                <a:spcPts val="0"/>
              </a:spcAft>
              <a:buSzPts val="8400"/>
              <a:buNone/>
              <a:defRPr sz="8400"/>
            </a:lvl2pPr>
            <a:lvl3pPr lvl="2" algn="ctr">
              <a:lnSpc>
                <a:spcPct val="100000"/>
              </a:lnSpc>
              <a:spcBef>
                <a:spcPts val="0"/>
              </a:spcBef>
              <a:spcAft>
                <a:spcPts val="0"/>
              </a:spcAft>
              <a:buSzPts val="8400"/>
              <a:buNone/>
              <a:defRPr sz="8400"/>
            </a:lvl3pPr>
            <a:lvl4pPr lvl="3" algn="ctr">
              <a:lnSpc>
                <a:spcPct val="100000"/>
              </a:lnSpc>
              <a:spcBef>
                <a:spcPts val="0"/>
              </a:spcBef>
              <a:spcAft>
                <a:spcPts val="0"/>
              </a:spcAft>
              <a:buSzPts val="8400"/>
              <a:buNone/>
              <a:defRPr sz="8400"/>
            </a:lvl4pPr>
            <a:lvl5pPr lvl="4" algn="ctr">
              <a:lnSpc>
                <a:spcPct val="100000"/>
              </a:lnSpc>
              <a:spcBef>
                <a:spcPts val="0"/>
              </a:spcBef>
              <a:spcAft>
                <a:spcPts val="0"/>
              </a:spcAft>
              <a:buSzPts val="8400"/>
              <a:buNone/>
              <a:defRPr sz="8400"/>
            </a:lvl5pPr>
            <a:lvl6pPr lvl="5" algn="ctr">
              <a:lnSpc>
                <a:spcPct val="100000"/>
              </a:lnSpc>
              <a:spcBef>
                <a:spcPts val="0"/>
              </a:spcBef>
              <a:spcAft>
                <a:spcPts val="0"/>
              </a:spcAft>
              <a:buSzPts val="8400"/>
              <a:buNone/>
              <a:defRPr sz="8400"/>
            </a:lvl6pPr>
            <a:lvl7pPr lvl="6" algn="ctr">
              <a:lnSpc>
                <a:spcPct val="100000"/>
              </a:lnSpc>
              <a:spcBef>
                <a:spcPts val="0"/>
              </a:spcBef>
              <a:spcAft>
                <a:spcPts val="0"/>
              </a:spcAft>
              <a:buSzPts val="8400"/>
              <a:buNone/>
              <a:defRPr sz="8400"/>
            </a:lvl7pPr>
            <a:lvl8pPr lvl="7" algn="ctr">
              <a:lnSpc>
                <a:spcPct val="100000"/>
              </a:lnSpc>
              <a:spcBef>
                <a:spcPts val="0"/>
              </a:spcBef>
              <a:spcAft>
                <a:spcPts val="0"/>
              </a:spcAft>
              <a:buSzPts val="8400"/>
              <a:buNone/>
              <a:defRPr sz="8400"/>
            </a:lvl8pPr>
            <a:lvl9pPr lvl="8" algn="ctr">
              <a:lnSpc>
                <a:spcPct val="100000"/>
              </a:lnSpc>
              <a:spcBef>
                <a:spcPts val="0"/>
              </a:spcBef>
              <a:spcAft>
                <a:spcPts val="0"/>
              </a:spcAft>
              <a:buSzPts val="8400"/>
              <a:buNone/>
              <a:defRPr sz="8400"/>
            </a:lvl9pPr>
          </a:lstStyle>
          <a:p>
            <a:endParaRPr/>
          </a:p>
        </p:txBody>
      </p:sp>
      <p:sp>
        <p:nvSpPr>
          <p:cNvPr id="39" name="Google Shape;39;p9"/>
          <p:cNvSpPr txBox="1">
            <a:spLocks noGrp="1"/>
          </p:cNvSpPr>
          <p:nvPr>
            <p:ph type="body" idx="2"/>
          </p:nvPr>
        </p:nvSpPr>
        <p:spPr>
          <a:xfrm>
            <a:off x="16349750" y="6024305"/>
            <a:ext cx="12700500" cy="30744000"/>
          </a:xfrm>
          <a:prstGeom prst="rect">
            <a:avLst/>
          </a:prstGeom>
        </p:spPr>
        <p:txBody>
          <a:bodyPr spcFirstLastPara="1" wrap="square" lIns="365700" tIns="365700" rIns="365700" bIns="365700" anchor="ctr" anchorCtr="0">
            <a:noAutofit/>
          </a:bodyPr>
          <a:lstStyle>
            <a:lvl1pPr marL="457200" lvl="0" indent="-685800">
              <a:spcBef>
                <a:spcPts val="0"/>
              </a:spcBef>
              <a:spcAft>
                <a:spcPts val="0"/>
              </a:spcAft>
              <a:buSzPts val="7200"/>
              <a:buChar char="●"/>
              <a:defRPr/>
            </a:lvl1pPr>
            <a:lvl2pPr marL="914400" lvl="1" indent="-584200">
              <a:spcBef>
                <a:spcPts val="6400"/>
              </a:spcBef>
              <a:spcAft>
                <a:spcPts val="0"/>
              </a:spcAft>
              <a:buSzPts val="5600"/>
              <a:buChar char="○"/>
              <a:defRPr/>
            </a:lvl2pPr>
            <a:lvl3pPr marL="1371600" lvl="2" indent="-584200">
              <a:spcBef>
                <a:spcPts val="6400"/>
              </a:spcBef>
              <a:spcAft>
                <a:spcPts val="0"/>
              </a:spcAft>
              <a:buSzPts val="5600"/>
              <a:buChar char="■"/>
              <a:defRPr/>
            </a:lvl3pPr>
            <a:lvl4pPr marL="1828800" lvl="3" indent="-584200">
              <a:spcBef>
                <a:spcPts val="6400"/>
              </a:spcBef>
              <a:spcAft>
                <a:spcPts val="0"/>
              </a:spcAft>
              <a:buSzPts val="5600"/>
              <a:buChar char="●"/>
              <a:defRPr/>
            </a:lvl4pPr>
            <a:lvl5pPr marL="2286000" lvl="4" indent="-584200">
              <a:spcBef>
                <a:spcPts val="6400"/>
              </a:spcBef>
              <a:spcAft>
                <a:spcPts val="0"/>
              </a:spcAft>
              <a:buSzPts val="5600"/>
              <a:buChar char="○"/>
              <a:defRPr/>
            </a:lvl5pPr>
            <a:lvl6pPr marL="2743200" lvl="5" indent="-584200">
              <a:spcBef>
                <a:spcPts val="6400"/>
              </a:spcBef>
              <a:spcAft>
                <a:spcPts val="0"/>
              </a:spcAft>
              <a:buSzPts val="5600"/>
              <a:buChar char="■"/>
              <a:defRPr/>
            </a:lvl6pPr>
            <a:lvl7pPr marL="3200400" lvl="6" indent="-584200">
              <a:spcBef>
                <a:spcPts val="6400"/>
              </a:spcBef>
              <a:spcAft>
                <a:spcPts val="0"/>
              </a:spcAft>
              <a:buSzPts val="5600"/>
              <a:buChar char="●"/>
              <a:defRPr/>
            </a:lvl7pPr>
            <a:lvl8pPr marL="3657600" lvl="7" indent="-584200">
              <a:spcBef>
                <a:spcPts val="6400"/>
              </a:spcBef>
              <a:spcAft>
                <a:spcPts val="0"/>
              </a:spcAft>
              <a:buSzPts val="5600"/>
              <a:buChar char="○"/>
              <a:defRPr/>
            </a:lvl8pPr>
            <a:lvl9pPr marL="4114800" lvl="8" indent="-584200">
              <a:spcBef>
                <a:spcPts val="6400"/>
              </a:spcBef>
              <a:spcAft>
                <a:spcPts val="6400"/>
              </a:spcAft>
              <a:buSzPts val="5600"/>
              <a:buChar char="■"/>
              <a:defRPr/>
            </a:lvl9pPr>
          </a:lstStyle>
          <a:p>
            <a:endParaRPr/>
          </a:p>
        </p:txBody>
      </p:sp>
      <p:sp>
        <p:nvSpPr>
          <p:cNvPr id="40" name="Google Shape;40;p9"/>
          <p:cNvSpPr txBox="1">
            <a:spLocks noGrp="1"/>
          </p:cNvSpPr>
          <p:nvPr>
            <p:ph type="sldNum" idx="12"/>
          </p:nvPr>
        </p:nvSpPr>
        <p:spPr>
          <a:xfrm>
            <a:off x="28043845" y="38797968"/>
            <a:ext cx="1816200" cy="3274200"/>
          </a:xfrm>
          <a:prstGeom prst="rect">
            <a:avLst/>
          </a:prstGeom>
        </p:spPr>
        <p:txBody>
          <a:bodyPr spcFirstLastPara="1" wrap="square" lIns="365700" tIns="365700" rIns="365700" bIns="36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031727" y="35198388"/>
            <a:ext cx="19856100" cy="5033700"/>
          </a:xfrm>
          <a:prstGeom prst="rect">
            <a:avLst/>
          </a:prstGeom>
        </p:spPr>
        <p:txBody>
          <a:bodyPr spcFirstLastPara="1" wrap="square" lIns="365700" tIns="365700" rIns="365700" bIns="365700" anchor="ctr" anchorCtr="0">
            <a:noAutofit/>
          </a:bodyPr>
          <a:lstStyle>
            <a:lvl1pPr marL="457200" lvl="0" indent="-228600">
              <a:lnSpc>
                <a:spcPct val="100000"/>
              </a:lnSpc>
              <a:spcBef>
                <a:spcPts val="0"/>
              </a:spcBef>
              <a:spcAft>
                <a:spcPts val="0"/>
              </a:spcAft>
              <a:buSzPts val="7200"/>
              <a:buNone/>
              <a:defRPr/>
            </a:lvl1pPr>
          </a:lstStyle>
          <a:p>
            <a:endParaRPr/>
          </a:p>
        </p:txBody>
      </p:sp>
      <p:sp>
        <p:nvSpPr>
          <p:cNvPr id="43" name="Google Shape;43;p10"/>
          <p:cNvSpPr txBox="1">
            <a:spLocks noGrp="1"/>
          </p:cNvSpPr>
          <p:nvPr>
            <p:ph type="sldNum" idx="12"/>
          </p:nvPr>
        </p:nvSpPr>
        <p:spPr>
          <a:xfrm>
            <a:off x="28043845" y="38797968"/>
            <a:ext cx="1816200" cy="3274200"/>
          </a:xfrm>
          <a:prstGeom prst="rect">
            <a:avLst/>
          </a:prstGeom>
        </p:spPr>
        <p:txBody>
          <a:bodyPr spcFirstLastPara="1" wrap="square" lIns="365700" tIns="365700" rIns="365700" bIns="36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727" y="3702608"/>
            <a:ext cx="28203300" cy="4764300"/>
          </a:xfrm>
          <a:prstGeom prst="rect">
            <a:avLst/>
          </a:prstGeom>
          <a:noFill/>
          <a:ln>
            <a:noFill/>
          </a:ln>
        </p:spPr>
        <p:txBody>
          <a:bodyPr spcFirstLastPara="1" wrap="square" lIns="365700" tIns="365700" rIns="365700" bIns="365700" anchor="t" anchorCtr="0">
            <a:noAutofit/>
          </a:bodyPr>
          <a:lstStyle>
            <a:lvl1pPr lvl="0">
              <a:spcBef>
                <a:spcPts val="0"/>
              </a:spcBef>
              <a:spcAft>
                <a:spcPts val="0"/>
              </a:spcAft>
              <a:buClr>
                <a:schemeClr val="dk1"/>
              </a:buClr>
              <a:buSzPts val="11200"/>
              <a:buNone/>
              <a:defRPr sz="11200">
                <a:solidFill>
                  <a:schemeClr val="dk1"/>
                </a:solidFill>
              </a:defRPr>
            </a:lvl1pPr>
            <a:lvl2pPr lvl="1">
              <a:spcBef>
                <a:spcPts val="0"/>
              </a:spcBef>
              <a:spcAft>
                <a:spcPts val="0"/>
              </a:spcAft>
              <a:buClr>
                <a:schemeClr val="dk1"/>
              </a:buClr>
              <a:buSzPts val="11200"/>
              <a:buNone/>
              <a:defRPr sz="11200">
                <a:solidFill>
                  <a:schemeClr val="dk1"/>
                </a:solidFill>
              </a:defRPr>
            </a:lvl2pPr>
            <a:lvl3pPr lvl="2">
              <a:spcBef>
                <a:spcPts val="0"/>
              </a:spcBef>
              <a:spcAft>
                <a:spcPts val="0"/>
              </a:spcAft>
              <a:buClr>
                <a:schemeClr val="dk1"/>
              </a:buClr>
              <a:buSzPts val="11200"/>
              <a:buNone/>
              <a:defRPr sz="11200">
                <a:solidFill>
                  <a:schemeClr val="dk1"/>
                </a:solidFill>
              </a:defRPr>
            </a:lvl3pPr>
            <a:lvl4pPr lvl="3">
              <a:spcBef>
                <a:spcPts val="0"/>
              </a:spcBef>
              <a:spcAft>
                <a:spcPts val="0"/>
              </a:spcAft>
              <a:buClr>
                <a:schemeClr val="dk1"/>
              </a:buClr>
              <a:buSzPts val="11200"/>
              <a:buNone/>
              <a:defRPr sz="11200">
                <a:solidFill>
                  <a:schemeClr val="dk1"/>
                </a:solidFill>
              </a:defRPr>
            </a:lvl4pPr>
            <a:lvl5pPr lvl="4">
              <a:spcBef>
                <a:spcPts val="0"/>
              </a:spcBef>
              <a:spcAft>
                <a:spcPts val="0"/>
              </a:spcAft>
              <a:buClr>
                <a:schemeClr val="dk1"/>
              </a:buClr>
              <a:buSzPts val="11200"/>
              <a:buNone/>
              <a:defRPr sz="11200">
                <a:solidFill>
                  <a:schemeClr val="dk1"/>
                </a:solidFill>
              </a:defRPr>
            </a:lvl5pPr>
            <a:lvl6pPr lvl="5">
              <a:spcBef>
                <a:spcPts val="0"/>
              </a:spcBef>
              <a:spcAft>
                <a:spcPts val="0"/>
              </a:spcAft>
              <a:buClr>
                <a:schemeClr val="dk1"/>
              </a:buClr>
              <a:buSzPts val="11200"/>
              <a:buNone/>
              <a:defRPr sz="11200">
                <a:solidFill>
                  <a:schemeClr val="dk1"/>
                </a:solidFill>
              </a:defRPr>
            </a:lvl6pPr>
            <a:lvl7pPr lvl="6">
              <a:spcBef>
                <a:spcPts val="0"/>
              </a:spcBef>
              <a:spcAft>
                <a:spcPts val="0"/>
              </a:spcAft>
              <a:buClr>
                <a:schemeClr val="dk1"/>
              </a:buClr>
              <a:buSzPts val="11200"/>
              <a:buNone/>
              <a:defRPr sz="11200">
                <a:solidFill>
                  <a:schemeClr val="dk1"/>
                </a:solidFill>
              </a:defRPr>
            </a:lvl7pPr>
            <a:lvl8pPr lvl="7">
              <a:spcBef>
                <a:spcPts val="0"/>
              </a:spcBef>
              <a:spcAft>
                <a:spcPts val="0"/>
              </a:spcAft>
              <a:buClr>
                <a:schemeClr val="dk1"/>
              </a:buClr>
              <a:buSzPts val="11200"/>
              <a:buNone/>
              <a:defRPr sz="11200">
                <a:solidFill>
                  <a:schemeClr val="dk1"/>
                </a:solidFill>
              </a:defRPr>
            </a:lvl8pPr>
            <a:lvl9pPr lvl="8">
              <a:spcBef>
                <a:spcPts val="0"/>
              </a:spcBef>
              <a:spcAft>
                <a:spcPts val="0"/>
              </a:spcAft>
              <a:buClr>
                <a:schemeClr val="dk1"/>
              </a:buClr>
              <a:buSzPts val="11200"/>
              <a:buNone/>
              <a:defRPr sz="11200">
                <a:solidFill>
                  <a:schemeClr val="dk1"/>
                </a:solidFill>
              </a:defRPr>
            </a:lvl9pPr>
          </a:lstStyle>
          <a:p>
            <a:endParaRPr/>
          </a:p>
        </p:txBody>
      </p:sp>
      <p:sp>
        <p:nvSpPr>
          <p:cNvPr id="7" name="Google Shape;7;p1"/>
          <p:cNvSpPr txBox="1">
            <a:spLocks noGrp="1"/>
          </p:cNvSpPr>
          <p:nvPr>
            <p:ph type="body" idx="1"/>
          </p:nvPr>
        </p:nvSpPr>
        <p:spPr>
          <a:xfrm>
            <a:off x="1031727" y="9588593"/>
            <a:ext cx="28203300" cy="28424400"/>
          </a:xfrm>
          <a:prstGeom prst="rect">
            <a:avLst/>
          </a:prstGeom>
          <a:noFill/>
          <a:ln>
            <a:noFill/>
          </a:ln>
        </p:spPr>
        <p:txBody>
          <a:bodyPr spcFirstLastPara="1" wrap="square" lIns="365700" tIns="365700" rIns="365700" bIns="365700" anchor="t" anchorCtr="0">
            <a:noAutofit/>
          </a:bodyPr>
          <a:lstStyle>
            <a:lvl1pPr marL="457200" lvl="0" indent="-685800">
              <a:lnSpc>
                <a:spcPct val="115000"/>
              </a:lnSpc>
              <a:spcBef>
                <a:spcPts val="0"/>
              </a:spcBef>
              <a:spcAft>
                <a:spcPts val="0"/>
              </a:spcAft>
              <a:buClr>
                <a:schemeClr val="dk2"/>
              </a:buClr>
              <a:buSzPts val="7200"/>
              <a:buChar char="●"/>
              <a:defRPr sz="7200">
                <a:solidFill>
                  <a:schemeClr val="dk2"/>
                </a:solidFill>
              </a:defRPr>
            </a:lvl1pPr>
            <a:lvl2pPr marL="914400" lvl="1" indent="-584200">
              <a:lnSpc>
                <a:spcPct val="115000"/>
              </a:lnSpc>
              <a:spcBef>
                <a:spcPts val="6400"/>
              </a:spcBef>
              <a:spcAft>
                <a:spcPts val="0"/>
              </a:spcAft>
              <a:buClr>
                <a:schemeClr val="dk2"/>
              </a:buClr>
              <a:buSzPts val="5600"/>
              <a:buChar char="○"/>
              <a:defRPr sz="5600">
                <a:solidFill>
                  <a:schemeClr val="dk2"/>
                </a:solidFill>
              </a:defRPr>
            </a:lvl2pPr>
            <a:lvl3pPr marL="1371600" lvl="2" indent="-584200">
              <a:lnSpc>
                <a:spcPct val="115000"/>
              </a:lnSpc>
              <a:spcBef>
                <a:spcPts val="6400"/>
              </a:spcBef>
              <a:spcAft>
                <a:spcPts val="0"/>
              </a:spcAft>
              <a:buClr>
                <a:schemeClr val="dk2"/>
              </a:buClr>
              <a:buSzPts val="5600"/>
              <a:buChar char="■"/>
              <a:defRPr sz="5600">
                <a:solidFill>
                  <a:schemeClr val="dk2"/>
                </a:solidFill>
              </a:defRPr>
            </a:lvl3pPr>
            <a:lvl4pPr marL="1828800" lvl="3" indent="-584200">
              <a:lnSpc>
                <a:spcPct val="115000"/>
              </a:lnSpc>
              <a:spcBef>
                <a:spcPts val="6400"/>
              </a:spcBef>
              <a:spcAft>
                <a:spcPts val="0"/>
              </a:spcAft>
              <a:buClr>
                <a:schemeClr val="dk2"/>
              </a:buClr>
              <a:buSzPts val="5600"/>
              <a:buChar char="●"/>
              <a:defRPr sz="5600">
                <a:solidFill>
                  <a:schemeClr val="dk2"/>
                </a:solidFill>
              </a:defRPr>
            </a:lvl4pPr>
            <a:lvl5pPr marL="2286000" lvl="4" indent="-584200">
              <a:lnSpc>
                <a:spcPct val="115000"/>
              </a:lnSpc>
              <a:spcBef>
                <a:spcPts val="6400"/>
              </a:spcBef>
              <a:spcAft>
                <a:spcPts val="0"/>
              </a:spcAft>
              <a:buClr>
                <a:schemeClr val="dk2"/>
              </a:buClr>
              <a:buSzPts val="5600"/>
              <a:buChar char="○"/>
              <a:defRPr sz="5600">
                <a:solidFill>
                  <a:schemeClr val="dk2"/>
                </a:solidFill>
              </a:defRPr>
            </a:lvl5pPr>
            <a:lvl6pPr marL="2743200" lvl="5" indent="-584200">
              <a:lnSpc>
                <a:spcPct val="115000"/>
              </a:lnSpc>
              <a:spcBef>
                <a:spcPts val="6400"/>
              </a:spcBef>
              <a:spcAft>
                <a:spcPts val="0"/>
              </a:spcAft>
              <a:buClr>
                <a:schemeClr val="dk2"/>
              </a:buClr>
              <a:buSzPts val="5600"/>
              <a:buChar char="■"/>
              <a:defRPr sz="5600">
                <a:solidFill>
                  <a:schemeClr val="dk2"/>
                </a:solidFill>
              </a:defRPr>
            </a:lvl6pPr>
            <a:lvl7pPr marL="3200400" lvl="6" indent="-584200">
              <a:lnSpc>
                <a:spcPct val="115000"/>
              </a:lnSpc>
              <a:spcBef>
                <a:spcPts val="6400"/>
              </a:spcBef>
              <a:spcAft>
                <a:spcPts val="0"/>
              </a:spcAft>
              <a:buClr>
                <a:schemeClr val="dk2"/>
              </a:buClr>
              <a:buSzPts val="5600"/>
              <a:buChar char="●"/>
              <a:defRPr sz="5600">
                <a:solidFill>
                  <a:schemeClr val="dk2"/>
                </a:solidFill>
              </a:defRPr>
            </a:lvl7pPr>
            <a:lvl8pPr marL="3657600" lvl="7" indent="-584200">
              <a:lnSpc>
                <a:spcPct val="115000"/>
              </a:lnSpc>
              <a:spcBef>
                <a:spcPts val="6400"/>
              </a:spcBef>
              <a:spcAft>
                <a:spcPts val="0"/>
              </a:spcAft>
              <a:buClr>
                <a:schemeClr val="dk2"/>
              </a:buClr>
              <a:buSzPts val="5600"/>
              <a:buChar char="○"/>
              <a:defRPr sz="5600">
                <a:solidFill>
                  <a:schemeClr val="dk2"/>
                </a:solidFill>
              </a:defRPr>
            </a:lvl8pPr>
            <a:lvl9pPr marL="4114800" lvl="8" indent="-584200">
              <a:lnSpc>
                <a:spcPct val="115000"/>
              </a:lnSpc>
              <a:spcBef>
                <a:spcPts val="6400"/>
              </a:spcBef>
              <a:spcAft>
                <a:spcPts val="6400"/>
              </a:spcAft>
              <a:buClr>
                <a:schemeClr val="dk2"/>
              </a:buClr>
              <a:buSzPts val="5600"/>
              <a:buChar char="■"/>
              <a:defRPr sz="5600">
                <a:solidFill>
                  <a:schemeClr val="dk2"/>
                </a:solidFill>
              </a:defRPr>
            </a:lvl9pPr>
          </a:lstStyle>
          <a:p>
            <a:endParaRPr/>
          </a:p>
        </p:txBody>
      </p:sp>
      <p:sp>
        <p:nvSpPr>
          <p:cNvPr id="8" name="Google Shape;8;p1"/>
          <p:cNvSpPr txBox="1">
            <a:spLocks noGrp="1"/>
          </p:cNvSpPr>
          <p:nvPr>
            <p:ph type="sldNum" idx="12"/>
          </p:nvPr>
        </p:nvSpPr>
        <p:spPr>
          <a:xfrm>
            <a:off x="28043845" y="38797968"/>
            <a:ext cx="1816200" cy="3274200"/>
          </a:xfrm>
          <a:prstGeom prst="rect">
            <a:avLst/>
          </a:prstGeom>
          <a:noFill/>
          <a:ln>
            <a:noFill/>
          </a:ln>
        </p:spPr>
        <p:txBody>
          <a:bodyPr spcFirstLastPara="1" wrap="square" lIns="365700" tIns="365700" rIns="365700" bIns="365700" anchor="ctr" anchorCtr="0">
            <a:noAutofit/>
          </a:bodyPr>
          <a:lstStyle>
            <a:lvl1pPr lvl="0" algn="r">
              <a:buNone/>
              <a:defRPr sz="4000">
                <a:solidFill>
                  <a:schemeClr val="dk2"/>
                </a:solidFill>
              </a:defRPr>
            </a:lvl1pPr>
            <a:lvl2pPr lvl="1" algn="r">
              <a:buNone/>
              <a:defRPr sz="4000">
                <a:solidFill>
                  <a:schemeClr val="dk2"/>
                </a:solidFill>
              </a:defRPr>
            </a:lvl2pPr>
            <a:lvl3pPr lvl="2" algn="r">
              <a:buNone/>
              <a:defRPr sz="4000">
                <a:solidFill>
                  <a:schemeClr val="dk2"/>
                </a:solidFill>
              </a:defRPr>
            </a:lvl3pPr>
            <a:lvl4pPr lvl="3" algn="r">
              <a:buNone/>
              <a:defRPr sz="4000">
                <a:solidFill>
                  <a:schemeClr val="dk2"/>
                </a:solidFill>
              </a:defRPr>
            </a:lvl4pPr>
            <a:lvl5pPr lvl="4" algn="r">
              <a:buNone/>
              <a:defRPr sz="4000">
                <a:solidFill>
                  <a:schemeClr val="dk2"/>
                </a:solidFill>
              </a:defRPr>
            </a:lvl5pPr>
            <a:lvl6pPr lvl="5" algn="r">
              <a:buNone/>
              <a:defRPr sz="4000">
                <a:solidFill>
                  <a:schemeClr val="dk2"/>
                </a:solidFill>
              </a:defRPr>
            </a:lvl6pPr>
            <a:lvl7pPr lvl="6" algn="r">
              <a:buNone/>
              <a:defRPr sz="4000">
                <a:solidFill>
                  <a:schemeClr val="dk2"/>
                </a:solidFill>
              </a:defRPr>
            </a:lvl7pPr>
            <a:lvl8pPr lvl="7" algn="r">
              <a:buNone/>
              <a:defRPr sz="4000">
                <a:solidFill>
                  <a:schemeClr val="dk2"/>
                </a:solidFill>
              </a:defRPr>
            </a:lvl8pPr>
            <a:lvl9pPr lvl="8" algn="r">
              <a:buNone/>
              <a:defRPr sz="4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2F3">
            <a:alpha val="71350"/>
          </a:srgbClr>
        </a:solidFill>
        <a:effectLst/>
      </p:bgPr>
    </p:bg>
    <p:spTree>
      <p:nvGrpSpPr>
        <p:cNvPr id="1" name="Shape 53"/>
        <p:cNvGrpSpPr/>
        <p:nvPr/>
      </p:nvGrpSpPr>
      <p:grpSpPr>
        <a:xfrm>
          <a:off x="0" y="0"/>
          <a:ext cx="0" cy="0"/>
          <a:chOff x="0" y="0"/>
          <a:chExt cx="0" cy="0"/>
        </a:xfrm>
      </p:grpSpPr>
      <p:sp>
        <p:nvSpPr>
          <p:cNvPr id="54" name="Google Shape;54;p13"/>
          <p:cNvSpPr/>
          <p:nvPr/>
        </p:nvSpPr>
        <p:spPr>
          <a:xfrm>
            <a:off x="0" y="0"/>
            <a:ext cx="30266700" cy="44619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p:nvPr/>
        </p:nvSpPr>
        <p:spPr>
          <a:xfrm>
            <a:off x="10770713" y="4782075"/>
            <a:ext cx="10153200" cy="38208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6000" b="1">
                <a:solidFill>
                  <a:schemeClr val="dk1"/>
                </a:solidFill>
                <a:latin typeface="Calibri"/>
                <a:ea typeface="Calibri"/>
                <a:cs typeface="Calibri"/>
                <a:sym typeface="Calibri"/>
              </a:rPr>
              <a:t>Methods</a:t>
            </a:r>
            <a:r>
              <a:rPr lang="en" sz="6000">
                <a:solidFill>
                  <a:schemeClr val="dk1"/>
                </a:solidFill>
                <a:latin typeface="Calibri"/>
                <a:ea typeface="Calibri"/>
                <a:cs typeface="Calibri"/>
                <a:sym typeface="Calibri"/>
              </a:rPr>
              <a:t>​</a:t>
            </a:r>
            <a:endParaRPr sz="4300">
              <a:solidFill>
                <a:schemeClr val="dk1"/>
              </a:solidFill>
              <a:latin typeface="Calibri"/>
              <a:ea typeface="Calibri"/>
              <a:cs typeface="Calibri"/>
              <a:sym typeface="Calibri"/>
            </a:endParaRPr>
          </a:p>
          <a:p>
            <a:pPr marL="0" lvl="0" indent="0" algn="just" rtl="0">
              <a:lnSpc>
                <a:spcPct val="115000"/>
              </a:lnSpc>
              <a:spcBef>
                <a:spcPts val="0"/>
              </a:spcBef>
              <a:spcAft>
                <a:spcPts val="0"/>
              </a:spcAft>
              <a:buClr>
                <a:schemeClr val="dk1"/>
              </a:buClr>
              <a:buSzPts val="1100"/>
              <a:buFont typeface="Arial"/>
              <a:buNone/>
            </a:pPr>
            <a:r>
              <a:rPr lang="en" sz="4000" b="1">
                <a:solidFill>
                  <a:schemeClr val="dk1"/>
                </a:solidFill>
                <a:latin typeface="Calibri"/>
                <a:ea typeface="Calibri"/>
                <a:cs typeface="Calibri"/>
                <a:sym typeface="Calibri"/>
              </a:rPr>
              <a:t>Classification: </a:t>
            </a:r>
            <a:r>
              <a:rPr lang="en" sz="4000">
                <a:solidFill>
                  <a:schemeClr val="dk1"/>
                </a:solidFill>
                <a:latin typeface="Calibri"/>
                <a:ea typeface="Calibri"/>
                <a:cs typeface="Calibri"/>
                <a:sym typeface="Calibri"/>
              </a:rPr>
              <a:t>Using Weka, we ran several classification algorithms such as 0R, 1R, JRIP, and Naive Bayes Multinomial Text classification.</a:t>
            </a:r>
            <a:endParaRPr sz="4000">
              <a:solidFill>
                <a:schemeClr val="dk1"/>
              </a:solidFill>
              <a:latin typeface="Calibri"/>
              <a:ea typeface="Calibri"/>
              <a:cs typeface="Calibri"/>
              <a:sym typeface="Calibri"/>
            </a:endParaRPr>
          </a:p>
          <a:p>
            <a:pPr marL="0" lvl="0" indent="0" algn="just" rtl="0">
              <a:lnSpc>
                <a:spcPct val="115000"/>
              </a:lnSpc>
              <a:spcBef>
                <a:spcPts val="0"/>
              </a:spcBef>
              <a:spcAft>
                <a:spcPts val="0"/>
              </a:spcAft>
              <a:buClr>
                <a:schemeClr val="dk1"/>
              </a:buClr>
              <a:buSzPts val="1100"/>
              <a:buFont typeface="Arial"/>
              <a:buNone/>
            </a:pPr>
            <a:r>
              <a:rPr lang="en" sz="4000" b="1">
                <a:solidFill>
                  <a:schemeClr val="dk1"/>
                </a:solidFill>
                <a:latin typeface="Calibri"/>
                <a:ea typeface="Calibri"/>
                <a:cs typeface="Calibri"/>
                <a:sym typeface="Calibri"/>
              </a:rPr>
              <a:t>Regression analysis:</a:t>
            </a:r>
            <a:r>
              <a:rPr lang="en" sz="4000">
                <a:solidFill>
                  <a:schemeClr val="dk1"/>
                </a:solidFill>
                <a:latin typeface="Calibri"/>
                <a:ea typeface="Calibri"/>
                <a:cs typeface="Calibri"/>
                <a:sym typeface="Calibri"/>
              </a:rPr>
              <a:t> Using Weka we ran linear regression on the newly created wind speed and temperature attributes using 10-fold cross validation.</a:t>
            </a:r>
            <a:endParaRPr sz="4000">
              <a:solidFill>
                <a:schemeClr val="dk1"/>
              </a:solidFill>
              <a:latin typeface="Calibri"/>
              <a:ea typeface="Calibri"/>
              <a:cs typeface="Calibri"/>
              <a:sym typeface="Calibri"/>
            </a:endParaRPr>
          </a:p>
          <a:p>
            <a:pPr marL="0" lvl="0" indent="0" algn="just" rtl="0">
              <a:lnSpc>
                <a:spcPct val="115000"/>
              </a:lnSpc>
              <a:spcBef>
                <a:spcPts val="0"/>
              </a:spcBef>
              <a:spcAft>
                <a:spcPts val="0"/>
              </a:spcAft>
              <a:buClr>
                <a:schemeClr val="dk1"/>
              </a:buClr>
              <a:buSzPts val="1100"/>
              <a:buFont typeface="Arial"/>
              <a:buNone/>
            </a:pPr>
            <a:r>
              <a:rPr lang="en" sz="4000" b="1">
                <a:solidFill>
                  <a:schemeClr val="dk1"/>
                </a:solidFill>
                <a:latin typeface="Calibri"/>
                <a:ea typeface="Calibri"/>
                <a:cs typeface="Calibri"/>
                <a:sym typeface="Calibri"/>
              </a:rPr>
              <a:t>Clustering:</a:t>
            </a:r>
            <a:r>
              <a:rPr lang="en" sz="4000">
                <a:solidFill>
                  <a:schemeClr val="dk1"/>
                </a:solidFill>
                <a:latin typeface="Calibri"/>
                <a:ea typeface="Calibri"/>
                <a:cs typeface="Calibri"/>
                <a:sym typeface="Calibri"/>
              </a:rPr>
              <a:t> Using Weka we ran Simple K-means clustering on wind speed and temperature attributes with a 66% percentage split. </a:t>
            </a:r>
            <a:endParaRPr sz="4000" b="1" u="sng">
              <a:latin typeface="Calibri"/>
              <a:ea typeface="Calibri"/>
              <a:cs typeface="Calibri"/>
              <a:sym typeface="Calibri"/>
            </a:endParaRPr>
          </a:p>
          <a:p>
            <a:pPr marL="0" lvl="0" indent="0" algn="l" rtl="0">
              <a:lnSpc>
                <a:spcPct val="115000"/>
              </a:lnSpc>
              <a:spcBef>
                <a:spcPts val="0"/>
              </a:spcBef>
              <a:spcAft>
                <a:spcPts val="0"/>
              </a:spcAft>
              <a:buNone/>
            </a:pPr>
            <a:endParaRPr sz="4000" b="1">
              <a:latin typeface="Calibri"/>
              <a:ea typeface="Calibri"/>
              <a:cs typeface="Calibri"/>
              <a:sym typeface="Calibri"/>
            </a:endParaRPr>
          </a:p>
          <a:p>
            <a:pPr marL="0" lvl="0" indent="0" algn="ctr" rtl="0">
              <a:lnSpc>
                <a:spcPct val="115000"/>
              </a:lnSpc>
              <a:spcBef>
                <a:spcPts val="0"/>
              </a:spcBef>
              <a:spcAft>
                <a:spcPts val="0"/>
              </a:spcAft>
              <a:buNone/>
            </a:pPr>
            <a:endParaRPr sz="4000" b="1" u="sng">
              <a:latin typeface="Calibri"/>
              <a:ea typeface="Calibri"/>
              <a:cs typeface="Calibri"/>
              <a:sym typeface="Calibri"/>
            </a:endParaRPr>
          </a:p>
          <a:p>
            <a:pPr marL="0" lvl="0" indent="0" algn="ctr" rtl="0">
              <a:lnSpc>
                <a:spcPct val="115000"/>
              </a:lnSpc>
              <a:spcBef>
                <a:spcPts val="0"/>
              </a:spcBef>
              <a:spcAft>
                <a:spcPts val="0"/>
              </a:spcAft>
              <a:buNone/>
            </a:pPr>
            <a:endParaRPr sz="4000" b="1" u="sng">
              <a:latin typeface="Calibri"/>
              <a:ea typeface="Calibri"/>
              <a:cs typeface="Calibri"/>
              <a:sym typeface="Calibri"/>
            </a:endParaRPr>
          </a:p>
          <a:p>
            <a:pPr marL="0" lvl="0" indent="0" algn="l" rtl="0">
              <a:lnSpc>
                <a:spcPct val="115000"/>
              </a:lnSpc>
              <a:spcBef>
                <a:spcPts val="0"/>
              </a:spcBef>
              <a:spcAft>
                <a:spcPts val="0"/>
              </a:spcAft>
              <a:buNone/>
            </a:pPr>
            <a:endParaRPr sz="4000" b="1" u="sng">
              <a:latin typeface="Calibri"/>
              <a:ea typeface="Calibri"/>
              <a:cs typeface="Calibri"/>
              <a:sym typeface="Calibri"/>
            </a:endParaRPr>
          </a:p>
          <a:p>
            <a:pPr marL="0" lvl="0" indent="0" algn="l" rtl="0">
              <a:lnSpc>
                <a:spcPct val="115000"/>
              </a:lnSpc>
              <a:spcBef>
                <a:spcPts val="0"/>
              </a:spcBef>
              <a:spcAft>
                <a:spcPts val="0"/>
              </a:spcAft>
              <a:buNone/>
            </a:pPr>
            <a:endParaRPr sz="4000" b="1" u="sng">
              <a:latin typeface="Calibri"/>
              <a:ea typeface="Calibri"/>
              <a:cs typeface="Calibri"/>
              <a:sym typeface="Calibri"/>
            </a:endParaRPr>
          </a:p>
          <a:p>
            <a:pPr marL="0" lvl="0" indent="0" algn="l" rtl="0">
              <a:lnSpc>
                <a:spcPct val="115000"/>
              </a:lnSpc>
              <a:spcBef>
                <a:spcPts val="0"/>
              </a:spcBef>
              <a:spcAft>
                <a:spcPts val="0"/>
              </a:spcAft>
              <a:buNone/>
            </a:pPr>
            <a:endParaRPr sz="4000" b="1" u="sng">
              <a:latin typeface="Calibri"/>
              <a:ea typeface="Calibri"/>
              <a:cs typeface="Calibri"/>
              <a:sym typeface="Calibri"/>
            </a:endParaRPr>
          </a:p>
          <a:p>
            <a:pPr marL="0" lvl="0" indent="0" algn="l" rtl="0">
              <a:lnSpc>
                <a:spcPct val="115000"/>
              </a:lnSpc>
              <a:spcBef>
                <a:spcPts val="0"/>
              </a:spcBef>
              <a:spcAft>
                <a:spcPts val="0"/>
              </a:spcAft>
              <a:buNone/>
            </a:pPr>
            <a:endParaRPr sz="6000" b="1" u="sng">
              <a:latin typeface="Calibri"/>
              <a:ea typeface="Calibri"/>
              <a:cs typeface="Calibri"/>
              <a:sym typeface="Calibri"/>
            </a:endParaRPr>
          </a:p>
          <a:p>
            <a:pPr marL="0" lvl="0" indent="0" algn="l" rtl="0">
              <a:lnSpc>
                <a:spcPct val="115000"/>
              </a:lnSpc>
              <a:spcBef>
                <a:spcPts val="0"/>
              </a:spcBef>
              <a:spcAft>
                <a:spcPts val="0"/>
              </a:spcAft>
              <a:buNone/>
            </a:pPr>
            <a:endParaRPr sz="6000" b="1" u="sng">
              <a:latin typeface="Calibri"/>
              <a:ea typeface="Calibri"/>
              <a:cs typeface="Calibri"/>
              <a:sym typeface="Calibri"/>
            </a:endParaRPr>
          </a:p>
          <a:p>
            <a:pPr marL="0" lvl="0" indent="0" algn="l" rtl="0">
              <a:lnSpc>
                <a:spcPct val="115000"/>
              </a:lnSpc>
              <a:spcBef>
                <a:spcPts val="0"/>
              </a:spcBef>
              <a:spcAft>
                <a:spcPts val="0"/>
              </a:spcAft>
              <a:buNone/>
            </a:pPr>
            <a:endParaRPr sz="6000" b="1" u="sng">
              <a:latin typeface="Calibri"/>
              <a:ea typeface="Calibri"/>
              <a:cs typeface="Calibri"/>
              <a:sym typeface="Calibri"/>
            </a:endParaRPr>
          </a:p>
          <a:p>
            <a:pPr marL="0" lvl="0" indent="0" algn="l" rtl="0">
              <a:lnSpc>
                <a:spcPct val="115000"/>
              </a:lnSpc>
              <a:spcBef>
                <a:spcPts val="0"/>
              </a:spcBef>
              <a:spcAft>
                <a:spcPts val="0"/>
              </a:spcAft>
              <a:buNone/>
            </a:pPr>
            <a:endParaRPr sz="4000" b="1" u="sng">
              <a:latin typeface="Calibri"/>
              <a:ea typeface="Calibri"/>
              <a:cs typeface="Calibri"/>
              <a:sym typeface="Calibri"/>
            </a:endParaRPr>
          </a:p>
          <a:p>
            <a:pPr marL="0" lvl="0" indent="0" algn="l" rtl="0">
              <a:lnSpc>
                <a:spcPct val="115000"/>
              </a:lnSpc>
              <a:spcBef>
                <a:spcPts val="0"/>
              </a:spcBef>
              <a:spcAft>
                <a:spcPts val="0"/>
              </a:spcAft>
              <a:buNone/>
            </a:pPr>
            <a:endParaRPr sz="6000" b="1" u="sng">
              <a:latin typeface="Calibri"/>
              <a:ea typeface="Calibri"/>
              <a:cs typeface="Calibri"/>
              <a:sym typeface="Calibri"/>
            </a:endParaRPr>
          </a:p>
          <a:p>
            <a:pPr marL="0" lvl="0" indent="0" algn="l" rtl="0">
              <a:lnSpc>
                <a:spcPct val="115000"/>
              </a:lnSpc>
              <a:spcBef>
                <a:spcPts val="0"/>
              </a:spcBef>
              <a:spcAft>
                <a:spcPts val="0"/>
              </a:spcAft>
              <a:buNone/>
            </a:pPr>
            <a:endParaRPr sz="6000" b="1" u="sng">
              <a:latin typeface="Calibri"/>
              <a:ea typeface="Calibri"/>
              <a:cs typeface="Calibri"/>
              <a:sym typeface="Calibri"/>
            </a:endParaRPr>
          </a:p>
          <a:p>
            <a:pPr marL="0" lvl="0" indent="0" algn="l" rtl="0">
              <a:lnSpc>
                <a:spcPct val="115000"/>
              </a:lnSpc>
              <a:spcBef>
                <a:spcPts val="0"/>
              </a:spcBef>
              <a:spcAft>
                <a:spcPts val="0"/>
              </a:spcAft>
              <a:buNone/>
            </a:pPr>
            <a:endParaRPr sz="6000" b="1" u="sng">
              <a:latin typeface="Calibri"/>
              <a:ea typeface="Calibri"/>
              <a:cs typeface="Calibri"/>
              <a:sym typeface="Calibri"/>
            </a:endParaRPr>
          </a:p>
          <a:p>
            <a:pPr marL="0" lvl="0" indent="0" algn="l" rtl="0">
              <a:lnSpc>
                <a:spcPct val="115000"/>
              </a:lnSpc>
              <a:spcBef>
                <a:spcPts val="0"/>
              </a:spcBef>
              <a:spcAft>
                <a:spcPts val="0"/>
              </a:spcAft>
              <a:buNone/>
            </a:pPr>
            <a:endParaRPr sz="6000" b="1" u="sng">
              <a:latin typeface="Calibri"/>
              <a:ea typeface="Calibri"/>
              <a:cs typeface="Calibri"/>
              <a:sym typeface="Calibri"/>
            </a:endParaRPr>
          </a:p>
          <a:p>
            <a:pPr marL="0" lvl="0" indent="0" algn="l" rtl="0">
              <a:lnSpc>
                <a:spcPct val="115000"/>
              </a:lnSpc>
              <a:spcBef>
                <a:spcPts val="0"/>
              </a:spcBef>
              <a:spcAft>
                <a:spcPts val="0"/>
              </a:spcAft>
              <a:buNone/>
            </a:pPr>
            <a:endParaRPr sz="6000" b="1" u="sng">
              <a:latin typeface="Calibri"/>
              <a:ea typeface="Calibri"/>
              <a:cs typeface="Calibri"/>
              <a:sym typeface="Calibri"/>
            </a:endParaRPr>
          </a:p>
          <a:p>
            <a:pPr marL="0" lvl="0" indent="0" algn="l" rtl="0">
              <a:lnSpc>
                <a:spcPct val="115000"/>
              </a:lnSpc>
              <a:spcBef>
                <a:spcPts val="0"/>
              </a:spcBef>
              <a:spcAft>
                <a:spcPts val="0"/>
              </a:spcAft>
              <a:buNone/>
            </a:pPr>
            <a:endParaRPr sz="6000" b="1" u="sng">
              <a:latin typeface="Calibri"/>
              <a:ea typeface="Calibri"/>
              <a:cs typeface="Calibri"/>
              <a:sym typeface="Calibri"/>
            </a:endParaRPr>
          </a:p>
          <a:p>
            <a:pPr marL="0" lvl="0" indent="0" algn="l" rtl="0">
              <a:lnSpc>
                <a:spcPct val="115000"/>
              </a:lnSpc>
              <a:spcBef>
                <a:spcPts val="0"/>
              </a:spcBef>
              <a:spcAft>
                <a:spcPts val="0"/>
              </a:spcAft>
              <a:buNone/>
            </a:pPr>
            <a:endParaRPr sz="6000" b="1" u="sng">
              <a:latin typeface="Calibri"/>
              <a:ea typeface="Calibri"/>
              <a:cs typeface="Calibri"/>
              <a:sym typeface="Calibri"/>
            </a:endParaRPr>
          </a:p>
          <a:p>
            <a:pPr marL="0" lvl="0" indent="0" algn="l" rtl="0">
              <a:lnSpc>
                <a:spcPct val="115000"/>
              </a:lnSpc>
              <a:spcBef>
                <a:spcPts val="0"/>
              </a:spcBef>
              <a:spcAft>
                <a:spcPts val="0"/>
              </a:spcAft>
              <a:buNone/>
            </a:pPr>
            <a:endParaRPr sz="6000" b="1" u="sng">
              <a:latin typeface="Calibri"/>
              <a:ea typeface="Calibri"/>
              <a:cs typeface="Calibri"/>
              <a:sym typeface="Calibri"/>
            </a:endParaRPr>
          </a:p>
          <a:p>
            <a:pPr marL="0" lvl="0" indent="0" algn="l" rtl="0">
              <a:lnSpc>
                <a:spcPct val="115000"/>
              </a:lnSpc>
              <a:spcBef>
                <a:spcPts val="0"/>
              </a:spcBef>
              <a:spcAft>
                <a:spcPts val="0"/>
              </a:spcAft>
              <a:buNone/>
            </a:pPr>
            <a:endParaRPr sz="6000" b="1" u="sng">
              <a:latin typeface="Calibri"/>
              <a:ea typeface="Calibri"/>
              <a:cs typeface="Calibri"/>
              <a:sym typeface="Calibri"/>
            </a:endParaRPr>
          </a:p>
          <a:p>
            <a:pPr marL="0" lvl="0" indent="0" algn="l" rtl="0">
              <a:lnSpc>
                <a:spcPct val="115000"/>
              </a:lnSpc>
              <a:spcBef>
                <a:spcPts val="0"/>
              </a:spcBef>
              <a:spcAft>
                <a:spcPts val="0"/>
              </a:spcAft>
              <a:buNone/>
            </a:pPr>
            <a:endParaRPr sz="6000" b="1" u="sng">
              <a:latin typeface="Calibri"/>
              <a:ea typeface="Calibri"/>
              <a:cs typeface="Calibri"/>
              <a:sym typeface="Calibri"/>
            </a:endParaRPr>
          </a:p>
          <a:p>
            <a:pPr marL="0" lvl="0" indent="0" algn="ctr" rtl="0">
              <a:lnSpc>
                <a:spcPct val="115000"/>
              </a:lnSpc>
              <a:spcBef>
                <a:spcPts val="0"/>
              </a:spcBef>
              <a:spcAft>
                <a:spcPts val="0"/>
              </a:spcAft>
              <a:buNone/>
            </a:pPr>
            <a:endParaRPr sz="4000" b="1">
              <a:latin typeface="Calibri"/>
              <a:ea typeface="Calibri"/>
              <a:cs typeface="Calibri"/>
              <a:sym typeface="Calibri"/>
            </a:endParaRPr>
          </a:p>
          <a:p>
            <a:pPr marL="0" lvl="0" indent="0" algn="ctr" rtl="0">
              <a:lnSpc>
                <a:spcPct val="115000"/>
              </a:lnSpc>
              <a:spcBef>
                <a:spcPts val="0"/>
              </a:spcBef>
              <a:spcAft>
                <a:spcPts val="0"/>
              </a:spcAft>
              <a:buNone/>
            </a:pPr>
            <a:r>
              <a:rPr lang="en" sz="6000" b="1">
                <a:latin typeface="Calibri"/>
                <a:ea typeface="Calibri"/>
                <a:cs typeface="Calibri"/>
                <a:sym typeface="Calibri"/>
              </a:rPr>
              <a:t>Results</a:t>
            </a:r>
            <a:endParaRPr sz="6000" b="1">
              <a:latin typeface="Calibri"/>
              <a:ea typeface="Calibri"/>
              <a:cs typeface="Calibri"/>
              <a:sym typeface="Calibri"/>
            </a:endParaRPr>
          </a:p>
          <a:p>
            <a:pPr marL="0" lvl="0" indent="0" algn="just" rtl="0">
              <a:lnSpc>
                <a:spcPct val="115000"/>
              </a:lnSpc>
              <a:spcBef>
                <a:spcPts val="0"/>
              </a:spcBef>
              <a:spcAft>
                <a:spcPts val="0"/>
              </a:spcAft>
              <a:buNone/>
            </a:pPr>
            <a:r>
              <a:rPr lang="en" sz="4000">
                <a:latin typeface="Calibri"/>
                <a:ea typeface="Calibri"/>
                <a:cs typeface="Calibri"/>
                <a:sym typeface="Calibri"/>
              </a:rPr>
              <a:t>JRIP resulted in the highest accuracy out of the classification algorithms with 87.3813%. 0R and Naive Bayes had an accuracy of 87.3214% and 1R was 86.714% accurate. </a:t>
            </a:r>
            <a:endParaRPr sz="4000">
              <a:latin typeface="Calibri"/>
              <a:ea typeface="Calibri"/>
              <a:cs typeface="Calibri"/>
              <a:sym typeface="Calibri"/>
            </a:endParaRPr>
          </a:p>
          <a:p>
            <a:pPr marL="0" lvl="0" indent="0" algn="just" rtl="0">
              <a:lnSpc>
                <a:spcPct val="115000"/>
              </a:lnSpc>
              <a:spcBef>
                <a:spcPts val="0"/>
              </a:spcBef>
              <a:spcAft>
                <a:spcPts val="0"/>
              </a:spcAft>
              <a:buNone/>
            </a:pPr>
            <a:r>
              <a:rPr lang="en" sz="4000">
                <a:latin typeface="Calibri"/>
                <a:ea typeface="Calibri"/>
                <a:cs typeface="Calibri"/>
                <a:sym typeface="Calibri"/>
              </a:rPr>
              <a:t>After running linear regression, the temperature model had a relative absolute error of 0.3333% and a mean absolute error of 0.0302. The wind model had an relative absolute error of 5.2582% and mean absolute error of 0.0932. </a:t>
            </a:r>
            <a:endParaRPr sz="4000">
              <a:latin typeface="Calibri"/>
              <a:ea typeface="Calibri"/>
              <a:cs typeface="Calibri"/>
              <a:sym typeface="Calibri"/>
            </a:endParaRPr>
          </a:p>
          <a:p>
            <a:pPr marL="0" lvl="0" indent="0" algn="just" rtl="0">
              <a:lnSpc>
                <a:spcPct val="115000"/>
              </a:lnSpc>
              <a:spcBef>
                <a:spcPts val="0"/>
              </a:spcBef>
              <a:spcAft>
                <a:spcPts val="0"/>
              </a:spcAft>
              <a:buNone/>
            </a:pPr>
            <a:endParaRPr sz="4000">
              <a:latin typeface="Calibri"/>
              <a:ea typeface="Calibri"/>
              <a:cs typeface="Calibri"/>
              <a:sym typeface="Calibri"/>
            </a:endParaRPr>
          </a:p>
          <a:p>
            <a:pPr marL="0" lvl="0" indent="0" algn="ctr" rtl="0">
              <a:lnSpc>
                <a:spcPct val="115000"/>
              </a:lnSpc>
              <a:spcBef>
                <a:spcPts val="0"/>
              </a:spcBef>
              <a:spcAft>
                <a:spcPts val="0"/>
              </a:spcAft>
              <a:buNone/>
            </a:pPr>
            <a:endParaRPr sz="6000">
              <a:latin typeface="Calibri"/>
              <a:ea typeface="Calibri"/>
              <a:cs typeface="Calibri"/>
              <a:sym typeface="Calibri"/>
            </a:endParaRPr>
          </a:p>
          <a:p>
            <a:pPr marL="0" lvl="0" indent="0" algn="ctr" rtl="0">
              <a:lnSpc>
                <a:spcPct val="115000"/>
              </a:lnSpc>
              <a:spcBef>
                <a:spcPts val="0"/>
              </a:spcBef>
              <a:spcAft>
                <a:spcPts val="0"/>
              </a:spcAft>
              <a:buNone/>
            </a:pPr>
            <a:r>
              <a:rPr lang="en" sz="6000">
                <a:latin typeface="Calibri"/>
                <a:ea typeface="Calibri"/>
                <a:cs typeface="Calibri"/>
                <a:sym typeface="Calibri"/>
              </a:rPr>
              <a:t> ​</a:t>
            </a:r>
            <a:endParaRPr sz="6000">
              <a:latin typeface="Calibri"/>
              <a:ea typeface="Calibri"/>
              <a:cs typeface="Calibri"/>
              <a:sym typeface="Calibri"/>
            </a:endParaRPr>
          </a:p>
        </p:txBody>
      </p:sp>
      <p:sp>
        <p:nvSpPr>
          <p:cNvPr id="56" name="Google Shape;56;p13"/>
          <p:cNvSpPr txBox="1"/>
          <p:nvPr/>
        </p:nvSpPr>
        <p:spPr>
          <a:xfrm>
            <a:off x="486750" y="4782075"/>
            <a:ext cx="9186000" cy="37317300"/>
          </a:xfrm>
          <a:prstGeom prst="rect">
            <a:avLst/>
          </a:prstGeom>
          <a:noFill/>
          <a:ln>
            <a:noFill/>
          </a:ln>
        </p:spPr>
        <p:txBody>
          <a:bodyPr spcFirstLastPara="1" wrap="square" lIns="91425" tIns="91425" rIns="73625" bIns="91425" anchor="t" anchorCtr="0">
            <a:noAutofit/>
          </a:bodyPr>
          <a:lstStyle/>
          <a:p>
            <a:pPr marL="0" lvl="0" indent="0" algn="ctr" rtl="0">
              <a:lnSpc>
                <a:spcPct val="115000"/>
              </a:lnSpc>
              <a:spcBef>
                <a:spcPts val="0"/>
              </a:spcBef>
              <a:spcAft>
                <a:spcPts val="0"/>
              </a:spcAft>
              <a:buNone/>
            </a:pPr>
            <a:r>
              <a:rPr lang="en" sz="6000" b="1">
                <a:solidFill>
                  <a:schemeClr val="dk1"/>
                </a:solidFill>
                <a:latin typeface="Calibri"/>
                <a:ea typeface="Calibri"/>
                <a:cs typeface="Calibri"/>
                <a:sym typeface="Calibri"/>
              </a:rPr>
              <a:t>Introduction</a:t>
            </a:r>
            <a:endParaRPr sz="6000">
              <a:solidFill>
                <a:schemeClr val="dk1"/>
              </a:solidFill>
              <a:latin typeface="Calibri"/>
              <a:ea typeface="Calibri"/>
              <a:cs typeface="Calibri"/>
              <a:sym typeface="Calibri"/>
            </a:endParaRPr>
          </a:p>
          <a:p>
            <a:pPr marL="0" lvl="0" indent="0" algn="just" rtl="0">
              <a:lnSpc>
                <a:spcPct val="115000"/>
              </a:lnSpc>
              <a:spcBef>
                <a:spcPts val="0"/>
              </a:spcBef>
              <a:spcAft>
                <a:spcPts val="0"/>
              </a:spcAft>
              <a:buClr>
                <a:schemeClr val="dk1"/>
              </a:buClr>
              <a:buSzPts val="1100"/>
              <a:buFont typeface="Arial"/>
              <a:buNone/>
            </a:pPr>
            <a:r>
              <a:rPr lang="en" sz="4000">
                <a:solidFill>
                  <a:schemeClr val="dk1"/>
                </a:solidFill>
                <a:latin typeface="Calibri"/>
                <a:ea typeface="Calibri"/>
                <a:cs typeface="Calibri"/>
                <a:sym typeface="Calibri"/>
              </a:rPr>
              <a:t>The goal of this project is to assess and analyze weather data in order to accurately predict severe weather for the Baltimore area. This is important as weather can have a significant impact on people, especially severe and hazardous weather conditions. By being able to accurately predict severe weather events, it could help people prepare for natural disasters and even save lives.</a:t>
            </a:r>
            <a:endParaRPr sz="4000">
              <a:solidFill>
                <a:schemeClr val="dk1"/>
              </a:solidFill>
              <a:latin typeface="Calibri"/>
              <a:ea typeface="Calibri"/>
              <a:cs typeface="Calibri"/>
              <a:sym typeface="Calibri"/>
            </a:endParaRPr>
          </a:p>
          <a:p>
            <a:pPr marL="0" lvl="0" indent="0" algn="ctr" rtl="0">
              <a:lnSpc>
                <a:spcPct val="115000"/>
              </a:lnSpc>
              <a:spcBef>
                <a:spcPts val="0"/>
              </a:spcBef>
              <a:spcAft>
                <a:spcPts val="0"/>
              </a:spcAft>
              <a:buClr>
                <a:schemeClr val="dk1"/>
              </a:buClr>
              <a:buSzPts val="1100"/>
              <a:buFont typeface="Arial"/>
              <a:buNone/>
            </a:pPr>
            <a:r>
              <a:rPr lang="en" sz="6000" b="1">
                <a:solidFill>
                  <a:schemeClr val="dk1"/>
                </a:solidFill>
                <a:latin typeface="Calibri"/>
                <a:ea typeface="Calibri"/>
                <a:cs typeface="Calibri"/>
                <a:sym typeface="Calibri"/>
              </a:rPr>
              <a:t>Background</a:t>
            </a:r>
            <a:endParaRPr sz="60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4000">
                <a:solidFill>
                  <a:schemeClr val="dk1"/>
                </a:solidFill>
                <a:latin typeface="Calibri"/>
                <a:ea typeface="Calibri"/>
                <a:cs typeface="Calibri"/>
                <a:sym typeface="Calibri"/>
              </a:rPr>
              <a:t>Scientists and meteorologists have been predicting the weather and climate changes for a very long time. Data mining has been a very useful tool and increased the accuracy of weather prediction models over the years. Increased accuracy in weather and climate change prediction has allowed for people to plan ahead and be ready for major events. For example, weather prediction in the agricultural industry has helped farmers save produce from harmful conditions. The most popular techniques for forecasting using data mining include regression, neural networks, and decision tree algorithms.</a:t>
            </a:r>
            <a:endParaRPr sz="4000">
              <a:solidFill>
                <a:schemeClr val="dk1"/>
              </a:solidFill>
              <a:latin typeface="Calibri"/>
              <a:ea typeface="Calibri"/>
              <a:cs typeface="Calibri"/>
              <a:sym typeface="Calibri"/>
            </a:endParaRPr>
          </a:p>
          <a:p>
            <a:pPr marL="0" lvl="0" indent="0" algn="ctr" rtl="0">
              <a:lnSpc>
                <a:spcPct val="115000"/>
              </a:lnSpc>
              <a:spcBef>
                <a:spcPts val="0"/>
              </a:spcBef>
              <a:spcAft>
                <a:spcPts val="0"/>
              </a:spcAft>
              <a:buClr>
                <a:schemeClr val="dk1"/>
              </a:buClr>
              <a:buSzPts val="1100"/>
              <a:buFont typeface="Arial"/>
              <a:buNone/>
            </a:pPr>
            <a:r>
              <a:rPr lang="en" sz="6000" b="1">
                <a:solidFill>
                  <a:schemeClr val="dk1"/>
                </a:solidFill>
                <a:latin typeface="Calibri"/>
                <a:ea typeface="Calibri"/>
                <a:cs typeface="Calibri"/>
                <a:sym typeface="Calibri"/>
              </a:rPr>
              <a:t>Data</a:t>
            </a:r>
            <a:r>
              <a:rPr lang="en" sz="6000">
                <a:solidFill>
                  <a:schemeClr val="dk1"/>
                </a:solidFill>
                <a:latin typeface="Calibri"/>
                <a:ea typeface="Calibri"/>
                <a:cs typeface="Calibri"/>
                <a:sym typeface="Calibri"/>
              </a:rPr>
              <a:t>​</a:t>
            </a:r>
            <a:endParaRPr sz="6000">
              <a:solidFill>
                <a:schemeClr val="dk1"/>
              </a:solidFill>
              <a:latin typeface="Calibri"/>
              <a:ea typeface="Calibri"/>
              <a:cs typeface="Calibri"/>
              <a:sym typeface="Calibri"/>
            </a:endParaRPr>
          </a:p>
          <a:p>
            <a:pPr marL="0" lvl="0" indent="0" algn="just" rtl="0">
              <a:lnSpc>
                <a:spcPct val="115000"/>
              </a:lnSpc>
              <a:spcBef>
                <a:spcPts val="0"/>
              </a:spcBef>
              <a:spcAft>
                <a:spcPts val="0"/>
              </a:spcAft>
              <a:buClr>
                <a:schemeClr val="dk1"/>
              </a:buClr>
              <a:buSzPts val="1100"/>
              <a:buFont typeface="Arial"/>
              <a:buNone/>
            </a:pPr>
            <a:r>
              <a:rPr lang="en" sz="4000">
                <a:solidFill>
                  <a:schemeClr val="dk1"/>
                </a:solidFill>
                <a:latin typeface="Calibri"/>
                <a:ea typeface="Calibri"/>
                <a:cs typeface="Calibri"/>
                <a:sym typeface="Calibri"/>
              </a:rPr>
              <a:t>The dataset was sourced from NOAA's National Centers for Environmental Information (NCEI). It contains weather data captured from their weather station at Baltimore Washington International (BWI) Airport from January 2019 - January 2020. Its main attributes include wind, sky condition, visibility, air temperature, dew point, and sea level pressure. </a:t>
            </a:r>
            <a:endParaRPr sz="4000">
              <a:solidFill>
                <a:schemeClr val="dk1"/>
              </a:solidFill>
              <a:latin typeface="Calibri"/>
              <a:ea typeface="Calibri"/>
              <a:cs typeface="Calibri"/>
              <a:sym typeface="Calibri"/>
            </a:endParaRPr>
          </a:p>
          <a:p>
            <a:pPr marL="0" lvl="0" indent="0" algn="ctr" rtl="0">
              <a:lnSpc>
                <a:spcPct val="115000"/>
              </a:lnSpc>
              <a:spcBef>
                <a:spcPts val="0"/>
              </a:spcBef>
              <a:spcAft>
                <a:spcPts val="0"/>
              </a:spcAft>
              <a:buNone/>
            </a:pPr>
            <a:r>
              <a:rPr lang="en" sz="4300">
                <a:solidFill>
                  <a:schemeClr val="dk1"/>
                </a:solidFill>
                <a:latin typeface="Calibri"/>
                <a:ea typeface="Calibri"/>
                <a:cs typeface="Calibri"/>
                <a:sym typeface="Calibri"/>
              </a:rPr>
              <a:t>​</a:t>
            </a:r>
            <a:r>
              <a:rPr lang="en" sz="6000" b="1">
                <a:solidFill>
                  <a:schemeClr val="dk1"/>
                </a:solidFill>
                <a:latin typeface="Calibri"/>
                <a:ea typeface="Calibri"/>
                <a:cs typeface="Calibri"/>
                <a:sym typeface="Calibri"/>
              </a:rPr>
              <a:t>Pre-Processing</a:t>
            </a:r>
            <a:endParaRPr sz="6000" b="1">
              <a:solidFill>
                <a:schemeClr val="dk1"/>
              </a:solidFill>
              <a:latin typeface="Calibri"/>
              <a:ea typeface="Calibri"/>
              <a:cs typeface="Calibri"/>
              <a:sym typeface="Calibri"/>
            </a:endParaRPr>
          </a:p>
          <a:p>
            <a:pPr marL="0" lvl="0" indent="0" algn="just" rtl="0">
              <a:lnSpc>
                <a:spcPct val="115000"/>
              </a:lnSpc>
              <a:spcBef>
                <a:spcPts val="0"/>
              </a:spcBef>
              <a:spcAft>
                <a:spcPts val="0"/>
              </a:spcAft>
              <a:buClr>
                <a:schemeClr val="dk1"/>
              </a:buClr>
              <a:buSzPts val="1100"/>
              <a:buFont typeface="Arial"/>
              <a:buNone/>
            </a:pPr>
            <a:r>
              <a:rPr lang="en" sz="4000">
                <a:solidFill>
                  <a:schemeClr val="dk1"/>
                </a:solidFill>
                <a:latin typeface="Calibri"/>
                <a:ea typeface="Calibri"/>
                <a:cs typeface="Calibri"/>
                <a:sym typeface="Calibri"/>
              </a:rPr>
              <a:t>The dataset had several attributes that were repetitive or redundant which were removed along with instances with missing data. We also simplified the wind speed and temperature attributes into numerical values. Temperature was simplified into Celsius and wind speed values to meters per second. In addition to this we added the extreme_wind and extreme_temp attributes, which were decided based off existing NWS rules such as heat advisory (≥32.2℃), freeze warning(≤0℃), and high wind warning (≥17.8 m/s). </a:t>
            </a:r>
            <a:endParaRPr sz="4000">
              <a:solidFill>
                <a:schemeClr val="dk1"/>
              </a:solidFill>
              <a:latin typeface="Calibri"/>
              <a:ea typeface="Calibri"/>
              <a:cs typeface="Calibri"/>
              <a:sym typeface="Calibri"/>
            </a:endParaRPr>
          </a:p>
        </p:txBody>
      </p:sp>
      <p:sp>
        <p:nvSpPr>
          <p:cNvPr id="57" name="Google Shape;57;p13"/>
          <p:cNvSpPr txBox="1"/>
          <p:nvPr/>
        </p:nvSpPr>
        <p:spPr>
          <a:xfrm>
            <a:off x="-25" y="730125"/>
            <a:ext cx="30266700" cy="2301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800" b="1">
                <a:solidFill>
                  <a:srgbClr val="FFFFFF"/>
                </a:solidFill>
                <a:latin typeface="Calibri"/>
                <a:ea typeface="Calibri"/>
                <a:cs typeface="Calibri"/>
                <a:sym typeface="Calibri"/>
              </a:rPr>
              <a:t>Predicting Baltimore Area Weather</a:t>
            </a:r>
            <a:endParaRPr sz="8800" b="1">
              <a:solidFill>
                <a:srgbClr val="FFFFFF"/>
              </a:solidFill>
              <a:latin typeface="Calibri"/>
              <a:ea typeface="Calibri"/>
              <a:cs typeface="Calibri"/>
              <a:sym typeface="Calibri"/>
            </a:endParaRPr>
          </a:p>
          <a:p>
            <a:pPr marL="0" lvl="0" indent="0" algn="ctr" rtl="0">
              <a:lnSpc>
                <a:spcPct val="115000"/>
              </a:lnSpc>
              <a:spcBef>
                <a:spcPts val="0"/>
              </a:spcBef>
              <a:spcAft>
                <a:spcPts val="0"/>
              </a:spcAft>
              <a:buClr>
                <a:schemeClr val="dk1"/>
              </a:buClr>
              <a:buSzPts val="1100"/>
              <a:buFont typeface="Arial"/>
              <a:buNone/>
            </a:pPr>
            <a:r>
              <a:rPr lang="en" sz="4800" b="1">
                <a:solidFill>
                  <a:srgbClr val="FFFFFF"/>
                </a:solidFill>
                <a:latin typeface="Calibri"/>
                <a:ea typeface="Calibri"/>
                <a:cs typeface="Calibri"/>
                <a:sym typeface="Calibri"/>
              </a:rPr>
              <a:t>Ethan Lee, Matthew Jensen, Ingrid Nkenlifack, Michael Kelican, Chirag Shah</a:t>
            </a:r>
            <a:endParaRPr sz="4800" b="1">
              <a:solidFill>
                <a:srgbClr val="FFFFFF"/>
              </a:solidFill>
              <a:latin typeface="Calibri"/>
              <a:ea typeface="Calibri"/>
              <a:cs typeface="Calibri"/>
              <a:sym typeface="Calibri"/>
            </a:endParaRPr>
          </a:p>
          <a:p>
            <a:pPr marL="0" lvl="0" indent="0" algn="ctr" rtl="0">
              <a:lnSpc>
                <a:spcPct val="115000"/>
              </a:lnSpc>
              <a:spcBef>
                <a:spcPts val="0"/>
              </a:spcBef>
              <a:spcAft>
                <a:spcPts val="0"/>
              </a:spcAft>
              <a:buClr>
                <a:schemeClr val="dk1"/>
              </a:buClr>
              <a:buSzPts val="1100"/>
              <a:buFont typeface="Arial"/>
              <a:buNone/>
            </a:pPr>
            <a:r>
              <a:rPr lang="en" sz="4800" b="1">
                <a:solidFill>
                  <a:srgbClr val="FFFFFF"/>
                </a:solidFill>
                <a:latin typeface="Calibri"/>
                <a:ea typeface="Calibri"/>
                <a:cs typeface="Calibri"/>
                <a:sym typeface="Calibri"/>
              </a:rPr>
              <a:t>Group 2 IS 428 Data Mining &amp; Techniques</a:t>
            </a:r>
            <a:endParaRPr sz="7600" b="1">
              <a:solidFill>
                <a:srgbClr val="FFFFFF"/>
              </a:solidFill>
              <a:latin typeface="Calibri"/>
              <a:ea typeface="Calibri"/>
              <a:cs typeface="Calibri"/>
              <a:sym typeface="Calibri"/>
            </a:endParaRPr>
          </a:p>
        </p:txBody>
      </p:sp>
      <p:sp>
        <p:nvSpPr>
          <p:cNvPr id="58" name="Google Shape;58;p13"/>
          <p:cNvSpPr txBox="1"/>
          <p:nvPr/>
        </p:nvSpPr>
        <p:spPr>
          <a:xfrm>
            <a:off x="22021875" y="4782075"/>
            <a:ext cx="7709100" cy="37317300"/>
          </a:xfrm>
          <a:prstGeom prst="rect">
            <a:avLst/>
          </a:prstGeom>
          <a:noFill/>
          <a:ln>
            <a:noFill/>
          </a:ln>
        </p:spPr>
        <p:txBody>
          <a:bodyPr spcFirstLastPara="1" wrap="square" lIns="91425" tIns="91425" rIns="73625" bIns="91425" anchor="t" anchorCtr="0">
            <a:noAutofit/>
          </a:bodyPr>
          <a:lstStyle/>
          <a:p>
            <a:pPr marL="0" lvl="0" indent="0" algn="ctr" rtl="0">
              <a:lnSpc>
                <a:spcPct val="115000"/>
              </a:lnSpc>
              <a:spcBef>
                <a:spcPts val="0"/>
              </a:spcBef>
              <a:spcAft>
                <a:spcPts val="0"/>
              </a:spcAft>
              <a:buNone/>
            </a:pPr>
            <a:r>
              <a:rPr lang="en" sz="6000" b="1" dirty="0">
                <a:solidFill>
                  <a:schemeClr val="dk1"/>
                </a:solidFill>
                <a:latin typeface="Calibri"/>
                <a:ea typeface="Calibri"/>
                <a:cs typeface="Calibri"/>
                <a:sym typeface="Calibri"/>
              </a:rPr>
              <a:t>Discussion</a:t>
            </a:r>
            <a:endParaRPr sz="6000" b="1" dirty="0">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r>
              <a:rPr lang="en" sz="4000" dirty="0">
                <a:solidFill>
                  <a:schemeClr val="dk1"/>
                </a:solidFill>
                <a:latin typeface="Calibri"/>
                <a:ea typeface="Calibri"/>
                <a:cs typeface="Calibri"/>
                <a:sym typeface="Calibri"/>
              </a:rPr>
              <a:t>There were limitations in our dataset as there were no instances of extreme wind as well as limited cases of extreme temperature based off the NWS definition. We determined that it would not be beneficial to lower the threshold as it would not serve much purpose in practical application. While accuracy is a key indicator of the model’s effectiveness, it should not be taken at face value. 0R and the Naive Bayes Multinomial Text classification both resulted in  87.3214% accuracy, which was found by classifying everything as ‘not-extreme’. The high accuracy was likely a result of our dataset having limited instances of extreme weather.</a:t>
            </a:r>
            <a:endParaRPr sz="4000" dirty="0">
              <a:solidFill>
                <a:schemeClr val="dk1"/>
              </a:solidFill>
              <a:latin typeface="Calibri"/>
              <a:ea typeface="Calibri"/>
              <a:cs typeface="Calibri"/>
              <a:sym typeface="Calibri"/>
            </a:endParaRPr>
          </a:p>
          <a:p>
            <a:pPr marL="0" lvl="0" indent="0" algn="ctr" rtl="0">
              <a:lnSpc>
                <a:spcPct val="115000"/>
              </a:lnSpc>
              <a:spcBef>
                <a:spcPts val="0"/>
              </a:spcBef>
              <a:spcAft>
                <a:spcPts val="0"/>
              </a:spcAft>
              <a:buNone/>
            </a:pPr>
            <a:r>
              <a:rPr lang="en" sz="6000" b="1" dirty="0">
                <a:solidFill>
                  <a:schemeClr val="dk1"/>
                </a:solidFill>
                <a:latin typeface="Calibri"/>
                <a:ea typeface="Calibri"/>
                <a:cs typeface="Calibri"/>
                <a:sym typeface="Calibri"/>
              </a:rPr>
              <a:t>Conclusion</a:t>
            </a:r>
            <a:endParaRPr sz="6000" dirty="0">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r>
              <a:rPr lang="en" sz="4000" dirty="0">
                <a:solidFill>
                  <a:schemeClr val="dk1"/>
                </a:solidFill>
                <a:latin typeface="Calibri"/>
                <a:ea typeface="Calibri"/>
                <a:cs typeface="Calibri"/>
                <a:sym typeface="Calibri"/>
              </a:rPr>
              <a:t>Using the ratio of false negatives to accurate positive classification as a metric for success, the most successful model tested was the Bayes network classifier which correctly classified 14% of the tested cases as being precursors to severe weather.  This result is surprisingly low, but likely due in part to the dataset being more limited than expected.  We also attempted to analyze the data with a neural network, but the overwhelming amount of typical weather in the dataset caused it to classify everything as non-extreme.  If given the opportunity, a better way to refine the results would be to select examples of extreme and not extreme in equal proportion to be used as a training set, then test models generated off of that on the main body of data.</a:t>
            </a:r>
          </a:p>
          <a:p>
            <a:pPr marL="0" lvl="0" indent="0" algn="just" rtl="0">
              <a:lnSpc>
                <a:spcPct val="115000"/>
              </a:lnSpc>
              <a:spcBef>
                <a:spcPts val="0"/>
              </a:spcBef>
              <a:spcAft>
                <a:spcPts val="0"/>
              </a:spcAft>
              <a:buNone/>
            </a:pPr>
            <a:endParaRPr sz="2000" dirty="0">
              <a:solidFill>
                <a:schemeClr val="dk1"/>
              </a:solidFill>
              <a:latin typeface="Calibri"/>
              <a:ea typeface="Calibri"/>
              <a:cs typeface="Calibri"/>
              <a:sym typeface="Calibri"/>
            </a:endParaRPr>
          </a:p>
          <a:p>
            <a:pPr marL="0" lvl="0" indent="0" algn="ctr" rtl="0">
              <a:lnSpc>
                <a:spcPct val="115000"/>
              </a:lnSpc>
              <a:spcBef>
                <a:spcPts val="0"/>
              </a:spcBef>
              <a:spcAft>
                <a:spcPts val="0"/>
              </a:spcAft>
              <a:buNone/>
            </a:pPr>
            <a:r>
              <a:rPr lang="en" sz="6000" b="1" dirty="0">
                <a:solidFill>
                  <a:schemeClr val="dk1"/>
                </a:solidFill>
                <a:latin typeface="Calibri"/>
                <a:ea typeface="Calibri"/>
                <a:cs typeface="Calibri"/>
                <a:sym typeface="Calibri"/>
              </a:rPr>
              <a:t>References</a:t>
            </a:r>
            <a:endParaRPr sz="6000" dirty="0">
              <a:solidFill>
                <a:schemeClr val="dk1"/>
              </a:solidFill>
              <a:latin typeface="Calibri"/>
              <a:ea typeface="Calibri"/>
              <a:cs typeface="Calibri"/>
              <a:sym typeface="Calibri"/>
            </a:endParaRPr>
          </a:p>
          <a:p>
            <a:pPr marL="457200" lvl="0" indent="-457200" algn="l" rtl="0">
              <a:lnSpc>
                <a:spcPct val="200000"/>
              </a:lnSpc>
              <a:spcBef>
                <a:spcPts val="0"/>
              </a:spcBef>
              <a:spcAft>
                <a:spcPts val="0"/>
              </a:spcAft>
              <a:buClr>
                <a:schemeClr val="dk1"/>
              </a:buClr>
              <a:buSzPts val="1100"/>
              <a:buFont typeface="Arial"/>
              <a:buNone/>
            </a:pPr>
            <a:r>
              <a:rPr lang="en" sz="3000" dirty="0">
                <a:solidFill>
                  <a:schemeClr val="dk1"/>
                </a:solidFill>
              </a:rPr>
              <a:t>National Weather Service. (n.d.). </a:t>
            </a:r>
            <a:r>
              <a:rPr lang="en" sz="3000" i="1" dirty="0">
                <a:solidFill>
                  <a:schemeClr val="dk1"/>
                </a:solidFill>
              </a:rPr>
              <a:t>Watch/warning/advisory definitions</a:t>
            </a:r>
            <a:r>
              <a:rPr lang="en" sz="3000" dirty="0">
                <a:solidFill>
                  <a:schemeClr val="dk1"/>
                </a:solidFill>
              </a:rPr>
              <a:t>. National Weather Service. https://w</a:t>
            </a:r>
            <a:br>
              <a:rPr lang="en" sz="3000" dirty="0">
                <a:solidFill>
                  <a:schemeClr val="dk1"/>
                </a:solidFill>
              </a:rPr>
            </a:br>
            <a:r>
              <a:rPr lang="en" sz="3000" dirty="0">
                <a:solidFill>
                  <a:schemeClr val="dk1"/>
                </a:solidFill>
              </a:rPr>
              <a:t>ww.weather.gov/lwx/WarningsDefined</a:t>
            </a:r>
            <a:endParaRPr sz="5900" dirty="0">
              <a:solidFill>
                <a:schemeClr val="dk1"/>
              </a:solidFill>
              <a:latin typeface="Calibri"/>
              <a:ea typeface="Calibri"/>
              <a:cs typeface="Calibri"/>
              <a:sym typeface="Calibri"/>
            </a:endParaRPr>
          </a:p>
        </p:txBody>
      </p:sp>
      <p:pic>
        <p:nvPicPr>
          <p:cNvPr id="59" name="Google Shape;59;p13"/>
          <p:cNvPicPr preferRelativeResize="0"/>
          <p:nvPr/>
        </p:nvPicPr>
        <p:blipFill rotWithShape="1">
          <a:blip r:embed="rId3">
            <a:alphaModFix/>
          </a:blip>
          <a:srcRect l="1598" t="23974" r="29785" b="19387"/>
          <a:stretch/>
        </p:blipFill>
        <p:spPr>
          <a:xfrm>
            <a:off x="10618512" y="22271330"/>
            <a:ext cx="10457600" cy="6249645"/>
          </a:xfrm>
          <a:prstGeom prst="rect">
            <a:avLst/>
          </a:prstGeom>
          <a:noFill/>
          <a:ln>
            <a:noFill/>
          </a:ln>
        </p:spPr>
      </p:pic>
      <p:pic>
        <p:nvPicPr>
          <p:cNvPr id="60" name="Google Shape;60;p13"/>
          <p:cNvPicPr preferRelativeResize="0"/>
          <p:nvPr/>
        </p:nvPicPr>
        <p:blipFill>
          <a:blip r:embed="rId4">
            <a:alphaModFix/>
          </a:blip>
          <a:stretch>
            <a:fillRect/>
          </a:stretch>
        </p:blipFill>
        <p:spPr>
          <a:xfrm>
            <a:off x="10618524" y="14942269"/>
            <a:ext cx="10457600" cy="6274555"/>
          </a:xfrm>
          <a:prstGeom prst="rect">
            <a:avLst/>
          </a:prstGeom>
          <a:noFill/>
          <a:ln>
            <a:noFill/>
          </a:ln>
        </p:spPr>
      </p:pic>
      <p:sp>
        <p:nvSpPr>
          <p:cNvPr id="61" name="Google Shape;61;p13"/>
          <p:cNvSpPr txBox="1"/>
          <p:nvPr/>
        </p:nvSpPr>
        <p:spPr>
          <a:xfrm>
            <a:off x="10770713" y="28771025"/>
            <a:ext cx="10153200" cy="10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i="1" dirty="0">
                <a:latin typeface="Calibri" panose="020F0502020204030204" pitchFamily="34" charset="0"/>
                <a:cs typeface="Calibri" panose="020F0502020204030204" pitchFamily="34" charset="0"/>
              </a:rPr>
              <a:t>Fig 2. </a:t>
            </a:r>
            <a:r>
              <a:rPr lang="en" sz="3500" dirty="0">
                <a:latin typeface="Calibri" panose="020F0502020204030204" pitchFamily="34" charset="0"/>
                <a:cs typeface="Calibri" panose="020F0502020204030204" pitchFamily="34" charset="0"/>
              </a:rPr>
              <a:t>Visualization of extreme and non-extreme temperatures</a:t>
            </a:r>
            <a:endParaRPr sz="3500" dirty="0">
              <a:latin typeface="Calibri" panose="020F0502020204030204" pitchFamily="34" charset="0"/>
              <a:cs typeface="Calibri" panose="020F0502020204030204" pitchFamily="34" charset="0"/>
            </a:endParaRPr>
          </a:p>
        </p:txBody>
      </p:sp>
      <p:sp>
        <p:nvSpPr>
          <p:cNvPr id="62" name="Google Shape;62;p13"/>
          <p:cNvSpPr txBox="1"/>
          <p:nvPr/>
        </p:nvSpPr>
        <p:spPr>
          <a:xfrm>
            <a:off x="10770713" y="21216825"/>
            <a:ext cx="10153200" cy="10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i="1" dirty="0">
                <a:latin typeface="Calibri" panose="020F0502020204030204" pitchFamily="34" charset="0"/>
                <a:cs typeface="Calibri" panose="020F0502020204030204" pitchFamily="34" charset="0"/>
              </a:rPr>
              <a:t>Fig 1. Distribution of temperature values</a:t>
            </a:r>
            <a:endParaRPr sz="3500" dirty="0">
              <a:latin typeface="Calibri" panose="020F0502020204030204" pitchFamily="34" charset="0"/>
              <a:cs typeface="Calibri" panose="020F0502020204030204" pitchFamily="34" charset="0"/>
            </a:endParaRPr>
          </a:p>
        </p:txBody>
      </p:sp>
      <p:sp>
        <p:nvSpPr>
          <p:cNvPr id="63" name="Google Shape;63;p13"/>
          <p:cNvSpPr txBox="1"/>
          <p:nvPr/>
        </p:nvSpPr>
        <p:spPr>
          <a:xfrm>
            <a:off x="15133338" y="20846600"/>
            <a:ext cx="4482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t>Temperature (℃)</a:t>
            </a:r>
            <a:endParaRPr sz="1700"/>
          </a:p>
        </p:txBody>
      </p:sp>
      <p:sp>
        <p:nvSpPr>
          <p:cNvPr id="64" name="Google Shape;64;p13"/>
          <p:cNvSpPr txBox="1"/>
          <p:nvPr/>
        </p:nvSpPr>
        <p:spPr>
          <a:xfrm>
            <a:off x="15133325" y="28150775"/>
            <a:ext cx="4482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t>Temperature (℃)</a:t>
            </a:r>
            <a:endParaRPr sz="17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814</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 Ethan ⋆</cp:lastModifiedBy>
  <cp:revision>2</cp:revision>
  <dcterms:modified xsi:type="dcterms:W3CDTF">2020-12-03T20:48:51Z</dcterms:modified>
</cp:coreProperties>
</file>