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81" r:id="rId2"/>
    <p:sldId id="256" r:id="rId3"/>
    <p:sldId id="257" r:id="rId4"/>
    <p:sldId id="273" r:id="rId5"/>
    <p:sldId id="272" r:id="rId6"/>
    <p:sldId id="274" r:id="rId7"/>
    <p:sldId id="258" r:id="rId8"/>
    <p:sldId id="259" r:id="rId9"/>
    <p:sldId id="260" r:id="rId10"/>
    <p:sldId id="275" r:id="rId11"/>
    <p:sldId id="276" r:id="rId12"/>
    <p:sldId id="261" r:id="rId13"/>
    <p:sldId id="262" r:id="rId14"/>
    <p:sldId id="277" r:id="rId15"/>
    <p:sldId id="264" r:id="rId16"/>
    <p:sldId id="278" r:id="rId17"/>
    <p:sldId id="279" r:id="rId18"/>
    <p:sldId id="28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b0b2238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b0b2238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154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b0b2238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b0b2238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1787255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1787255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b0b2238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b0b2238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92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787255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787255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b0b2238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b0b2238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48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7872559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17872559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5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b0b2238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b0b2238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00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b0b22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b0b22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b0b22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b0b22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5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b0b22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b0b22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00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b0b22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b0b22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137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3b0b223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3b0b223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3b0b2238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3b0b2238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b0b2238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b0b2238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3b0b2238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3b0b2238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6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4E6CC-F673-4544-80AF-65294709C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588919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400" dirty="0"/>
              <a:t>Why did the Java Developer quit his job?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3556D-CC2D-4BE6-B728-1DE0DB5DD767}"/>
              </a:ext>
            </a:extLst>
          </p:cNvPr>
          <p:cNvSpPr txBox="1"/>
          <p:nvPr/>
        </p:nvSpPr>
        <p:spPr>
          <a:xfrm>
            <a:off x="1896035" y="2407023"/>
            <a:ext cx="513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Because he didn't get arrays.</a:t>
            </a:r>
          </a:p>
        </p:txBody>
      </p:sp>
    </p:spTree>
    <p:extLst>
      <p:ext uri="{BB962C8B-B14F-4D97-AF65-F5344CB8AC3E}">
        <p14:creationId xmlns:p14="http://schemas.microsoft.com/office/powerpoint/2010/main" val="180105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methods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174600" y="1152475"/>
            <a:ext cx="6061800" cy="37743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List &lt;String&gt; moreNames = new ArrayList&lt;&gt;(Arra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ys.asList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(“Tom”, “Tim”, “Joe”, “Jim”));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moreNames.size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  // prints 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moreNames.add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“Jane”);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// prints out array elements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moreNames.remove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(3);	// removes element in pos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moreNames.contains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(“Tom”));  // prints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moreNames.removeAll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removes all elements 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moreNames.isEmpty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 // prints 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325225" y="1625375"/>
            <a:ext cx="2534700" cy="3416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</a:t>
            </a:r>
            <a:r>
              <a:rPr lang="en-US" sz="1600" dirty="0"/>
              <a:t>add method is overloaded – add name is the same, but takes in different parameter listings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00225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code!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6C06C-AAA8-4655-A57A-AD89DD3A4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Primitive Wrapper objects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Lists and other collections can only hold objects!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9" name="Google Shape;99;p18"/>
          <p:cNvSpPr txBox="1"/>
          <p:nvPr/>
        </p:nvSpPr>
        <p:spPr>
          <a:xfrm>
            <a:off x="174600" y="1634925"/>
            <a:ext cx="6061800" cy="3291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&lt;Integer&gt; ages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(29);</a:t>
            </a:r>
          </a:p>
          <a:p>
            <a:pPr lvl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(21);</a:t>
            </a:r>
          </a:p>
          <a:p>
            <a:pPr lvl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(35);</a:t>
            </a:r>
          </a:p>
          <a:p>
            <a:pPr lvl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(32);</a:t>
            </a:r>
          </a:p>
          <a:p>
            <a:pPr lvl="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00" name="Google Shape;100;p18"/>
          <p:cNvSpPr txBox="1"/>
          <p:nvPr/>
        </p:nvSpPr>
        <p:spPr>
          <a:xfrm>
            <a:off x="6325225" y="1625375"/>
            <a:ext cx="2534700" cy="3416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dirty="0">
                <a:solidFill>
                  <a:schemeClr val="dk1"/>
                </a:solidFill>
              </a:rPr>
              <a:t>Wrapper class wraps primitive types so they can be references types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dirty="0">
                <a:solidFill>
                  <a:schemeClr val="dk1"/>
                </a:solidFill>
              </a:rPr>
              <a:t>Autoboxing is process of converting primitive type to reference type (moving from stack to heap)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dirty="0">
                <a:solidFill>
                  <a:schemeClr val="dk1"/>
                </a:solidFill>
              </a:rPr>
              <a:t>Unboxing is moving from heap to stack, converting back to primitive type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Foreach loop</a:t>
            </a:r>
            <a:endParaRPr dirty="0"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7" name="Google Shape;107;p19"/>
          <p:cNvSpPr txBox="1"/>
          <p:nvPr/>
        </p:nvSpPr>
        <p:spPr>
          <a:xfrm>
            <a:off x="174600" y="1150841"/>
            <a:ext cx="6061800" cy="3291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 &lt;Integer&gt; ages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lvl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(29);</a:t>
            </a:r>
          </a:p>
          <a:p>
            <a:pPr lvl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(21);</a:t>
            </a:r>
          </a:p>
          <a:p>
            <a:pPr lvl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(35);</a:t>
            </a:r>
          </a:p>
          <a:p>
            <a:pPr lvl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ages.add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(32);</a:t>
            </a:r>
          </a:p>
          <a:p>
            <a:pPr lvl="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(Integer age: ages) {</a:t>
            </a:r>
          </a:p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(age);</a:t>
            </a:r>
          </a:p>
          <a:p>
            <a:pPr lvl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08" name="Google Shape;108;p19"/>
          <p:cNvSpPr txBox="1"/>
          <p:nvPr/>
        </p:nvSpPr>
        <p:spPr>
          <a:xfrm>
            <a:off x="6373500" y="1150840"/>
            <a:ext cx="2534700" cy="2930341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Convenience method to iterate through a collection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Cannot modify contents during iteration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Useful for when you don’t need the index, just want to go through to each element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code!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6C06C-AAA8-4655-A57A-AD89DD3A4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1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Queues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List, but used in a certain way to get certain result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VERY COMMON data structure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FIFO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First In, First Out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are inserted at end of list, and deleted from beginning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Line of customers waiting to be helped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Print queue (documents printed in order received)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Queue syntax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74600" y="11591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Queue &lt;datatype&gt; </a:t>
            </a:r>
            <a:r>
              <a:rPr lang="en-US" dirty="0" err="1"/>
              <a:t>objectName</a:t>
            </a:r>
            <a:r>
              <a:rPr lang="en-US" dirty="0"/>
              <a:t> = new LinkedList&lt;&gt;();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174600" y="1634925"/>
            <a:ext cx="6061800" cy="3291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offer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("Rick");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todoList.offer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("Beth");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todoList.offer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("Jerry");</a:t>
            </a:r>
          </a:p>
          <a:p>
            <a:pPr lvl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todoList.offer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(“Sam”);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&gt; 0) {</a:t>
            </a: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todoList.poll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("NEXT ON MY LIST: " +     </a:t>
            </a: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325225" y="1625375"/>
            <a:ext cx="2534700" cy="330145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To add elements to Queue, we can use add or offer (offer is preferred because add will throw an exception)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To remove elements, we can  use remove or poll (poll is preferred because remove will an exception)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55314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Stacks</a:t>
            </a:r>
            <a:endParaRPr dirty="0"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List, but with different behavior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VERY COMMON data structure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LIFO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Last In, First Out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Elements are inserted at front of list, and deleted from beginning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Plates at a buffet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Undo feature of an edit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332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syntax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74600" y="115919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Stack &lt;datatype&gt; </a:t>
            </a:r>
            <a:r>
              <a:rPr lang="en-US" dirty="0" err="1"/>
              <a:t>objectName</a:t>
            </a:r>
            <a:r>
              <a:rPr lang="en-US" dirty="0"/>
              <a:t> = new Stack&lt;&gt;();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174600" y="1634925"/>
            <a:ext cx="6061800" cy="3291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&lt;String&gt;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numberStack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numberStack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numberStack.push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(“456");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numberStack.push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(“789");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numberStack.size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&gt; 0) {</a:t>
            </a: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number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numberStack.pop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pPr lvl="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325225" y="1625375"/>
            <a:ext cx="2534700" cy="330145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To add elements to Stack, we push the elements on </a:t>
            </a:r>
            <a:r>
              <a:rPr lang="en-US" sz="1600"/>
              <a:t>the stack</a:t>
            </a: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To remove elements, we pop them off the stack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31827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1-7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Collections: </a:t>
            </a:r>
            <a:r>
              <a:rPr lang="en-US" dirty="0"/>
              <a:t>Lists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/>
              <a:t>Students should be able to describe the purpose and use of Collections</a:t>
            </a:r>
          </a:p>
          <a:p>
            <a:pPr lvl="0"/>
            <a:r>
              <a:rPr lang="en-US" sz="1600" dirty="0"/>
              <a:t>Students should be able to describe the differences between a List and an array and the different use-cases for them</a:t>
            </a:r>
          </a:p>
          <a:p>
            <a:pPr lvl="0"/>
            <a:r>
              <a:rPr lang="en-US" sz="1600" dirty="0"/>
              <a:t>Students should be able to demonstrate an understanding of code libraries and the use of namespaces in C# or packages in Java to help organize them</a:t>
            </a:r>
          </a:p>
          <a:p>
            <a:pPr lvl="0"/>
            <a:r>
              <a:rPr lang="en-US" sz="1600" dirty="0"/>
              <a:t>Students should be able to use the for-each loop to iterate through a collection</a:t>
            </a:r>
          </a:p>
          <a:p>
            <a:pPr lvl="0"/>
            <a:r>
              <a:rPr lang="en-US" sz="1600" dirty="0"/>
              <a:t>Students should be able to describe what a Stack and Queue are and how they work</a:t>
            </a:r>
          </a:p>
          <a:p>
            <a:pPr lvl="0"/>
            <a:r>
              <a:rPr lang="en-US" sz="1600" dirty="0"/>
              <a:t>Students should be able to identify from syntax what variables are arrays and what are Lists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What are Collections and why we use them</a:t>
            </a:r>
            <a:endParaRPr lang="en-US" sz="2000" dirty="0"/>
          </a:p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Differences between array and List</a:t>
            </a:r>
            <a:endParaRPr lang="en-US" sz="2000" dirty="0"/>
          </a:p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Packages in Java for organization</a:t>
            </a:r>
            <a:endParaRPr lang="en-US" sz="2000" dirty="0"/>
          </a:p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For-each loop to iterate through a collection</a:t>
            </a:r>
            <a:endParaRPr lang="en-US" sz="2000" dirty="0"/>
          </a:p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Stack and Queue</a:t>
            </a:r>
            <a:endParaRPr lang="en-US"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86497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 Recap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Arrays are simple data structures</a:t>
            </a:r>
          </a:p>
          <a:p>
            <a:pPr marL="742950" lvl="1" indent="-285750"/>
            <a:r>
              <a:rPr lang="en-US" dirty="0"/>
              <a:t>Hold collection of like data</a:t>
            </a:r>
          </a:p>
          <a:p>
            <a:pPr marL="285750" indent="-285750"/>
            <a:r>
              <a:rPr lang="en-US" dirty="0"/>
              <a:t>Not flexible</a:t>
            </a:r>
          </a:p>
          <a:p>
            <a:pPr marL="742950" lvl="1" indent="-285750"/>
            <a:r>
              <a:rPr lang="en-US" dirty="0"/>
              <a:t>Difficult to add new element or to modify the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464F85C-319D-48D6-872A-BD03B2DC3F11}"/>
              </a:ext>
            </a:extLst>
          </p:cNvPr>
          <p:cNvSpPr/>
          <p:nvPr/>
        </p:nvSpPr>
        <p:spPr>
          <a:xfrm rot="20677048">
            <a:off x="3449170" y="389836"/>
            <a:ext cx="3630705" cy="38968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Collections!</a:t>
            </a:r>
          </a:p>
        </p:txBody>
      </p:sp>
    </p:spTree>
    <p:extLst>
      <p:ext uri="{BB962C8B-B14F-4D97-AF65-F5344CB8AC3E}">
        <p14:creationId xmlns:p14="http://schemas.microsoft.com/office/powerpoint/2010/main" val="141103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Collections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Classes that live in a package</a:t>
            </a:r>
          </a:p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Come from standard library of classes</a:t>
            </a:r>
          </a:p>
          <a:p>
            <a:pPr marL="939800" lvl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 err="1"/>
              <a:t>java.util</a:t>
            </a:r>
            <a:r>
              <a:rPr lang="en-US" sz="1600" dirty="0"/>
              <a:t> package</a:t>
            </a:r>
          </a:p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Already written for you!</a:t>
            </a:r>
          </a:p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Can use import statement or fully qualified statement</a:t>
            </a:r>
          </a:p>
          <a:p>
            <a:pPr marL="1397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input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(System.in);</a:t>
            </a:r>
          </a:p>
          <a:p>
            <a:pPr marL="482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0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23789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Organizes classes within libraries</a:t>
            </a:r>
          </a:p>
          <a:p>
            <a:pPr marL="285750" indent="-285750"/>
            <a:r>
              <a:rPr lang="en-US" dirty="0"/>
              <a:t>Creates scope to prevent two classes with same name from overlapping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 err="1"/>
              <a:t>java.lang</a:t>
            </a:r>
            <a:r>
              <a:rPr lang="en-US" dirty="0"/>
              <a:t> package automatically imported</a:t>
            </a:r>
          </a:p>
          <a:p>
            <a:pPr marL="742950" lvl="1" indent="-285750"/>
            <a:r>
              <a:rPr lang="en-US" dirty="0"/>
              <a:t>String class, System class, wrapper classes (Boolean, Integer, Double)</a:t>
            </a:r>
          </a:p>
          <a:p>
            <a:pPr marL="742950" lvl="1" indent="-285750"/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class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List is:</a:t>
            </a:r>
          </a:p>
          <a:p>
            <a:pPr marL="285750" indent="-285750"/>
            <a:r>
              <a:rPr lang="en-US" dirty="0"/>
              <a:t>Zero-indexed like array</a:t>
            </a:r>
          </a:p>
          <a:p>
            <a:pPr marL="285750" indent="-285750"/>
            <a:r>
              <a:rPr lang="en-US" dirty="0"/>
              <a:t>Ordered set of elements (accessible by index)</a:t>
            </a:r>
          </a:p>
          <a:p>
            <a:pPr marL="285750" indent="-285750"/>
            <a:r>
              <a:rPr lang="en-US" dirty="0"/>
              <a:t>Allows duplicates</a:t>
            </a:r>
          </a:p>
          <a:p>
            <a:pPr marL="285750" indent="-285750"/>
            <a:r>
              <a:rPr lang="en-US" dirty="0"/>
              <a:t>Dynamic in size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Java List is an interface, so we use </a:t>
            </a:r>
            <a:r>
              <a:rPr lang="en-US" dirty="0" err="1"/>
              <a:t>ArrayList</a:t>
            </a:r>
            <a:endParaRPr lang="en-US" dirty="0"/>
          </a:p>
          <a:p>
            <a:pPr marL="742950" lvl="1" indent="-285750"/>
            <a:r>
              <a:rPr lang="en-US" dirty="0"/>
              <a:t>Called Programming to an Interface</a:t>
            </a:r>
            <a:endParaRPr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Must be imported from </a:t>
            </a:r>
            <a:r>
              <a:rPr lang="en-US" dirty="0" err="1"/>
              <a:t>java.util</a:t>
            </a:r>
            <a:r>
              <a:rPr lang="en-US" dirty="0"/>
              <a:t> package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syntax</a:t>
            </a:r>
            <a:endParaRPr dirty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&lt;datatype&gt; </a:t>
            </a:r>
            <a:r>
              <a:rPr lang="en-US" dirty="0" err="1"/>
              <a:t>objectName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1" name="Google Shape;91;p17"/>
          <p:cNvSpPr txBox="1"/>
          <p:nvPr/>
        </p:nvSpPr>
        <p:spPr>
          <a:xfrm>
            <a:off x="174600" y="1634925"/>
            <a:ext cx="6061800" cy="3291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&lt;String&gt;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("Rick");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("Beth");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names.add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("Jerry");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(0, “Sam”);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or (int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&lt; names.size(); i++)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  System.out.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325225" y="1625375"/>
            <a:ext cx="2534700" cy="3416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</a:t>
            </a:r>
            <a:r>
              <a:rPr lang="en-US" sz="1600" dirty="0"/>
              <a:t>add method is overloaded – add name is the same, but takes in different parameter listings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1065</Words>
  <Application>Microsoft Office PowerPoint</Application>
  <PresentationFormat>On-screen Show (16:9)</PresentationFormat>
  <Paragraphs>153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Courier New</vt:lpstr>
      <vt:lpstr>Simple Light</vt:lpstr>
      <vt:lpstr>PowerPoint Presentation</vt:lpstr>
      <vt:lpstr>Module 1-7</vt:lpstr>
      <vt:lpstr>Objectives</vt:lpstr>
      <vt:lpstr>Objectives</vt:lpstr>
      <vt:lpstr>Array Recap</vt:lpstr>
      <vt:lpstr>Collections</vt:lpstr>
      <vt:lpstr>Package</vt:lpstr>
      <vt:lpstr>List class</vt:lpstr>
      <vt:lpstr>List syntax</vt:lpstr>
      <vt:lpstr>List methods</vt:lpstr>
      <vt:lpstr>Let’s code!</vt:lpstr>
      <vt:lpstr>Primitive Wrapper objects</vt:lpstr>
      <vt:lpstr>Foreach loop</vt:lpstr>
      <vt:lpstr>Let’s code!</vt:lpstr>
      <vt:lpstr>Queues</vt:lpstr>
      <vt:lpstr>Queue syntax</vt:lpstr>
      <vt:lpstr>Stacks</vt:lpstr>
      <vt:lpstr>Stack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1-8</dc:title>
  <dc:creator>Margaret Green</dc:creator>
  <cp:lastModifiedBy>Margaret Green</cp:lastModifiedBy>
  <cp:revision>16</cp:revision>
  <dcterms:modified xsi:type="dcterms:W3CDTF">2020-05-19T16:49:21Z</dcterms:modified>
</cp:coreProperties>
</file>