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2" r:id="rId4"/>
    <p:sldId id="258" r:id="rId5"/>
    <p:sldId id="265" r:id="rId6"/>
    <p:sldId id="264" r:id="rId7"/>
    <p:sldId id="259" r:id="rId8"/>
    <p:sldId id="266" r:id="rId9"/>
    <p:sldId id="263" r:id="rId10"/>
    <p:sldId id="260" r:id="rId11"/>
    <p:sldId id="261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April 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April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9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April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April 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April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April 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April 2,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5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April 2,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April 2,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0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April 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1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April 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3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April 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60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gridstefany" TargetMode="External"/><Relationship Id="rId2" Type="http://schemas.openxmlformats.org/officeDocument/2006/relationships/hyperlink" Target="https://github.com/ingridstefany/Codigo-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ngridstefany12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6B2381-1C25-391A-82BF-B0DD1CD26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pt-BR" dirty="0"/>
              <a:t>Avaliação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93BA0F-6B8D-2BC7-5D01-615D736DD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pt-BR" dirty="0"/>
              <a:t>Ingrid Stefany Nunes da Silva</a:t>
            </a:r>
          </a:p>
        </p:txBody>
      </p:sp>
      <p:pic>
        <p:nvPicPr>
          <p:cNvPr id="4" name="Picture 3" descr="Tela de fundo abstrata de fumaça">
            <a:extLst>
              <a:ext uri="{FF2B5EF4-FFF2-40B4-BE49-F238E27FC236}">
                <a16:creationId xmlns:a16="http://schemas.microsoft.com/office/drawing/2014/main" id="{5601C986-267F-35B6-42DC-2D1558D54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23" r="25965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6166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5CA20-F1CE-B841-376F-E26E13E4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Desktop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1367B-7DA0-978F-CC68-892215FC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17984"/>
            <a:ext cx="10728325" cy="4350992"/>
          </a:xfrm>
        </p:spPr>
        <p:txBody>
          <a:bodyPr>
            <a:normAutofit/>
          </a:bodyPr>
          <a:lstStyle/>
          <a:p>
            <a:r>
              <a:rPr lang="pt-BR" dirty="0"/>
              <a:t>O GitHub Desktop é um aplicativo que permite que você interaja com o GitHub usando uma GUI em vez da linha de comando ou de um navegador web. GitHub Desktop incentiva você e sua equipe a colaborar usando as melhores práticas com </a:t>
            </a:r>
            <a:r>
              <a:rPr lang="pt-BR" dirty="0" err="1"/>
              <a:t>Git</a:t>
            </a:r>
            <a:r>
              <a:rPr lang="pt-BR" dirty="0"/>
              <a:t> e GitHub. Você pode usar GitHub Desktop para realizar a maioria dos comandos do </a:t>
            </a:r>
            <a:r>
              <a:rPr lang="pt-BR" dirty="0" err="1"/>
              <a:t>Git</a:t>
            </a:r>
            <a:r>
              <a:rPr lang="pt-BR" dirty="0"/>
              <a:t> a partir de seu computador com a confirmação visual das mudanças. Você pode fazer subir, extrair e clonar repositórios remotos com o GitHub Desktop e usar ferramentas colaborativas como atribuir </a:t>
            </a:r>
            <a:r>
              <a:rPr lang="pt-BR" dirty="0" err="1"/>
              <a:t>commits</a:t>
            </a:r>
            <a:r>
              <a:rPr lang="pt-BR" dirty="0"/>
              <a:t> e criar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requests</a:t>
            </a:r>
            <a:r>
              <a:rPr lang="pt-BR" dirty="0"/>
              <a:t>.</a:t>
            </a:r>
          </a:p>
          <a:p>
            <a:r>
              <a:rPr lang="pt-BR" dirty="0" err="1"/>
              <a:t>itHub</a:t>
            </a:r>
            <a:r>
              <a:rPr lang="pt-BR" dirty="0"/>
              <a:t> Desktop é um projeto de código aberto. Você pode ver o itinerário, contribuir com o projeto ou abrir um problema para dar feedback ou solicitações de recursos.</a:t>
            </a:r>
          </a:p>
        </p:txBody>
      </p:sp>
    </p:spTree>
    <p:extLst>
      <p:ext uri="{BB962C8B-B14F-4D97-AF65-F5344CB8AC3E}">
        <p14:creationId xmlns:p14="http://schemas.microsoft.com/office/powerpoint/2010/main" val="421272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5CA20-F1CE-B841-376F-E26E13E4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Desktop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1367B-7DA0-978F-CC68-892215FC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17984"/>
            <a:ext cx="10728325" cy="435099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Pode instalar o GitHub Desktop em qualquer sistema operacional compatível.</a:t>
            </a:r>
          </a:p>
          <a:p>
            <a:r>
              <a:rPr lang="pt-BR" dirty="0"/>
              <a:t>Após instalação do GitHub Desktop, pode autenticar o aplicativo com a conta no GitHub ou no GitHub Enterprise. A autenticação permite que se conecte a repositórios remotos no GitHub ou no GitHub Enterprise.</a:t>
            </a:r>
          </a:p>
          <a:p>
            <a:r>
              <a:rPr lang="pt-BR" dirty="0"/>
              <a:t>Pode conectar ou remover contas no GitHub ou no GitHub Enterprise, escolher um editor de texto padrão ou </a:t>
            </a:r>
            <a:r>
              <a:rPr lang="pt-BR" dirty="0" err="1"/>
              <a:t>shell</a:t>
            </a:r>
            <a:r>
              <a:rPr lang="pt-BR" dirty="0"/>
              <a:t>, editar a configuração do </a:t>
            </a:r>
            <a:r>
              <a:rPr lang="pt-BR" dirty="0" err="1"/>
              <a:t>Git</a:t>
            </a:r>
            <a:r>
              <a:rPr lang="pt-BR" dirty="0"/>
              <a:t>, alterar a aparência de GitHub Desktop, personalizar as caixas de diálogo do sistema e configurar preferências de privacidade na janela de Opções do GitHub Desktop.</a:t>
            </a:r>
          </a:p>
          <a:p>
            <a:r>
              <a:rPr lang="pt-BR" dirty="0"/>
              <a:t>Pode usar o GitHub Desktop para criar problemas ou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requests</a:t>
            </a:r>
            <a:r>
              <a:rPr lang="pt-BR" dirty="0"/>
              <a:t> para colaborar em projetos com outras pessoas. Os problemas ajudam a monitorar as ideias e a discutir possíveis mudanças nos projetos. Os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requests</a:t>
            </a:r>
            <a:r>
              <a:rPr lang="pt-BR" dirty="0"/>
              <a:t> permitem que compartilhe as alterações propostas com outras pessoas, receba feedback e mescle as alterações em um projeto.</a:t>
            </a:r>
          </a:p>
        </p:txBody>
      </p:sp>
    </p:spTree>
    <p:extLst>
      <p:ext uri="{BB962C8B-B14F-4D97-AF65-F5344CB8AC3E}">
        <p14:creationId xmlns:p14="http://schemas.microsoft.com/office/powerpoint/2010/main" val="270563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0F690-E515-6F6D-3C1B-56566970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 GitHub: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EE5E8-2B7A-A669-395D-75149CFD5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14" y="2382111"/>
            <a:ext cx="10728325" cy="3227375"/>
          </a:xfrm>
        </p:spPr>
        <p:txBody>
          <a:bodyPr/>
          <a:lstStyle/>
          <a:p>
            <a:r>
              <a:rPr lang="pt-BR" dirty="0"/>
              <a:t>Nome da organização: ingridstefany123</a:t>
            </a:r>
          </a:p>
          <a:p>
            <a:r>
              <a:rPr lang="pt-BR" dirty="0"/>
              <a:t>Nome do projeto: </a:t>
            </a:r>
            <a:r>
              <a:rPr lang="pt-BR" dirty="0" err="1"/>
              <a:t>ingridstefany</a:t>
            </a:r>
            <a:r>
              <a:rPr lang="pt-BR" dirty="0"/>
              <a:t>/</a:t>
            </a:r>
            <a:r>
              <a:rPr lang="pt-BR" dirty="0" err="1"/>
              <a:t>Codigo-java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Link 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https://github.com/ingridstefany/Codigo-java</a:t>
            </a:r>
            <a:endParaRPr lang="pt-BR" dirty="0"/>
          </a:p>
          <a:p>
            <a:pPr marL="0" indent="0">
              <a:buNone/>
            </a:pPr>
            <a:r>
              <a:rPr lang="pt-BR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https://github.com/ingridstefany</a:t>
            </a:r>
            <a:r>
              <a:rPr lang="pt-BR" b="0" i="0" u="sng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- conta principal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pt-BR" b="0" i="0" u="none" strike="noStrike" dirty="0">
                <a:effectLst/>
                <a:latin typeface="-apple-system"/>
                <a:hlinkClick r:id="rId4" tooltip="https://github.com/ingridstefany123"/>
              </a:rPr>
              <a:t>https://github.com/ingridstefany123</a:t>
            </a:r>
            <a:r>
              <a:rPr lang="pt-BR" u="sng" strike="noStrike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pt-BR" strike="noStrike" dirty="0">
                <a:solidFill>
                  <a:schemeClr val="tx1"/>
                </a:solidFill>
                <a:latin typeface="-apple-system"/>
              </a:rPr>
              <a:t>– organização</a:t>
            </a:r>
            <a:endParaRPr lang="pt-BR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36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5CA20-F1CE-B841-376F-E26E13E4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1367B-7DA0-978F-CC68-892215FC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17984"/>
            <a:ext cx="10728325" cy="43509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GIT é uma das ferramentas de controle de versão de software mais populares, principalmente em projetos open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Isso se deve, principalmente, pela popularidade do GitHub, uma plataforma para hospedagem de códigos. Apesar de ela poder ser utilizada em outras ferramentas, o GIT é a que ganhou mais repercussão nesse aspecto.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principais vantagens dessa ferramenta são o design interno e interface, a eficácia e o desempenho do software. Isso significa que ele é agradável de ser utilizado, consegue atingir todos os objetivos de um bom controle de software e é rápido. Porém, apresenta desvantagens relacionadas à simplicidade de utilização. Apesar de ser a principal ferramenta de controle de versão de software disponível no mercado, possui controles um pouco mais complexos quanto comparado a outros softwares.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Isso significa que os colaboradores precisam entender uma série de conceitos mais profundos, relacionados ao controle de versão de software, para utilizar essa ferramenta corretamente. Apesar disso, é uma ferramenta de controle de versão distribuída, o que significa que é adequado para a utilização em grandes equipes, nas quais os desenvolvedores não estão localizados geograficamente no mesmo local.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815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5CA20-F1CE-B841-376F-E26E13E4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suas principais 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1367B-7DA0-978F-CC68-892215FC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17984"/>
            <a:ext cx="10728325" cy="4350992"/>
          </a:xfrm>
        </p:spPr>
        <p:txBody>
          <a:bodyPr>
            <a:normAutofit/>
          </a:bodyPr>
          <a:lstStyle/>
          <a:p>
            <a:r>
              <a:rPr lang="pt-BR" b="1" dirty="0"/>
              <a:t>Personalização da conta </a:t>
            </a:r>
          </a:p>
          <a:p>
            <a:endParaRPr lang="pt-BR" b="1" dirty="0"/>
          </a:p>
          <a:p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B917B2-0335-FADA-E8A7-2E860AF34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02" y="1921565"/>
            <a:ext cx="7018845" cy="451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7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5CA20-F1CE-B841-376F-E26E13E4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suas principais 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1367B-7DA0-978F-CC68-892215FC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17984"/>
            <a:ext cx="10728325" cy="4350992"/>
          </a:xfrm>
        </p:spPr>
        <p:txBody>
          <a:bodyPr>
            <a:normAutofit/>
          </a:bodyPr>
          <a:lstStyle/>
          <a:p>
            <a:r>
              <a:rPr lang="pt-BR" b="1" dirty="0"/>
              <a:t> Armazenar projetos de código aberto.</a:t>
            </a:r>
            <a:br>
              <a:rPr lang="pt-BR" b="1" dirty="0"/>
            </a:br>
            <a:r>
              <a:rPr lang="pt-BR" b="1" dirty="0"/>
              <a:t>Podem ser editados por outros programadores em um trabalho coletivo. Além disso, o GitHub garante correções, atualizações e melhorias em novas versões, sendo possível acessar as anteriores e ver quais edições foram feitas, quando e por qual usuário.</a:t>
            </a:r>
            <a:br>
              <a:rPr lang="pt-BR" b="1" dirty="0"/>
            </a:br>
            <a:r>
              <a:rPr lang="pt-BR" b="1" dirty="0"/>
              <a:t>Como por exemplo:</a:t>
            </a:r>
          </a:p>
          <a:p>
            <a:endParaRPr lang="pt-BR" b="1" dirty="0"/>
          </a:p>
          <a:p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269B44-22C2-C929-C401-CF62188D8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03" y="3853070"/>
            <a:ext cx="9716856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4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05CA20-F1CE-B841-376F-E26E13E4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GitHub suas principais 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1367B-7DA0-978F-CC68-892215FC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pt-BR" b="1" dirty="0"/>
              <a:t>Permite criar projetos públicos ou privados.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7658AB5-C834-6B81-B88B-3A7FEC8E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525" y="812794"/>
            <a:ext cx="5014800" cy="5223749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546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5CA20-F1CE-B841-376F-E26E13E4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675" y="23965"/>
            <a:ext cx="10728322" cy="1477328"/>
          </a:xfrm>
        </p:spPr>
        <p:txBody>
          <a:bodyPr/>
          <a:lstStyle/>
          <a:p>
            <a:r>
              <a:rPr lang="pt-BR" dirty="0"/>
              <a:t>GitHub suas principais 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1367B-7DA0-978F-CC68-892215FC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17984"/>
            <a:ext cx="10728325" cy="4350992"/>
          </a:xfrm>
        </p:spPr>
        <p:txBody>
          <a:bodyPr>
            <a:normAutofit/>
          </a:bodyPr>
          <a:lstStyle/>
          <a:p>
            <a:endParaRPr lang="pt-BR" b="1" dirty="0"/>
          </a:p>
          <a:p>
            <a:endParaRPr lang="pt-BR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788331-06BE-E5A4-CB93-05ED7ED9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444" y="1417984"/>
            <a:ext cx="6331996" cy="514977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D96BA5E-A7A7-39D2-1236-4FE205EDA2B1}"/>
              </a:ext>
            </a:extLst>
          </p:cNvPr>
          <p:cNvSpPr txBox="1"/>
          <p:nvPr/>
        </p:nvSpPr>
        <p:spPr>
          <a:xfrm>
            <a:off x="148856" y="833509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Criação de código fonte </a:t>
            </a:r>
          </a:p>
        </p:txBody>
      </p:sp>
    </p:spTree>
    <p:extLst>
      <p:ext uri="{BB962C8B-B14F-4D97-AF65-F5344CB8AC3E}">
        <p14:creationId xmlns:p14="http://schemas.microsoft.com/office/powerpoint/2010/main" val="357761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A32DEB2-F749-473E-8163-50609FD3F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217C68-2C96-4AA6-8C3B-876ACBAA0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05CA20-F1CE-B841-376F-E26E13E4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pt-BR" dirty="0"/>
              <a:t>GitHub suas principais 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1367B-7DA0-978F-CC68-892215FC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r>
              <a:rPr lang="pt-BR" b="1" dirty="0"/>
              <a:t>Permite criar Branch</a:t>
            </a:r>
          </a:p>
          <a:p>
            <a:pPr marL="0" indent="0">
              <a:buNone/>
            </a:pPr>
            <a:endParaRPr lang="pt-BR" b="1" dirty="0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713C28E7-3F64-4B98-9E91-E3E78398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49712"/>
            <a:ext cx="12192000" cy="4308287"/>
          </a:xfrm>
          <a:custGeom>
            <a:avLst/>
            <a:gdLst>
              <a:gd name="connsiteX0" fmla="*/ 8433532 w 12192000"/>
              <a:gd name="connsiteY0" fmla="*/ 0 h 4430824"/>
              <a:gd name="connsiteX1" fmla="*/ 10752995 w 12192000"/>
              <a:gd name="connsiteY1" fmla="*/ 67992 h 4430824"/>
              <a:gd name="connsiteX2" fmla="*/ 11679766 w 12192000"/>
              <a:gd name="connsiteY2" fmla="*/ 57486 h 4430824"/>
              <a:gd name="connsiteX3" fmla="*/ 12192000 w 12192000"/>
              <a:gd name="connsiteY3" fmla="*/ 51680 h 4430824"/>
              <a:gd name="connsiteX4" fmla="*/ 12192000 w 12192000"/>
              <a:gd name="connsiteY4" fmla="*/ 4430824 h 4430824"/>
              <a:gd name="connsiteX5" fmla="*/ 0 w 12192000"/>
              <a:gd name="connsiteY5" fmla="*/ 4430824 h 4430824"/>
              <a:gd name="connsiteX6" fmla="*/ 0 w 12192000"/>
              <a:gd name="connsiteY6" fmla="*/ 95596 h 4430824"/>
              <a:gd name="connsiteX7" fmla="*/ 110687 w 12192000"/>
              <a:gd name="connsiteY7" fmla="*/ 94341 h 4430824"/>
              <a:gd name="connsiteX8" fmla="*/ 324281 w 12192000"/>
              <a:gd name="connsiteY8" fmla="*/ 91920 h 4430824"/>
              <a:gd name="connsiteX9" fmla="*/ 8433532 w 12192000"/>
              <a:gd name="connsiteY9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430824">
                <a:moveTo>
                  <a:pt x="8433532" y="0"/>
                </a:moveTo>
                <a:cubicBezTo>
                  <a:pt x="10752995" y="67992"/>
                  <a:pt x="10752995" y="67992"/>
                  <a:pt x="10752995" y="67992"/>
                </a:cubicBezTo>
                <a:cubicBezTo>
                  <a:pt x="11679766" y="57486"/>
                  <a:pt x="11679766" y="57486"/>
                  <a:pt x="11679766" y="57486"/>
                </a:cubicBezTo>
                <a:lnTo>
                  <a:pt x="12192000" y="51680"/>
                </a:lnTo>
                <a:lnTo>
                  <a:pt x="12192000" y="4430824"/>
                </a:lnTo>
                <a:lnTo>
                  <a:pt x="0" y="4430824"/>
                </a:lnTo>
                <a:lnTo>
                  <a:pt x="0" y="95596"/>
                </a:lnTo>
                <a:lnTo>
                  <a:pt x="110687" y="94341"/>
                </a:lnTo>
                <a:cubicBezTo>
                  <a:pt x="193952" y="93397"/>
                  <a:pt x="266357" y="92577"/>
                  <a:pt x="324281" y="91920"/>
                </a:cubicBezTo>
                <a:cubicBezTo>
                  <a:pt x="8433532" y="0"/>
                  <a:pt x="8433532" y="0"/>
                  <a:pt x="8433532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9D27F98-DFE7-8AE2-6C3A-A29B2B603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916004"/>
            <a:ext cx="10728325" cy="1555606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5732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927DE2D3-8A21-4D52-9C8C-8E7A2BE9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9C8ABB83-B231-4F0C-BF9E-E405FCF7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05CA20-F1CE-B841-376F-E26E13E4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pt-BR" dirty="0"/>
              <a:t>GitHub suas principais 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1367B-7DA0-978F-CC68-892215FC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r>
              <a:rPr lang="pt-BR" b="1" dirty="0"/>
              <a:t>Permite criar Merge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E8EC2B4-C481-486F-9370-46955429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762" y="2096529"/>
            <a:ext cx="8576238" cy="4674050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0047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5CA20-F1CE-B841-376F-E26E13E4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suas principais 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1367B-7DA0-978F-CC68-892215FC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17984"/>
            <a:ext cx="10728325" cy="4350992"/>
          </a:xfrm>
        </p:spPr>
        <p:txBody>
          <a:bodyPr>
            <a:normAutofit/>
          </a:bodyPr>
          <a:lstStyle/>
          <a:p>
            <a:r>
              <a:rPr lang="pt-BR" b="1" dirty="0"/>
              <a:t>Software da Microsoft, base no GIT.</a:t>
            </a:r>
          </a:p>
          <a:p>
            <a:r>
              <a:rPr lang="pt-BR" b="1" dirty="0"/>
              <a:t>Rede Social dos Desenvolvedores.</a:t>
            </a:r>
          </a:p>
          <a:p>
            <a:r>
              <a:rPr lang="pt-BR" b="1" dirty="0"/>
              <a:t>Pode ser utilizado via linha de comandos pelas </a:t>
            </a:r>
            <a:r>
              <a:rPr lang="pt-BR" b="1" dirty="0" err="1"/>
              <a:t>IDEs</a:t>
            </a:r>
            <a:r>
              <a:rPr lang="pt-BR" b="1" dirty="0"/>
              <a:t>.</a:t>
            </a:r>
          </a:p>
          <a:p>
            <a:r>
              <a:rPr lang="pt-BR" b="1" dirty="0"/>
              <a:t>Pode ser utilizado com o GitHub Desktop.</a:t>
            </a:r>
          </a:p>
          <a:p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95618847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687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Avenir Next LT Pro</vt:lpstr>
      <vt:lpstr>Rockwell Nova Light</vt:lpstr>
      <vt:lpstr>The Hand Extrablack</vt:lpstr>
      <vt:lpstr>BlobVTI</vt:lpstr>
      <vt:lpstr>Avaliação</vt:lpstr>
      <vt:lpstr>GitHub</vt:lpstr>
      <vt:lpstr>GitHub suas principais funcionalidades</vt:lpstr>
      <vt:lpstr>GitHub suas principais funcionalidades</vt:lpstr>
      <vt:lpstr>GitHub suas principais funcionalidades</vt:lpstr>
      <vt:lpstr>GitHub suas principais funcionalidades</vt:lpstr>
      <vt:lpstr>GitHub suas principais funcionalidades</vt:lpstr>
      <vt:lpstr>GitHub suas principais funcionalidades</vt:lpstr>
      <vt:lpstr>GitHub suas principais funcionalidades</vt:lpstr>
      <vt:lpstr>GitHub Desktop</vt:lpstr>
      <vt:lpstr>GitHub Desktop</vt:lpstr>
      <vt:lpstr>Link GitHub: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</dc:title>
  <dc:creator>ingrid stefany nunes</dc:creator>
  <cp:lastModifiedBy>ingrid stefany nunes</cp:lastModifiedBy>
  <cp:revision>1</cp:revision>
  <dcterms:created xsi:type="dcterms:W3CDTF">2023-04-02T13:09:54Z</dcterms:created>
  <dcterms:modified xsi:type="dcterms:W3CDTF">2023-04-02T14:31:51Z</dcterms:modified>
</cp:coreProperties>
</file>