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778" r:id="rId5"/>
  </p:sldMasterIdLst>
  <p:notesMasterIdLst>
    <p:notesMasterId r:id="rId14"/>
  </p:notesMasterIdLst>
  <p:sldIdLst>
    <p:sldId id="257" r:id="rId6"/>
    <p:sldId id="317" r:id="rId7"/>
    <p:sldId id="318" r:id="rId8"/>
    <p:sldId id="691" r:id="rId9"/>
    <p:sldId id="692" r:id="rId10"/>
    <p:sldId id="690" r:id="rId11"/>
    <p:sldId id="680" r:id="rId12"/>
    <p:sldId id="676" r:id="rId13"/>
  </p:sldIdLst>
  <p:sldSz cx="12192000" cy="6858000"/>
  <p:notesSz cx="7104063" cy="10234613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 Serrat Cueto" initials="ASC" lastIdx="1" clrIdx="0">
    <p:extLst>
      <p:ext uri="{19B8F6BF-5375-455C-9EA6-DF929625EA0E}">
        <p15:presenceInfo xmlns:p15="http://schemas.microsoft.com/office/powerpoint/2012/main" userId="S::alex.serrat@barcelonactiva.cat::959f702f-a3e5-41e9-9fa7-c00d072e52da" providerId="AD"/>
      </p:ext>
    </p:extLst>
  </p:cmAuthor>
  <p:cmAuthor id="2" name="Ingrid Ros Moreno" initials="IM" lastIdx="1" clrIdx="1">
    <p:extLst>
      <p:ext uri="{19B8F6BF-5375-455C-9EA6-DF929625EA0E}">
        <p15:presenceInfo xmlns:p15="http://schemas.microsoft.com/office/powerpoint/2012/main" userId="S::ingrid.ros@barcelonactiva.cat::660934b1-5813-40f4-bfbc-5524b2cc20b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283"/>
    <a:srgbClr val="000000"/>
    <a:srgbClr val="F0F0F0"/>
    <a:srgbClr val="222222"/>
    <a:srgbClr val="F9025D"/>
    <a:srgbClr val="D9D9D9"/>
    <a:srgbClr val="702FBD"/>
    <a:srgbClr val="FD5758"/>
    <a:srgbClr val="1D45F3"/>
    <a:srgbClr val="F053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2A6510-4016-4738-BA1F-D8C10860C82C}" v="216" dt="2025-09-22T12:56:4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58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5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ís Vicente Burguillo" userId="S::luis.vicente@ext.barcelonactiva.cat::54ace7cf-8825-4d14-a372-c5a7e791e596" providerId="AD" clId="Web-{A1A3BCCF-757C-20FA-F876-BFAD29FD8926}"/>
    <pc:docChg chg="modSld">
      <pc:chgData name="Luís Vicente Burguillo" userId="S::luis.vicente@ext.barcelonactiva.cat::54ace7cf-8825-4d14-a372-c5a7e791e596" providerId="AD" clId="Web-{A1A3BCCF-757C-20FA-F876-BFAD29FD8926}" dt="2025-07-16T16:21:17.496" v="52" actId="20577"/>
      <pc:docMkLst>
        <pc:docMk/>
      </pc:docMkLst>
      <pc:sldChg chg="modSp">
        <pc:chgData name="Luís Vicente Burguillo" userId="S::luis.vicente@ext.barcelonactiva.cat::54ace7cf-8825-4d14-a372-c5a7e791e596" providerId="AD" clId="Web-{A1A3BCCF-757C-20FA-F876-BFAD29FD8926}" dt="2025-07-16T16:20:25.744" v="44"/>
        <pc:sldMkLst>
          <pc:docMk/>
          <pc:sldMk cId="0" sldId="256"/>
        </pc:sldMkLst>
      </pc:sldChg>
      <pc:sldChg chg="modSp">
        <pc:chgData name="Luís Vicente Burguillo" userId="S::luis.vicente@ext.barcelonactiva.cat::54ace7cf-8825-4d14-a372-c5a7e791e596" providerId="AD" clId="Web-{A1A3BCCF-757C-20FA-F876-BFAD29FD8926}" dt="2025-07-16T16:21:17.496" v="52" actId="20577"/>
        <pc:sldMkLst>
          <pc:docMk/>
          <pc:sldMk cId="2932590236" sldId="684"/>
        </pc:sldMkLst>
      </pc:sldChg>
      <pc:sldChg chg="modSp">
        <pc:chgData name="Luís Vicente Burguillo" userId="S::luis.vicente@ext.barcelonactiva.cat::54ace7cf-8825-4d14-a372-c5a7e791e596" providerId="AD" clId="Web-{A1A3BCCF-757C-20FA-F876-BFAD29FD8926}" dt="2025-07-16T16:20:17.806" v="42" actId="20577"/>
        <pc:sldMkLst>
          <pc:docMk/>
          <pc:sldMk cId="598475492" sldId="685"/>
        </pc:sldMkLst>
      </pc:sldChg>
    </pc:docChg>
  </pc:docChgLst>
  <pc:docChgLst>
    <pc:chgData name="Cristina Redón Redondo" userId="0738a49b-13a4-4a18-8c47-4d219b309be0" providerId="ADAL" clId="{4967F306-5AB5-4020-8C8E-E3217903E57D}"/>
    <pc:docChg chg="undo custSel modSld">
      <pc:chgData name="Cristina Redón Redondo" userId="0738a49b-13a4-4a18-8c47-4d219b309be0" providerId="ADAL" clId="{4967F306-5AB5-4020-8C8E-E3217903E57D}" dt="2025-08-29T09:43:37.773" v="20" actId="20577"/>
      <pc:docMkLst>
        <pc:docMk/>
      </pc:docMkLst>
      <pc:sldChg chg="addSp delSp modSp mod">
        <pc:chgData name="Cristina Redón Redondo" userId="0738a49b-13a4-4a18-8c47-4d219b309be0" providerId="ADAL" clId="{4967F306-5AB5-4020-8C8E-E3217903E57D}" dt="2025-08-29T09:43:23.091" v="16" actId="20577"/>
        <pc:sldMkLst>
          <pc:docMk/>
          <pc:sldMk cId="3175419518" sldId="686"/>
        </pc:sldMkLst>
      </pc:sldChg>
      <pc:sldChg chg="addSp delSp modSp mod">
        <pc:chgData name="Cristina Redón Redondo" userId="0738a49b-13a4-4a18-8c47-4d219b309be0" providerId="ADAL" clId="{4967F306-5AB5-4020-8C8E-E3217903E57D}" dt="2025-08-29T09:43:13.437" v="12" actId="20577"/>
        <pc:sldMkLst>
          <pc:docMk/>
          <pc:sldMk cId="3390081228" sldId="687"/>
        </pc:sldMkLst>
      </pc:sldChg>
      <pc:sldChg chg="addSp delSp modSp mod">
        <pc:chgData name="Cristina Redón Redondo" userId="0738a49b-13a4-4a18-8c47-4d219b309be0" providerId="ADAL" clId="{4967F306-5AB5-4020-8C8E-E3217903E57D}" dt="2025-08-29T09:43:37.773" v="20" actId="20577"/>
        <pc:sldMkLst>
          <pc:docMk/>
          <pc:sldMk cId="393557632" sldId="689"/>
        </pc:sldMkLst>
      </pc:sldChg>
      <pc:sldChg chg="addSp delSp modSp mod">
        <pc:chgData name="Cristina Redón Redondo" userId="0738a49b-13a4-4a18-8c47-4d219b309be0" providerId="ADAL" clId="{4967F306-5AB5-4020-8C8E-E3217903E57D}" dt="2025-08-29T09:42:53.961" v="6" actId="20577"/>
        <pc:sldMkLst>
          <pc:docMk/>
          <pc:sldMk cId="1139168546" sldId="691"/>
        </pc:sldMkLst>
      </pc:sldChg>
    </pc:docChg>
  </pc:docChgLst>
  <pc:docChgLst>
    <pc:chgData name="Martí Rodríguez Mestre" userId="a91a5c8e-8f8c-48e4-8cd7-521e17afef93" providerId="ADAL" clId="{93138601-49BC-4003-A5D5-008393A1E720}"/>
    <pc:docChg chg="undo custSel addSld delSld modSld sldOrd">
      <pc:chgData name="Martí Rodríguez Mestre" userId="a91a5c8e-8f8c-48e4-8cd7-521e17afef93" providerId="ADAL" clId="{93138601-49BC-4003-A5D5-008393A1E720}" dt="2025-07-17T14:12:12.357" v="561" actId="1076"/>
      <pc:docMkLst>
        <pc:docMk/>
      </pc:docMkLst>
      <pc:sldChg chg="addSp delSp del mod">
        <pc:chgData name="Martí Rodríguez Mestre" userId="a91a5c8e-8f8c-48e4-8cd7-521e17afef93" providerId="ADAL" clId="{93138601-49BC-4003-A5D5-008393A1E720}" dt="2025-07-17T09:13:46.095" v="301" actId="2696"/>
        <pc:sldMkLst>
          <pc:docMk/>
          <pc:sldMk cId="0" sldId="256"/>
        </pc:sldMkLst>
      </pc:sldChg>
      <pc:sldChg chg="addSp delSp modSp add mod modAnim">
        <pc:chgData name="Martí Rodríguez Mestre" userId="a91a5c8e-8f8c-48e4-8cd7-521e17afef93" providerId="ADAL" clId="{93138601-49BC-4003-A5D5-008393A1E720}" dt="2025-07-17T14:12:12.357" v="561" actId="1076"/>
        <pc:sldMkLst>
          <pc:docMk/>
          <pc:sldMk cId="1091316135" sldId="257"/>
        </pc:sldMkLst>
      </pc:sldChg>
      <pc:sldChg chg="addSp delSp modSp mod">
        <pc:chgData name="Martí Rodríguez Mestre" userId="a91a5c8e-8f8c-48e4-8cd7-521e17afef93" providerId="ADAL" clId="{93138601-49BC-4003-A5D5-008393A1E720}" dt="2025-07-17T09:54:49.489" v="545" actId="478"/>
        <pc:sldMkLst>
          <pc:docMk/>
          <pc:sldMk cId="3036439782" sldId="265"/>
        </pc:sldMkLst>
      </pc:sldChg>
      <pc:sldChg chg="addSp modSp mod modAnim">
        <pc:chgData name="Martí Rodríguez Mestre" userId="a91a5c8e-8f8c-48e4-8cd7-521e17afef93" providerId="ADAL" clId="{93138601-49BC-4003-A5D5-008393A1E720}" dt="2025-07-17T09:42:19.598" v="537" actId="14100"/>
        <pc:sldMkLst>
          <pc:docMk/>
          <pc:sldMk cId="4218566716" sldId="659"/>
        </pc:sldMkLst>
      </pc:sldChg>
      <pc:sldChg chg="modSp mod">
        <pc:chgData name="Martí Rodríguez Mestre" userId="a91a5c8e-8f8c-48e4-8cd7-521e17afef93" providerId="ADAL" clId="{93138601-49BC-4003-A5D5-008393A1E720}" dt="2025-07-17T09:12:41.547" v="298" actId="14100"/>
        <pc:sldMkLst>
          <pc:docMk/>
          <pc:sldMk cId="215095049" sldId="680"/>
        </pc:sldMkLst>
      </pc:sldChg>
      <pc:sldChg chg="del mod modShow">
        <pc:chgData name="Martí Rodríguez Mestre" userId="a91a5c8e-8f8c-48e4-8cd7-521e17afef93" providerId="ADAL" clId="{93138601-49BC-4003-A5D5-008393A1E720}" dt="2025-07-17T10:04:02.257" v="546" actId="2696"/>
        <pc:sldMkLst>
          <pc:docMk/>
          <pc:sldMk cId="2932590236" sldId="684"/>
        </pc:sldMkLst>
      </pc:sldChg>
      <pc:sldChg chg="modSp mod">
        <pc:chgData name="Martí Rodríguez Mestre" userId="a91a5c8e-8f8c-48e4-8cd7-521e17afef93" providerId="ADAL" clId="{93138601-49BC-4003-A5D5-008393A1E720}" dt="2025-07-17T07:53:48.345" v="58" actId="1076"/>
        <pc:sldMkLst>
          <pc:docMk/>
          <pc:sldMk cId="598475492" sldId="685"/>
        </pc:sldMkLst>
      </pc:sldChg>
      <pc:sldChg chg="addSp delSp modSp add mod ord delAnim modAnim">
        <pc:chgData name="Martí Rodríguez Mestre" userId="a91a5c8e-8f8c-48e4-8cd7-521e17afef93" providerId="ADAL" clId="{93138601-49BC-4003-A5D5-008393A1E720}" dt="2025-07-17T09:17:50.163" v="473" actId="1076"/>
        <pc:sldMkLst>
          <pc:docMk/>
          <pc:sldMk cId="3175419518" sldId="686"/>
        </pc:sldMkLst>
      </pc:sldChg>
      <pc:sldChg chg="addSp delSp modSp add mod delAnim modAnim">
        <pc:chgData name="Martí Rodríguez Mestre" userId="a91a5c8e-8f8c-48e4-8cd7-521e17afef93" providerId="ADAL" clId="{93138601-49BC-4003-A5D5-008393A1E720}" dt="2025-07-17T11:07:57.889" v="557" actId="20577"/>
        <pc:sldMkLst>
          <pc:docMk/>
          <pc:sldMk cId="3390081228" sldId="687"/>
        </pc:sldMkLst>
      </pc:sldChg>
      <pc:sldChg chg="addSp delSp modSp add mod delAnim modAnim">
        <pc:chgData name="Martí Rodríguez Mestre" userId="a91a5c8e-8f8c-48e4-8cd7-521e17afef93" providerId="ADAL" clId="{93138601-49BC-4003-A5D5-008393A1E720}" dt="2025-07-17T09:17:47.478" v="472" actId="1076"/>
        <pc:sldMkLst>
          <pc:docMk/>
          <pc:sldMk cId="393557632" sldId="689"/>
        </pc:sldMkLst>
      </pc:sldChg>
    </pc:docChg>
  </pc:docChgLst>
  <pc:docChgLst>
    <pc:chgData name="Esther Farré Gutiérrez" userId="cd67903e-248c-4091-9d7e-aaa3e6f8711d" providerId="ADAL" clId="{EC2D64AA-CBB7-4751-A43B-944E73C9D892}"/>
    <pc:docChg chg="undo redo custSel addSld delSld modSld sldOrd modMainMaster">
      <pc:chgData name="Esther Farré Gutiérrez" userId="cd67903e-248c-4091-9d7e-aaa3e6f8711d" providerId="ADAL" clId="{EC2D64AA-CBB7-4751-A43B-944E73C9D892}" dt="2025-09-22T13:01:50.492" v="3049" actId="14100"/>
      <pc:docMkLst>
        <pc:docMk/>
      </pc:docMkLst>
      <pc:sldChg chg="addSp delSp modSp mod delAnim">
        <pc:chgData name="Esther Farré Gutiérrez" userId="cd67903e-248c-4091-9d7e-aaa3e6f8711d" providerId="ADAL" clId="{EC2D64AA-CBB7-4751-A43B-944E73C9D892}" dt="2025-09-19T09:35:15.059" v="2417" actId="20577"/>
        <pc:sldMkLst>
          <pc:docMk/>
          <pc:sldMk cId="1091316135" sldId="257"/>
        </pc:sldMkLst>
        <pc:spChg chg="mod">
          <ac:chgData name="Esther Farré Gutiérrez" userId="cd67903e-248c-4091-9d7e-aaa3e6f8711d" providerId="ADAL" clId="{EC2D64AA-CBB7-4751-A43B-944E73C9D892}" dt="2025-09-03T09:45:05.972" v="1162" actId="207"/>
          <ac:spMkLst>
            <pc:docMk/>
            <pc:sldMk cId="1091316135" sldId="257"/>
            <ac:spMk id="3" creationId="{187BEE87-EA35-F570-2FC5-B4C3A1EDCC0C}"/>
          </ac:spMkLst>
        </pc:spChg>
        <pc:spChg chg="add mod">
          <ac:chgData name="Esther Farré Gutiérrez" userId="cd67903e-248c-4091-9d7e-aaa3e6f8711d" providerId="ADAL" clId="{EC2D64AA-CBB7-4751-A43B-944E73C9D892}" dt="2025-09-19T09:35:10.687" v="2415" actId="14100"/>
          <ac:spMkLst>
            <pc:docMk/>
            <pc:sldMk cId="1091316135" sldId="257"/>
            <ac:spMk id="6" creationId="{01DCDC52-FF3A-028A-20D4-ACCF98CB80B5}"/>
          </ac:spMkLst>
        </pc:spChg>
        <pc:spChg chg="mod">
          <ac:chgData name="Esther Farré Gutiérrez" userId="cd67903e-248c-4091-9d7e-aaa3e6f8711d" providerId="ADAL" clId="{EC2D64AA-CBB7-4751-A43B-944E73C9D892}" dt="2025-09-19T09:35:15.059" v="2417" actId="20577"/>
          <ac:spMkLst>
            <pc:docMk/>
            <pc:sldMk cId="1091316135" sldId="257"/>
            <ac:spMk id="9" creationId="{4E955845-3B65-A34D-9916-FA75AA7BC39E}"/>
          </ac:spMkLst>
        </pc:spChg>
        <pc:picChg chg="add mod">
          <ac:chgData name="Esther Farré Gutiérrez" userId="cd67903e-248c-4091-9d7e-aaa3e6f8711d" providerId="ADAL" clId="{EC2D64AA-CBB7-4751-A43B-944E73C9D892}" dt="2025-09-03T11:09:10.706" v="2159" actId="1076"/>
          <ac:picMkLst>
            <pc:docMk/>
            <pc:sldMk cId="1091316135" sldId="257"/>
            <ac:picMk id="10" creationId="{C826386B-90DB-5815-5E14-757488541D81}"/>
          </ac:picMkLst>
        </pc:picChg>
        <pc:picChg chg="mod modCrop">
          <ac:chgData name="Esther Farré Gutiérrez" userId="cd67903e-248c-4091-9d7e-aaa3e6f8711d" providerId="ADAL" clId="{EC2D64AA-CBB7-4751-A43B-944E73C9D892}" dt="2025-09-03T11:10:02.154" v="2162" actId="732"/>
          <ac:picMkLst>
            <pc:docMk/>
            <pc:sldMk cId="1091316135" sldId="257"/>
            <ac:picMk id="19" creationId="{946ED44C-783E-91AE-6599-D2F72CE9F91A}"/>
          </ac:picMkLst>
        </pc:picChg>
      </pc:sldChg>
      <pc:sldChg chg="delSp del mod">
        <pc:chgData name="Esther Farré Gutiérrez" userId="cd67903e-248c-4091-9d7e-aaa3e6f8711d" providerId="ADAL" clId="{EC2D64AA-CBB7-4751-A43B-944E73C9D892}" dt="2025-09-03T10:57:31.572" v="2068" actId="47"/>
        <pc:sldMkLst>
          <pc:docMk/>
          <pc:sldMk cId="3036439782" sldId="265"/>
        </pc:sldMkLst>
      </pc:sldChg>
      <pc:sldChg chg="addSp delSp modSp del mod delAnim">
        <pc:chgData name="Esther Farré Gutiérrez" userId="cd67903e-248c-4091-9d7e-aaa3e6f8711d" providerId="ADAL" clId="{EC2D64AA-CBB7-4751-A43B-944E73C9D892}" dt="2025-09-22T11:53:49.622" v="2495" actId="47"/>
        <pc:sldMkLst>
          <pc:docMk/>
          <pc:sldMk cId="754101531" sldId="267"/>
        </pc:sldMkLst>
      </pc:sldChg>
      <pc:sldChg chg="addSp delSp modSp add mod">
        <pc:chgData name="Esther Farré Gutiérrez" userId="cd67903e-248c-4091-9d7e-aaa3e6f8711d" providerId="ADAL" clId="{EC2D64AA-CBB7-4751-A43B-944E73C9D892}" dt="2025-09-19T09:42:33.332" v="2481" actId="14100"/>
        <pc:sldMkLst>
          <pc:docMk/>
          <pc:sldMk cId="4160293381" sldId="317"/>
        </pc:sldMkLst>
        <pc:spChg chg="add mod">
          <ac:chgData name="Esther Farré Gutiérrez" userId="cd67903e-248c-4091-9d7e-aaa3e6f8711d" providerId="ADAL" clId="{EC2D64AA-CBB7-4751-A43B-944E73C9D892}" dt="2025-09-19T09:42:30.988" v="2480" actId="14100"/>
          <ac:spMkLst>
            <pc:docMk/>
            <pc:sldMk cId="4160293381" sldId="317"/>
            <ac:spMk id="2" creationId="{93330233-10C5-2288-1E2A-869057F006D0}"/>
          </ac:spMkLst>
        </pc:spChg>
        <pc:spChg chg="add mod">
          <ac:chgData name="Esther Farré Gutiérrez" userId="cd67903e-248c-4091-9d7e-aaa3e6f8711d" providerId="ADAL" clId="{EC2D64AA-CBB7-4751-A43B-944E73C9D892}" dt="2025-09-19T09:42:25.939" v="2479" actId="790"/>
          <ac:spMkLst>
            <pc:docMk/>
            <pc:sldMk cId="4160293381" sldId="317"/>
            <ac:spMk id="6" creationId="{47028BD5-6BDD-A5C7-03E4-B2ACFD7D7E5B}"/>
          </ac:spMkLst>
        </pc:spChg>
        <pc:spChg chg="mod">
          <ac:chgData name="Esther Farré Gutiérrez" userId="cd67903e-248c-4091-9d7e-aaa3e6f8711d" providerId="ADAL" clId="{EC2D64AA-CBB7-4751-A43B-944E73C9D892}" dt="2025-09-19T09:39:12.193" v="2430" actId="164"/>
          <ac:spMkLst>
            <pc:docMk/>
            <pc:sldMk cId="4160293381" sldId="317"/>
            <ac:spMk id="11" creationId="{4ECAD117-5B1F-B44C-AEBF-343DCE664451}"/>
          </ac:spMkLst>
        </pc:spChg>
        <pc:spChg chg="mod">
          <ac:chgData name="Esther Farré Gutiérrez" userId="cd67903e-248c-4091-9d7e-aaa3e6f8711d" providerId="ADAL" clId="{EC2D64AA-CBB7-4751-A43B-944E73C9D892}" dt="2025-09-19T09:42:33.332" v="2481" actId="14100"/>
          <ac:spMkLst>
            <pc:docMk/>
            <pc:sldMk cId="4160293381" sldId="317"/>
            <ac:spMk id="16" creationId="{6C435F5D-9E72-EE4D-B666-EBA7731CAEE5}"/>
          </ac:spMkLst>
        </pc:spChg>
        <pc:spChg chg="mod">
          <ac:chgData name="Esther Farré Gutiérrez" userId="cd67903e-248c-4091-9d7e-aaa3e6f8711d" providerId="ADAL" clId="{EC2D64AA-CBB7-4751-A43B-944E73C9D892}" dt="2025-09-19T09:39:12.193" v="2430" actId="164"/>
          <ac:spMkLst>
            <pc:docMk/>
            <pc:sldMk cId="4160293381" sldId="317"/>
            <ac:spMk id="17" creationId="{7BB917FB-B413-BD44-8E40-C13D506E3DEB}"/>
          </ac:spMkLst>
        </pc:spChg>
        <pc:spChg chg="mod">
          <ac:chgData name="Esther Farré Gutiérrez" userId="cd67903e-248c-4091-9d7e-aaa3e6f8711d" providerId="ADAL" clId="{EC2D64AA-CBB7-4751-A43B-944E73C9D892}" dt="2025-09-19T09:35:39.662" v="2421" actId="20577"/>
          <ac:spMkLst>
            <pc:docMk/>
            <pc:sldMk cId="4160293381" sldId="317"/>
            <ac:spMk id="18" creationId="{9D4EDCD5-E2A4-5F4C-AB68-97BAC45C89FF}"/>
          </ac:spMkLst>
        </pc:spChg>
        <pc:grpChg chg="add mod">
          <ac:chgData name="Esther Farré Gutiérrez" userId="cd67903e-248c-4091-9d7e-aaa3e6f8711d" providerId="ADAL" clId="{EC2D64AA-CBB7-4751-A43B-944E73C9D892}" dt="2025-09-19T09:39:16.393" v="2431" actId="164"/>
          <ac:grpSpMkLst>
            <pc:docMk/>
            <pc:sldMk cId="4160293381" sldId="317"/>
            <ac:grpSpMk id="3" creationId="{42636DB7-CEED-7963-A3D6-ED5F29FD7ECF}"/>
          </ac:grpSpMkLst>
        </pc:grpChg>
        <pc:grpChg chg="add mod ord">
          <ac:chgData name="Esther Farré Gutiérrez" userId="cd67903e-248c-4091-9d7e-aaa3e6f8711d" providerId="ADAL" clId="{EC2D64AA-CBB7-4751-A43B-944E73C9D892}" dt="2025-09-19T09:39:23.425" v="2432" actId="167"/>
          <ac:grpSpMkLst>
            <pc:docMk/>
            <pc:sldMk cId="4160293381" sldId="317"/>
            <ac:grpSpMk id="5" creationId="{64E3D4C3-0BB7-FFBD-714B-0AA3DE60F747}"/>
          </ac:grpSpMkLst>
        </pc:grpChg>
        <pc:picChg chg="add mod modCrop">
          <ac:chgData name="Esther Farré Gutiérrez" userId="cd67903e-248c-4091-9d7e-aaa3e6f8711d" providerId="ADAL" clId="{EC2D64AA-CBB7-4751-A43B-944E73C9D892}" dt="2025-09-19T09:39:12.193" v="2430" actId="164"/>
          <ac:picMkLst>
            <pc:docMk/>
            <pc:sldMk cId="4160293381" sldId="317"/>
            <ac:picMk id="4" creationId="{DB803C4B-F24B-AA5B-8A4A-7110D32DABAF}"/>
          </ac:picMkLst>
        </pc:picChg>
        <pc:picChg chg="mod">
          <ac:chgData name="Esther Farré Gutiérrez" userId="cd67903e-248c-4091-9d7e-aaa3e6f8711d" providerId="ADAL" clId="{EC2D64AA-CBB7-4751-A43B-944E73C9D892}" dt="2025-09-19T09:39:16.393" v="2431" actId="164"/>
          <ac:picMkLst>
            <pc:docMk/>
            <pc:sldMk cId="4160293381" sldId="317"/>
            <ac:picMk id="13" creationId="{28418E21-55B2-7544-9A51-BE1CCB4B21E5}"/>
          </ac:picMkLst>
        </pc:picChg>
      </pc:sldChg>
      <pc:sldChg chg="addSp delSp modSp add mod">
        <pc:chgData name="Esther Farré Gutiérrez" userId="cd67903e-248c-4091-9d7e-aaa3e6f8711d" providerId="ADAL" clId="{EC2D64AA-CBB7-4751-A43B-944E73C9D892}" dt="2025-09-22T12:55:48.992" v="3006" actId="20577"/>
        <pc:sldMkLst>
          <pc:docMk/>
          <pc:sldMk cId="1914590255" sldId="318"/>
        </pc:sldMkLst>
        <pc:spChg chg="add 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3" creationId="{79D45679-5DE2-F202-CB7F-47E7F70371C6}"/>
          </ac:spMkLst>
        </pc:spChg>
        <pc:spChg chg="add 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4" creationId="{8EE21A8E-0492-1DB4-C0FD-AF0A28AAE864}"/>
          </ac:spMkLst>
        </pc:spChg>
        <pc:spChg chg="mod ord">
          <ac:chgData name="Esther Farré Gutiérrez" userId="cd67903e-248c-4091-9d7e-aaa3e6f8711d" providerId="ADAL" clId="{EC2D64AA-CBB7-4751-A43B-944E73C9D892}" dt="2025-09-22T12:53:44.518" v="2966" actId="1076"/>
          <ac:spMkLst>
            <pc:docMk/>
            <pc:sldMk cId="1914590255" sldId="318"/>
            <ac:spMk id="11" creationId="{4ECAD117-5B1F-B44C-AEBF-343DCE664451}"/>
          </ac:spMkLst>
        </pc:spChg>
        <pc:spChg chg="mod">
          <ac:chgData name="Esther Farré Gutiérrez" userId="cd67903e-248c-4091-9d7e-aaa3e6f8711d" providerId="ADAL" clId="{EC2D64AA-CBB7-4751-A43B-944E73C9D892}" dt="2025-09-22T12:55:48.992" v="3006" actId="20577"/>
          <ac:spMkLst>
            <pc:docMk/>
            <pc:sldMk cId="1914590255" sldId="318"/>
            <ac:spMk id="14" creationId="{E43D8F45-9E4F-D44D-B77D-BA51BCD093A6}"/>
          </ac:spMkLst>
        </pc:spChg>
        <pc:spChg chg="mod">
          <ac:chgData name="Esther Farré Gutiérrez" userId="cd67903e-248c-4091-9d7e-aaa3e6f8711d" providerId="ADAL" clId="{EC2D64AA-CBB7-4751-A43B-944E73C9D892}" dt="2025-09-22T12:55:38.307" v="3005" actId="1076"/>
          <ac:spMkLst>
            <pc:docMk/>
            <pc:sldMk cId="1914590255" sldId="318"/>
            <ac:spMk id="15" creationId="{72CFA11C-FAE3-2E42-AD27-270E66475239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6" creationId="{52EB9434-1E63-3D29-69C4-27D275829064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7" creationId="{770616FE-375E-4EEB-6294-714D6A269C57}"/>
          </ac:spMkLst>
        </pc:spChg>
        <pc:spChg chg="add 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18" creationId="{D754CCAC-455D-1E81-5775-B42F824D8064}"/>
          </ac:spMkLst>
        </pc:spChg>
        <pc:spChg chg="mod">
          <ac:chgData name="Esther Farré Gutiérrez" userId="cd67903e-248c-4091-9d7e-aaa3e6f8711d" providerId="ADAL" clId="{EC2D64AA-CBB7-4751-A43B-944E73C9D892}" dt="2025-09-22T12:50:30.329" v="2931" actId="164"/>
          <ac:spMkLst>
            <pc:docMk/>
            <pc:sldMk cId="1914590255" sldId="318"/>
            <ac:spMk id="20" creationId="{3471B251-7AD6-AD4A-926B-B8C14778BCE6}"/>
          </ac:spMkLst>
        </pc:spChg>
        <pc:grpChg chg="add del mod">
          <ac:chgData name="Esther Farré Gutiérrez" userId="cd67903e-248c-4091-9d7e-aaa3e6f8711d" providerId="ADAL" clId="{EC2D64AA-CBB7-4751-A43B-944E73C9D892}" dt="2025-09-22T12:52:25.148" v="2956" actId="478"/>
          <ac:grpSpMkLst>
            <pc:docMk/>
            <pc:sldMk cId="1914590255" sldId="318"/>
            <ac:grpSpMk id="2" creationId="{23295CEC-79A8-40B5-4810-697F1FC9AFC1}"/>
          </ac:grpSpMkLst>
        </pc:grp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6" creationId="{8E8B22F7-4FE0-A47E-A2FE-F2527D39A08E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8" creationId="{0C79B356-3066-718D-F30E-60ABA8EC6A65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10" creationId="{46250627-8A83-2A74-5D0A-ADC471E6ED17}"/>
          </ac:picMkLst>
        </pc:picChg>
        <pc:picChg chg="add mod">
          <ac:chgData name="Esther Farré Gutiérrez" userId="cd67903e-248c-4091-9d7e-aaa3e6f8711d" providerId="ADAL" clId="{EC2D64AA-CBB7-4751-A43B-944E73C9D892}" dt="2025-09-22T12:50:30.329" v="2931" actId="164"/>
          <ac:picMkLst>
            <pc:docMk/>
            <pc:sldMk cId="1914590255" sldId="318"/>
            <ac:picMk id="13" creationId="{CF7D1084-A2A7-3A12-FC90-D028D7DE1879}"/>
          </ac:picMkLst>
        </pc:picChg>
        <pc:cxnChg chg="mod">
          <ac:chgData name="Esther Farré Gutiérrez" userId="cd67903e-248c-4091-9d7e-aaa3e6f8711d" providerId="ADAL" clId="{EC2D64AA-CBB7-4751-A43B-944E73C9D892}" dt="2025-09-22T12:50:17.995" v="2930" actId="1076"/>
          <ac:cxnSpMkLst>
            <pc:docMk/>
            <pc:sldMk cId="1914590255" sldId="318"/>
            <ac:cxnSpMk id="21" creationId="{D5AD4D6A-DA23-1442-ABD9-617EB7CC4FE3}"/>
          </ac:cxnSpMkLst>
        </pc:cxnChg>
        <pc:cxnChg chg="mod">
          <ac:chgData name="Esther Farré Gutiérrez" userId="cd67903e-248c-4091-9d7e-aaa3e6f8711d" providerId="ADAL" clId="{EC2D64AA-CBB7-4751-A43B-944E73C9D892}" dt="2025-09-22T12:50:30.329" v="2931" actId="164"/>
          <ac:cxnSpMkLst>
            <pc:docMk/>
            <pc:sldMk cId="1914590255" sldId="318"/>
            <ac:cxnSpMk id="22" creationId="{1826A764-7559-9740-805D-3B435D44A08D}"/>
          </ac:cxnSpMkLst>
        </pc:cxnChg>
      </pc:sldChg>
      <pc:sldChg chg="addSp delSp modSp del mod">
        <pc:chgData name="Esther Farré Gutiérrez" userId="cd67903e-248c-4091-9d7e-aaa3e6f8711d" providerId="ADAL" clId="{EC2D64AA-CBB7-4751-A43B-944E73C9D892}" dt="2025-09-03T09:44:36.199" v="1156" actId="47"/>
        <pc:sldMkLst>
          <pc:docMk/>
          <pc:sldMk cId="4218566716" sldId="659"/>
        </pc:sldMkLst>
      </pc:sldChg>
      <pc:sldChg chg="addSp delSp modSp mod">
        <pc:chgData name="Esther Farré Gutiérrez" userId="cd67903e-248c-4091-9d7e-aaa3e6f8711d" providerId="ADAL" clId="{EC2D64AA-CBB7-4751-A43B-944E73C9D892}" dt="2025-09-22T12:28:32.706" v="2697" actId="478"/>
        <pc:sldMkLst>
          <pc:docMk/>
          <pc:sldMk cId="2279665131" sldId="676"/>
        </pc:sldMkLst>
        <pc:spChg chg="del">
          <ac:chgData name="Esther Farré Gutiérrez" userId="cd67903e-248c-4091-9d7e-aaa3e6f8711d" providerId="ADAL" clId="{EC2D64AA-CBB7-4751-A43B-944E73C9D892}" dt="2025-09-22T12:28:32.706" v="2697" actId="478"/>
          <ac:spMkLst>
            <pc:docMk/>
            <pc:sldMk cId="2279665131" sldId="676"/>
            <ac:spMk id="2" creationId="{C4345705-D3C6-B04D-8BEF-D5D6F480843E}"/>
          </ac:spMkLst>
        </pc:spChg>
        <pc:spChg chg="add del">
          <ac:chgData name="Esther Farré Gutiérrez" userId="cd67903e-248c-4091-9d7e-aaa3e6f8711d" providerId="ADAL" clId="{EC2D64AA-CBB7-4751-A43B-944E73C9D892}" dt="2025-09-22T12:28:31.536" v="2696" actId="478"/>
          <ac:spMkLst>
            <pc:docMk/>
            <pc:sldMk cId="2279665131" sldId="676"/>
            <ac:spMk id="9" creationId="{5124AEB3-DF7D-4A4B-9E1E-09725D3F0CB2}"/>
          </ac:spMkLst>
        </pc:spChg>
        <pc:picChg chg="add mod">
          <ac:chgData name="Esther Farré Gutiérrez" userId="cd67903e-248c-4091-9d7e-aaa3e6f8711d" providerId="ADAL" clId="{EC2D64AA-CBB7-4751-A43B-944E73C9D892}" dt="2025-09-03T11:06:21.716" v="2156"/>
          <ac:picMkLst>
            <pc:docMk/>
            <pc:sldMk cId="2279665131" sldId="676"/>
            <ac:picMk id="3" creationId="{8E7486E5-6294-6586-CBC3-D40493D4A549}"/>
          </ac:picMkLst>
        </pc:picChg>
      </pc:sldChg>
      <pc:sldChg chg="addSp delSp modSp del mod">
        <pc:chgData name="Esther Farré Gutiérrez" userId="cd67903e-248c-4091-9d7e-aaa3e6f8711d" providerId="ADAL" clId="{EC2D64AA-CBB7-4751-A43B-944E73C9D892}" dt="2025-09-22T12:49:47.873" v="2928" actId="47"/>
        <pc:sldMkLst>
          <pc:docMk/>
          <pc:sldMk cId="4205243275" sldId="678"/>
        </pc:sldMkLst>
      </pc:sldChg>
      <pc:sldChg chg="addSp delSp modSp mod modAnim">
        <pc:chgData name="Esther Farré Gutiérrez" userId="cd67903e-248c-4091-9d7e-aaa3e6f8711d" providerId="ADAL" clId="{EC2D64AA-CBB7-4751-A43B-944E73C9D892}" dt="2025-09-22T12:47:00.620" v="2908" actId="1037"/>
        <pc:sldMkLst>
          <pc:docMk/>
          <pc:sldMk cId="215095049" sldId="680"/>
        </pc:sldMkLst>
        <pc:spChg chg="add mod">
          <ac:chgData name="Esther Farré Gutiérrez" userId="cd67903e-248c-4091-9d7e-aaa3e6f8711d" providerId="ADAL" clId="{EC2D64AA-CBB7-4751-A43B-944E73C9D892}" dt="2025-09-22T12:27:25.874" v="2690" actId="164"/>
          <ac:spMkLst>
            <pc:docMk/>
            <pc:sldMk cId="215095049" sldId="680"/>
            <ac:spMk id="4" creationId="{8E4A7CB4-2F03-F22F-DB63-C61D6E9DE799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29" creationId="{8537FE17-A9C3-8740-8CF4-4DF944181BC8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0" creationId="{BC258A9D-ABFF-0848-B7DF-FC80C2FA4A43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31" creationId="{746312A0-092E-D642-8D19-E958F437B2C5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2" creationId="{95D6A049-E294-AF41-B681-989C92F5436C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33" creationId="{3367F62F-56B6-1D46-8146-7188393998F1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34" creationId="{E9578E86-DAA9-C249-8543-D52C0335E995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5" creationId="{30446943-1A9B-AC47-BEC0-DBF2EE8F60B9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6" creationId="{5CD5117A-A2E8-F349-8E0F-297B60FDB53C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7" creationId="{EAD21A67-7501-7048-9237-6F748B620D67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8" creationId="{D7C05E76-59A8-4A4B-90ED-178CFB5B968A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39" creationId="{BAFAFA82-595D-B84D-888E-FC8DFB9AE7D0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40" creationId="{DFDB5DBE-70F8-954E-90A4-925AA1CD4BA8}"/>
          </ac:spMkLst>
        </pc:spChg>
        <pc:spChg chg="mod">
          <ac:chgData name="Esther Farré Gutiérrez" userId="cd67903e-248c-4091-9d7e-aaa3e6f8711d" providerId="ADAL" clId="{EC2D64AA-CBB7-4751-A43B-944E73C9D892}" dt="2025-09-22T12:46:36.300" v="2899" actId="1038"/>
          <ac:spMkLst>
            <pc:docMk/>
            <pc:sldMk cId="215095049" sldId="680"/>
            <ac:spMk id="41" creationId="{69D35A7E-2E3D-AC4E-8191-897C5F6EFA26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43" creationId="{0ADA3C2F-F0A1-ED46-89C9-B35174A7EF59}"/>
          </ac:spMkLst>
        </pc:spChg>
        <pc:spChg chg="mod ord">
          <ac:chgData name="Esther Farré Gutiérrez" userId="cd67903e-248c-4091-9d7e-aaa3e6f8711d" providerId="ADAL" clId="{EC2D64AA-CBB7-4751-A43B-944E73C9D892}" dt="2025-09-22T12:26:49.375" v="2686" actId="171"/>
          <ac:spMkLst>
            <pc:docMk/>
            <pc:sldMk cId="215095049" sldId="680"/>
            <ac:spMk id="44" creationId="{610AD3F1-BC59-F848-AF2A-DDBD4F7F650B}"/>
          </ac:spMkLst>
        </pc:spChg>
        <pc:spChg chg="mod or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45" creationId="{1E171B08-AE93-724B-831A-4456CC1F8B94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7" creationId="{8934F892-EACB-264F-A142-F84B26CBF153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8" creationId="{5D98D3F2-B5FD-E54C-9D91-34FBAE798B97}"/>
          </ac:spMkLst>
        </pc:spChg>
        <pc:spChg chg="mod">
          <ac:chgData name="Esther Farré Gutiérrez" userId="cd67903e-248c-4091-9d7e-aaa3e6f8711d" providerId="ADAL" clId="{EC2D64AA-CBB7-4751-A43B-944E73C9D892}" dt="2025-09-22T12:26:24.617" v="2681" actId="164"/>
          <ac:spMkLst>
            <pc:docMk/>
            <pc:sldMk cId="215095049" sldId="680"/>
            <ac:spMk id="49" creationId="{0216622B-5902-284E-8DC7-9DAEC6CD27D4}"/>
          </ac:spMkLst>
        </pc:spChg>
        <pc:spChg chg="mod">
          <ac:chgData name="Esther Farré Gutiérrez" userId="cd67903e-248c-4091-9d7e-aaa3e6f8711d" providerId="ADAL" clId="{EC2D64AA-CBB7-4751-A43B-944E73C9D892}" dt="2025-09-22T12:27:05.433" v="2688" actId="14100"/>
          <ac:spMkLst>
            <pc:docMk/>
            <pc:sldMk cId="215095049" sldId="680"/>
            <ac:spMk id="51" creationId="{3E59136D-7D9E-5C45-B35D-80908AD26CA3}"/>
          </ac:spMkLst>
        </pc:spChg>
        <pc:spChg chg="mod">
          <ac:chgData name="Esther Farré Gutiérrez" userId="cd67903e-248c-4091-9d7e-aaa3e6f8711d" providerId="ADAL" clId="{EC2D64AA-CBB7-4751-A43B-944E73C9D892}" dt="2025-09-22T12:46:47.652" v="2900" actId="164"/>
          <ac:spMkLst>
            <pc:docMk/>
            <pc:sldMk cId="215095049" sldId="680"/>
            <ac:spMk id="57" creationId="{C937662D-1EDC-7D4B-9C6E-9E23F7602197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1" creationId="{D865EE69-BD93-5144-A42A-5639621A3006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2" creationId="{5473BF10-9F75-5F40-A791-BE615E2B3D1A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3" creationId="{7C778D6A-895A-E34A-BFD2-6BD6EA902E09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6" creationId="{141AE3D2-EC5D-EF4E-8407-571D5EF6325A}"/>
          </ac:spMkLst>
        </pc:spChg>
        <pc:spChg chg="mod">
          <ac:chgData name="Esther Farré Gutiérrez" userId="cd67903e-248c-4091-9d7e-aaa3e6f8711d" providerId="ADAL" clId="{EC2D64AA-CBB7-4751-A43B-944E73C9D892}" dt="2025-09-22T12:26:02.716" v="2679" actId="1037"/>
          <ac:spMkLst>
            <pc:docMk/>
            <pc:sldMk cId="215095049" sldId="680"/>
            <ac:spMk id="67" creationId="{E81D8C3D-94E4-AD4D-9973-D3281547D7F9}"/>
          </ac:spMkLst>
        </pc:spChg>
        <pc:spChg chg="del mod">
          <ac:chgData name="Esther Farré Gutiérrez" userId="cd67903e-248c-4091-9d7e-aaa3e6f8711d" providerId="ADAL" clId="{EC2D64AA-CBB7-4751-A43B-944E73C9D892}" dt="2025-09-22T12:31:44.705" v="2829" actId="478"/>
          <ac:spMkLst>
            <pc:docMk/>
            <pc:sldMk cId="215095049" sldId="680"/>
            <ac:spMk id="68" creationId="{15608E64-EFCD-594B-83A2-729C0D588681}"/>
          </ac:spMkLst>
        </pc:spChg>
        <pc:spChg chg="mod">
          <ac:chgData name="Esther Farré Gutiérrez" userId="cd67903e-248c-4091-9d7e-aaa3e6f8711d" providerId="ADAL" clId="{EC2D64AA-CBB7-4751-A43B-944E73C9D892}" dt="2025-09-22T12:27:14.404" v="2689" actId="164"/>
          <ac:spMkLst>
            <pc:docMk/>
            <pc:sldMk cId="215095049" sldId="680"/>
            <ac:spMk id="574" creationId="{00000000-0000-0000-0000-000000000000}"/>
          </ac:spMkLst>
        </pc:spChg>
        <pc:grpChg chg="add mod ord">
          <ac:chgData name="Esther Farré Gutiérrez" userId="cd67903e-248c-4091-9d7e-aaa3e6f8711d" providerId="ADAL" clId="{EC2D64AA-CBB7-4751-A43B-944E73C9D892}" dt="2025-09-22T12:27:14.404" v="2689" actId="164"/>
          <ac:grpSpMkLst>
            <pc:docMk/>
            <pc:sldMk cId="215095049" sldId="680"/>
            <ac:grpSpMk id="2" creationId="{C57F5D7A-0A5F-EB3A-589F-8CF475491C9F}"/>
          </ac:grpSpMkLst>
        </pc:grpChg>
        <pc:grpChg chg="add mod">
          <ac:chgData name="Esther Farré Gutiérrez" userId="cd67903e-248c-4091-9d7e-aaa3e6f8711d" providerId="ADAL" clId="{EC2D64AA-CBB7-4751-A43B-944E73C9D892}" dt="2025-09-22T12:27:25.874" v="2690" actId="164"/>
          <ac:grpSpMkLst>
            <pc:docMk/>
            <pc:sldMk cId="215095049" sldId="680"/>
            <ac:grpSpMk id="5" creationId="{CAE71765-0EEA-8C37-70E4-721F84ECB0BA}"/>
          </ac:grpSpMkLst>
        </pc:grpChg>
        <pc:grpChg chg="add mod ord">
          <ac:chgData name="Esther Farré Gutiérrez" userId="cd67903e-248c-4091-9d7e-aaa3e6f8711d" providerId="ADAL" clId="{EC2D64AA-CBB7-4751-A43B-944E73C9D892}" dt="2025-09-22T12:27:38.856" v="2693" actId="167"/>
          <ac:grpSpMkLst>
            <pc:docMk/>
            <pc:sldMk cId="215095049" sldId="680"/>
            <ac:grpSpMk id="6" creationId="{EDF202F1-7ADB-8AB7-4093-5178499019C4}"/>
          </ac:grpSpMkLst>
        </pc:grpChg>
        <pc:grpChg chg="add mod">
          <ac:chgData name="Esther Farré Gutiérrez" userId="cd67903e-248c-4091-9d7e-aaa3e6f8711d" providerId="ADAL" clId="{EC2D64AA-CBB7-4751-A43B-944E73C9D892}" dt="2025-09-22T12:46:55.686" v="2901" actId="164"/>
          <ac:grpSpMkLst>
            <pc:docMk/>
            <pc:sldMk cId="215095049" sldId="680"/>
            <ac:grpSpMk id="11" creationId="{6659C1B6-E254-980C-D1FA-1AE0BD027835}"/>
          </ac:grpSpMkLst>
        </pc:grpChg>
        <pc:grpChg chg="add mod">
          <ac:chgData name="Esther Farré Gutiérrez" userId="cd67903e-248c-4091-9d7e-aaa3e6f8711d" providerId="ADAL" clId="{EC2D64AA-CBB7-4751-A43B-944E73C9D892}" dt="2025-09-22T12:46:55.686" v="2901" actId="164"/>
          <ac:grpSpMkLst>
            <pc:docMk/>
            <pc:sldMk cId="215095049" sldId="680"/>
            <ac:grpSpMk id="12" creationId="{D050409C-8C5D-2E42-5EDC-41A5C5B2C2DA}"/>
          </ac:grpSpMkLst>
        </pc:grpChg>
        <pc:grpChg chg="mod">
          <ac:chgData name="Esther Farré Gutiérrez" userId="cd67903e-248c-4091-9d7e-aaa3e6f8711d" providerId="ADAL" clId="{EC2D64AA-CBB7-4751-A43B-944E73C9D892}" dt="2025-09-22T12:46:47.652" v="2900" actId="164"/>
          <ac:grpSpMkLst>
            <pc:docMk/>
            <pc:sldMk cId="215095049" sldId="680"/>
            <ac:grpSpMk id="26" creationId="{5DE7CFBC-1986-BF4E-B4BB-2BEBCCAA3551}"/>
          </ac:grpSpMkLst>
        </pc:grpChg>
        <pc:grpChg chg="del">
          <ac:chgData name="Esther Farré Gutiérrez" userId="cd67903e-248c-4091-9d7e-aaa3e6f8711d" providerId="ADAL" clId="{EC2D64AA-CBB7-4751-A43B-944E73C9D892}" dt="2025-09-22T12:31:00.451" v="2819" actId="478"/>
          <ac:grpSpMkLst>
            <pc:docMk/>
            <pc:sldMk cId="215095049" sldId="680"/>
            <ac:grpSpMk id="59" creationId="{92FB5C0B-09CC-D648-857E-789510CB8443}"/>
          </ac:grpSpMkLst>
        </pc:grpChg>
        <pc:picChg chg="add mod modCrop">
          <ac:chgData name="Esther Farré Gutiérrez" userId="cd67903e-248c-4091-9d7e-aaa3e6f8711d" providerId="ADAL" clId="{EC2D64AA-CBB7-4751-A43B-944E73C9D892}" dt="2025-09-22T12:27:14.404" v="2689" actId="164"/>
          <ac:picMkLst>
            <pc:docMk/>
            <pc:sldMk cId="215095049" sldId="680"/>
            <ac:picMk id="3" creationId="{66FA741C-B825-E94F-993F-4B61E9BE1036}"/>
          </ac:picMkLst>
        </pc:picChg>
        <pc:picChg chg="add mod">
          <ac:chgData name="Esther Farré Gutiérrez" userId="cd67903e-248c-4091-9d7e-aaa3e6f8711d" providerId="ADAL" clId="{EC2D64AA-CBB7-4751-A43B-944E73C9D892}" dt="2025-09-22T12:46:47.652" v="2900" actId="164"/>
          <ac:picMkLst>
            <pc:docMk/>
            <pc:sldMk cId="215095049" sldId="680"/>
            <ac:picMk id="7" creationId="{ECD044C3-50BA-5965-23BD-5E4D4D06333B}"/>
          </ac:picMkLst>
        </pc:picChg>
        <pc:picChg chg="add del mod">
          <ac:chgData name="Esther Farré Gutiérrez" userId="cd67903e-248c-4091-9d7e-aaa3e6f8711d" providerId="ADAL" clId="{EC2D64AA-CBB7-4751-A43B-944E73C9D892}" dt="2025-09-22T12:31:15.360" v="2823" actId="478"/>
          <ac:picMkLst>
            <pc:docMk/>
            <pc:sldMk cId="215095049" sldId="680"/>
            <ac:picMk id="8" creationId="{A14CB7F0-11DA-B744-95E5-8E20CC159DBA}"/>
          </ac:picMkLst>
        </pc:picChg>
        <pc:picChg chg="add mod ord">
          <ac:chgData name="Esther Farré Gutiérrez" userId="cd67903e-248c-4091-9d7e-aaa3e6f8711d" providerId="ADAL" clId="{EC2D64AA-CBB7-4751-A43B-944E73C9D892}" dt="2025-09-22T12:47:00.620" v="2908" actId="1037"/>
          <ac:picMkLst>
            <pc:docMk/>
            <pc:sldMk cId="215095049" sldId="680"/>
            <ac:picMk id="10" creationId="{65366E1B-086D-265B-B73D-A64C6032F407}"/>
          </ac:picMkLst>
        </pc:picChg>
      </pc:sldChg>
      <pc:sldChg chg="delSp modSp del mod">
        <pc:chgData name="Esther Farré Gutiérrez" userId="cd67903e-248c-4091-9d7e-aaa3e6f8711d" providerId="ADAL" clId="{EC2D64AA-CBB7-4751-A43B-944E73C9D892}" dt="2025-09-03T10:42:14.135" v="1810" actId="47"/>
        <pc:sldMkLst>
          <pc:docMk/>
          <pc:sldMk cId="3175419518" sldId="686"/>
        </pc:sldMkLst>
      </pc:sldChg>
      <pc:sldChg chg="delSp modSp del mod">
        <pc:chgData name="Esther Farré Gutiérrez" userId="cd67903e-248c-4091-9d7e-aaa3e6f8711d" providerId="ADAL" clId="{EC2D64AA-CBB7-4751-A43B-944E73C9D892}" dt="2025-09-03T10:36:05.662" v="1649" actId="47"/>
        <pc:sldMkLst>
          <pc:docMk/>
          <pc:sldMk cId="3390081228" sldId="687"/>
        </pc:sldMkLst>
      </pc:sldChg>
      <pc:sldChg chg="delSp del mod">
        <pc:chgData name="Esther Farré Gutiérrez" userId="cd67903e-248c-4091-9d7e-aaa3e6f8711d" providerId="ADAL" clId="{EC2D64AA-CBB7-4751-A43B-944E73C9D892}" dt="2025-09-03T10:46:37.697" v="1893" actId="47"/>
        <pc:sldMkLst>
          <pc:docMk/>
          <pc:sldMk cId="393557632" sldId="689"/>
        </pc:sldMkLst>
      </pc:sldChg>
      <pc:sldChg chg="addSp delSp modSp mod ord setBg">
        <pc:chgData name="Esther Farré Gutiérrez" userId="cd67903e-248c-4091-9d7e-aaa3e6f8711d" providerId="ADAL" clId="{EC2D64AA-CBB7-4751-A43B-944E73C9D892}" dt="2025-09-22T12:49:33.884" v="2927" actId="338"/>
        <pc:sldMkLst>
          <pc:docMk/>
          <pc:sldMk cId="2553807970" sldId="690"/>
        </pc:sldMkLst>
        <pc:spChg chg="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2" creationId="{ED5CC445-C487-3ECD-EBD9-FA53CCFD787A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3" creationId="{16B46CBC-7EFE-7D66-D1C7-79E8555D8AD0}"/>
          </ac:spMkLst>
        </pc:spChg>
        <pc:spChg chg="add mod">
          <ac:chgData name="Esther Farré Gutiérrez" userId="cd67903e-248c-4091-9d7e-aaa3e6f8711d" providerId="ADAL" clId="{EC2D64AA-CBB7-4751-A43B-944E73C9D892}" dt="2025-09-03T11:14:14.152" v="2172" actId="14100"/>
          <ac:spMkLst>
            <pc:docMk/>
            <pc:sldMk cId="2553807970" sldId="690"/>
            <ac:spMk id="4" creationId="{58B9E000-759D-EED8-EB71-7DFDD08E24D3}"/>
          </ac:spMkLst>
        </pc:spChg>
        <pc:spChg chg="add 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0" creationId="{9E1A70F1-580B-330F-E7CA-0F333E87DFF9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2" creationId="{A8D0A844-E123-B6F1-16BE-F256F831A2F4}"/>
          </ac:spMkLst>
        </pc:spChg>
        <pc:spChg chg="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3" creationId="{CADC5581-207D-50B0-A523-1645CA464154}"/>
          </ac:spMkLst>
        </pc:spChg>
        <pc:spChg chg="add mod or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16" creationId="{B7F7295F-6C20-8E7B-4B4E-8BD091B15940}"/>
          </ac:spMkLst>
        </pc:spChg>
        <pc:spChg chg="add mod ord">
          <ac:chgData name="Esther Farré Gutiérrez" userId="cd67903e-248c-4091-9d7e-aaa3e6f8711d" providerId="ADAL" clId="{EC2D64AA-CBB7-4751-A43B-944E73C9D892}" dt="2025-09-22T12:48:20.461" v="2919" actId="1076"/>
          <ac:spMkLst>
            <pc:docMk/>
            <pc:sldMk cId="2553807970" sldId="690"/>
            <ac:spMk id="17" creationId="{F237BD88-19B2-31DB-ACBB-A9F11C6D5953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1" creationId="{38A17F56-BE4F-D6BC-92ED-C1C02EC62C30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2" creationId="{094F7F6D-B9D3-53CE-B8A2-B31FF3622C9C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3" creationId="{680BC27B-37E9-27ED-558D-01E8D42DFB41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4" creationId="{C13A8A6A-3D69-9DD1-FFBA-9365F7CB673F}"/>
          </ac:spMkLst>
        </pc:spChg>
        <pc:spChg chg="mod topLvl">
          <ac:chgData name="Esther Farré Gutiérrez" userId="cd67903e-248c-4091-9d7e-aaa3e6f8711d" providerId="ADAL" clId="{EC2D64AA-CBB7-4751-A43B-944E73C9D892}" dt="2025-09-22T12:49:33.884" v="2927" actId="338"/>
          <ac:spMkLst>
            <pc:docMk/>
            <pc:sldMk cId="2553807970" sldId="690"/>
            <ac:spMk id="25" creationId="{BC24F8F6-EDE0-C851-DC87-0BCB586CCB0D}"/>
          </ac:spMkLst>
        </pc:spChg>
        <pc:spChg chg="mod">
          <ac:chgData name="Esther Farré Gutiérrez" userId="cd67903e-248c-4091-9d7e-aaa3e6f8711d" providerId="ADAL" clId="{EC2D64AA-CBB7-4751-A43B-944E73C9D892}" dt="2025-09-22T12:49:10.768" v="2925" actId="27803"/>
          <ac:spMkLst>
            <pc:docMk/>
            <pc:sldMk cId="2553807970" sldId="690"/>
            <ac:spMk id="26" creationId="{3B8EA787-E31A-CE84-38B1-12FBC64F05AA}"/>
          </ac:spMkLst>
        </pc:spChg>
        <pc:grpChg chg="del">
          <ac:chgData name="Esther Farré Gutiérrez" userId="cd67903e-248c-4091-9d7e-aaa3e6f8711d" providerId="ADAL" clId="{EC2D64AA-CBB7-4751-A43B-944E73C9D892}" dt="2025-09-22T12:49:19.449" v="2926" actId="165"/>
          <ac:grpSpMkLst>
            <pc:docMk/>
            <pc:sldMk cId="2553807970" sldId="690"/>
            <ac:grpSpMk id="20" creationId="{7F0FBE6F-700A-1516-B8CA-1F3224EE2FDE}"/>
          </ac:grpSpMkLst>
        </pc:grpChg>
        <pc:grpChg chg="add mod">
          <ac:chgData name="Esther Farré Gutiérrez" userId="cd67903e-248c-4091-9d7e-aaa3e6f8711d" providerId="ADAL" clId="{EC2D64AA-CBB7-4751-A43B-944E73C9D892}" dt="2025-09-22T12:49:33.884" v="2927" actId="338"/>
          <ac:grpSpMkLst>
            <pc:docMk/>
            <pc:sldMk cId="2553807970" sldId="690"/>
            <ac:grpSpMk id="27" creationId="{4BCCCD8F-10DB-4AF0-7FB3-6957DAAE039B}"/>
          </ac:grpSpMkLst>
        </pc:grpChg>
        <pc:picChg chg="add del mod">
          <ac:chgData name="Esther Farré Gutiérrez" userId="cd67903e-248c-4091-9d7e-aaa3e6f8711d" providerId="ADAL" clId="{EC2D64AA-CBB7-4751-A43B-944E73C9D892}" dt="2025-09-22T12:45:32.957" v="2883" actId="478"/>
          <ac:picMkLst>
            <pc:docMk/>
            <pc:sldMk cId="2553807970" sldId="690"/>
            <ac:picMk id="6" creationId="{5CDEC326-2588-3654-2951-367B18A1491D}"/>
          </ac:picMkLst>
        </pc:picChg>
        <pc:picChg chg="add del mod">
          <ac:chgData name="Esther Farré Gutiérrez" userId="cd67903e-248c-4091-9d7e-aaa3e6f8711d" providerId="ADAL" clId="{EC2D64AA-CBB7-4751-A43B-944E73C9D892}" dt="2025-09-22T12:30:53.290" v="2817" actId="21"/>
          <ac:picMkLst>
            <pc:docMk/>
            <pc:sldMk cId="2553807970" sldId="690"/>
            <ac:picMk id="8" creationId="{A14CB7F0-11DA-B744-95E5-8E20CC159DBA}"/>
          </ac:picMkLst>
        </pc:picChg>
        <pc:picChg chg="add mod">
          <ac:chgData name="Esther Farré Gutiérrez" userId="cd67903e-248c-4091-9d7e-aaa3e6f8711d" providerId="ADAL" clId="{EC2D64AA-CBB7-4751-A43B-944E73C9D892}" dt="2025-09-22T12:46:08.308" v="2893" actId="207"/>
          <ac:picMkLst>
            <pc:docMk/>
            <pc:sldMk cId="2553807970" sldId="690"/>
            <ac:picMk id="14" creationId="{71BE5D05-8C63-9EBC-574E-08E42EDAF05D}"/>
          </ac:picMkLst>
        </pc:picChg>
        <pc:picChg chg="add del mod">
          <ac:chgData name="Esther Farré Gutiérrez" userId="cd67903e-248c-4091-9d7e-aaa3e6f8711d" providerId="ADAL" clId="{EC2D64AA-CBB7-4751-A43B-944E73C9D892}" dt="2025-09-22T12:47:17.501" v="2909" actId="478"/>
          <ac:picMkLst>
            <pc:docMk/>
            <pc:sldMk cId="2553807970" sldId="690"/>
            <ac:picMk id="15" creationId="{111A7A83-83BB-236F-F89D-C1D937031938}"/>
          </ac:picMkLst>
        </pc:picChg>
        <pc:picChg chg="add mod">
          <ac:chgData name="Esther Farré Gutiérrez" userId="cd67903e-248c-4091-9d7e-aaa3e6f8711d" providerId="ADAL" clId="{EC2D64AA-CBB7-4751-A43B-944E73C9D892}" dt="2025-09-22T12:48:45.238" v="2924" actId="207"/>
          <ac:picMkLst>
            <pc:docMk/>
            <pc:sldMk cId="2553807970" sldId="690"/>
            <ac:picMk id="19" creationId="{3B8EA787-E31A-CE84-38B1-12FBC64F05AA}"/>
          </ac:picMkLst>
        </pc:picChg>
        <pc:cxnChg chg="add mod">
          <ac:chgData name="Esther Farré Gutiérrez" userId="cd67903e-248c-4091-9d7e-aaa3e6f8711d" providerId="ADAL" clId="{EC2D64AA-CBB7-4751-A43B-944E73C9D892}" dt="2025-09-03T11:14:21.339" v="2174" actId="14100"/>
          <ac:cxnSpMkLst>
            <pc:docMk/>
            <pc:sldMk cId="2553807970" sldId="690"/>
            <ac:cxnSpMk id="5" creationId="{8B3A897B-9A8D-F54E-052C-68AB17C6A48F}"/>
          </ac:cxnSpMkLst>
        </pc:cxnChg>
        <pc:cxnChg chg="add mod">
          <ac:chgData name="Esther Farré Gutiérrez" userId="cd67903e-248c-4091-9d7e-aaa3e6f8711d" providerId="ADAL" clId="{EC2D64AA-CBB7-4751-A43B-944E73C9D892}" dt="2025-09-03T11:15:53.218" v="2196" actId="14100"/>
          <ac:cxnSpMkLst>
            <pc:docMk/>
            <pc:sldMk cId="2553807970" sldId="690"/>
            <ac:cxnSpMk id="11" creationId="{06C9F718-E6EF-82F3-E6E2-162BC21FFA12}"/>
          </ac:cxnSpMkLst>
        </pc:cxnChg>
      </pc:sldChg>
      <pc:sldChg chg="addSp delSp modSp del mod">
        <pc:chgData name="Esther Farré Gutiérrez" userId="cd67903e-248c-4091-9d7e-aaa3e6f8711d" providerId="ADAL" clId="{EC2D64AA-CBB7-4751-A43B-944E73C9D892}" dt="2025-09-03T09:09:22.940" v="764" actId="47"/>
        <pc:sldMkLst>
          <pc:docMk/>
          <pc:sldMk cId="1139168546" sldId="691"/>
        </pc:sldMkLst>
      </pc:sldChg>
      <pc:sldChg chg="delSp modSp add mod">
        <pc:chgData name="Esther Farré Gutiérrez" userId="cd67903e-248c-4091-9d7e-aaa3e6f8711d" providerId="ADAL" clId="{EC2D64AA-CBB7-4751-A43B-944E73C9D892}" dt="2025-09-22T12:58:20.673" v="3032" actId="20577"/>
        <pc:sldMkLst>
          <pc:docMk/>
          <pc:sldMk cId="2753048688" sldId="691"/>
        </pc:sldMkLst>
        <pc:spChg chg="mod">
          <ac:chgData name="Esther Farré Gutiérrez" userId="cd67903e-248c-4091-9d7e-aaa3e6f8711d" providerId="ADAL" clId="{EC2D64AA-CBB7-4751-A43B-944E73C9D892}" dt="2025-09-22T12:57:37.044" v="3024"/>
          <ac:spMkLst>
            <pc:docMk/>
            <pc:sldMk cId="2753048688" sldId="691"/>
            <ac:spMk id="3" creationId="{BE0191E8-F3E3-1C70-C660-1A06AC1C395D}"/>
          </ac:spMkLst>
        </pc:spChg>
        <pc:spChg chg="mod">
          <ac:chgData name="Esther Farré Gutiérrez" userId="cd67903e-248c-4091-9d7e-aaa3e6f8711d" providerId="ADAL" clId="{EC2D64AA-CBB7-4751-A43B-944E73C9D892}" dt="2025-09-22T12:58:20.673" v="3032" actId="20577"/>
          <ac:spMkLst>
            <pc:docMk/>
            <pc:sldMk cId="2753048688" sldId="691"/>
            <ac:spMk id="4" creationId="{E3A49295-6F89-4DE5-55F3-CBFDE2D33F56}"/>
          </ac:spMkLst>
        </pc:spChg>
        <pc:spChg chg="mod">
          <ac:chgData name="Esther Farré Gutiérrez" userId="cd67903e-248c-4091-9d7e-aaa3e6f8711d" providerId="ADAL" clId="{EC2D64AA-CBB7-4751-A43B-944E73C9D892}" dt="2025-09-22T12:56:16.667" v="3012" actId="20577"/>
          <ac:spMkLst>
            <pc:docMk/>
            <pc:sldMk cId="2753048688" sldId="691"/>
            <ac:spMk id="14" creationId="{78AFD5A1-58D7-F04F-D4F0-3402EE95A76C}"/>
          </ac:spMkLst>
        </pc:spChg>
        <pc:spChg chg="mod">
          <ac:chgData name="Esther Farré Gutiérrez" userId="cd67903e-248c-4091-9d7e-aaa3e6f8711d" providerId="ADAL" clId="{EC2D64AA-CBB7-4751-A43B-944E73C9D892}" dt="2025-09-22T12:57:44.312" v="3025" actId="2710"/>
          <ac:spMkLst>
            <pc:docMk/>
            <pc:sldMk cId="2753048688" sldId="691"/>
            <ac:spMk id="15" creationId="{12413E7C-A046-DBD0-C245-31368DCACA55}"/>
          </ac:spMkLst>
        </pc:spChg>
        <pc:cxnChg chg="del">
          <ac:chgData name="Esther Farré Gutiérrez" userId="cd67903e-248c-4091-9d7e-aaa3e6f8711d" providerId="ADAL" clId="{EC2D64AA-CBB7-4751-A43B-944E73C9D892}" dt="2025-09-22T12:57:49.375" v="3026" actId="478"/>
          <ac:cxnSpMkLst>
            <pc:docMk/>
            <pc:sldMk cId="2753048688" sldId="691"/>
            <ac:cxnSpMk id="21" creationId="{CFE756BE-2BC1-BACD-EFE1-62B39FC4B1D4}"/>
          </ac:cxnSpMkLst>
        </pc:cxnChg>
      </pc:sldChg>
      <pc:sldChg chg="modSp add mod">
        <pc:chgData name="Esther Farré Gutiérrez" userId="cd67903e-248c-4091-9d7e-aaa3e6f8711d" providerId="ADAL" clId="{EC2D64AA-CBB7-4751-A43B-944E73C9D892}" dt="2025-09-22T13:01:50.492" v="3049" actId="14100"/>
        <pc:sldMkLst>
          <pc:docMk/>
          <pc:sldMk cId="1296395666" sldId="692"/>
        </pc:sldMkLst>
        <pc:spChg chg="mod">
          <ac:chgData name="Esther Farré Gutiérrez" userId="cd67903e-248c-4091-9d7e-aaa3e6f8711d" providerId="ADAL" clId="{EC2D64AA-CBB7-4751-A43B-944E73C9D892}" dt="2025-09-22T13:01:31.563" v="3048" actId="114"/>
          <ac:spMkLst>
            <pc:docMk/>
            <pc:sldMk cId="1296395666" sldId="692"/>
            <ac:spMk id="3" creationId="{716F0688-5E8B-0F0A-E238-B857CF795E01}"/>
          </ac:spMkLst>
        </pc:spChg>
        <pc:spChg chg="mod">
          <ac:chgData name="Esther Farré Gutiérrez" userId="cd67903e-248c-4091-9d7e-aaa3e6f8711d" providerId="ADAL" clId="{EC2D64AA-CBB7-4751-A43B-944E73C9D892}" dt="2025-09-22T12:59:58.288" v="3047" actId="20577"/>
          <ac:spMkLst>
            <pc:docMk/>
            <pc:sldMk cId="1296395666" sldId="692"/>
            <ac:spMk id="4" creationId="{96C28FEF-34B3-260D-0AC5-5D2F32492FDD}"/>
          </ac:spMkLst>
        </pc:spChg>
        <pc:spChg chg="mod">
          <ac:chgData name="Esther Farré Gutiérrez" userId="cd67903e-248c-4091-9d7e-aaa3e6f8711d" providerId="ADAL" clId="{EC2D64AA-CBB7-4751-A43B-944E73C9D892}" dt="2025-09-22T13:01:50.492" v="3049" actId="14100"/>
          <ac:spMkLst>
            <pc:docMk/>
            <pc:sldMk cId="1296395666" sldId="692"/>
            <ac:spMk id="14" creationId="{3AE6C829-1270-500F-97DF-EFDAC0C61EF8}"/>
          </ac:spMkLst>
        </pc:spChg>
        <pc:spChg chg="mod">
          <ac:chgData name="Esther Farré Gutiérrez" userId="cd67903e-248c-4091-9d7e-aaa3e6f8711d" providerId="ADAL" clId="{EC2D64AA-CBB7-4751-A43B-944E73C9D892}" dt="2025-09-22T12:59:04.913" v="3039"/>
          <ac:spMkLst>
            <pc:docMk/>
            <pc:sldMk cId="1296395666" sldId="692"/>
            <ac:spMk id="15" creationId="{634636BF-F078-232B-6A74-DA2B6913B8A6}"/>
          </ac:spMkLst>
        </pc:spChg>
      </pc:sldChg>
      <pc:sldChg chg="addSp delSp modSp add del mod">
        <pc:chgData name="Esther Farré Gutiérrez" userId="cd67903e-248c-4091-9d7e-aaa3e6f8711d" providerId="ADAL" clId="{EC2D64AA-CBB7-4751-A43B-944E73C9D892}" dt="2025-09-03T09:35:08.951" v="1089" actId="47"/>
        <pc:sldMkLst>
          <pc:docMk/>
          <pc:sldMk cId="3578950098" sldId="692"/>
        </pc:sldMkLst>
      </pc:sldChg>
      <pc:sldChg chg="addSp delSp modSp add del mod">
        <pc:chgData name="Esther Farré Gutiérrez" userId="cd67903e-248c-4091-9d7e-aaa3e6f8711d" providerId="ADAL" clId="{EC2D64AA-CBB7-4751-A43B-944E73C9D892}" dt="2025-09-19T09:42:53.028" v="2482" actId="47"/>
        <pc:sldMkLst>
          <pc:docMk/>
          <pc:sldMk cId="3846369225" sldId="693"/>
        </pc:sldMkLst>
      </pc:sldChg>
      <pc:sldChg chg="delSp add del mod delAnim">
        <pc:chgData name="Esther Farré Gutiérrez" userId="cd67903e-248c-4091-9d7e-aaa3e6f8711d" providerId="ADAL" clId="{EC2D64AA-CBB7-4751-A43B-944E73C9D892}" dt="2025-09-03T10:19:08.207" v="1293" actId="47"/>
        <pc:sldMkLst>
          <pc:docMk/>
          <pc:sldMk cId="538728059" sldId="694"/>
        </pc:sldMkLst>
      </pc:sldChg>
      <pc:sldChg chg="addSp delSp modSp add del mod">
        <pc:chgData name="Esther Farré Gutiérrez" userId="cd67903e-248c-4091-9d7e-aaa3e6f8711d" providerId="ADAL" clId="{EC2D64AA-CBB7-4751-A43B-944E73C9D892}" dt="2025-09-22T12:28:44.401" v="2699" actId="47"/>
        <pc:sldMkLst>
          <pc:docMk/>
          <pc:sldMk cId="3271227953" sldId="694"/>
        </pc:sldMkLst>
      </pc:sldChg>
      <pc:sldChg chg="addSp delSp modSp add del mod">
        <pc:chgData name="Esther Farré Gutiérrez" userId="cd67903e-248c-4091-9d7e-aaa3e6f8711d" providerId="ADAL" clId="{EC2D64AA-CBB7-4751-A43B-944E73C9D892}" dt="2025-09-22T12:28:42.356" v="2698" actId="47"/>
        <pc:sldMkLst>
          <pc:docMk/>
          <pc:sldMk cId="1989298865" sldId="695"/>
        </pc:sldMkLst>
      </pc:sldChg>
      <pc:sldChg chg="addSp delSp modSp add del mod delAnim modAnim">
        <pc:chgData name="Esther Farré Gutiérrez" userId="cd67903e-248c-4091-9d7e-aaa3e6f8711d" providerId="ADAL" clId="{EC2D64AA-CBB7-4751-A43B-944E73C9D892}" dt="2025-09-22T12:28:22.439" v="2695" actId="47"/>
        <pc:sldMkLst>
          <pc:docMk/>
          <pc:sldMk cId="3367363456" sldId="696"/>
        </pc:sldMkLst>
        <pc:picChg chg="del mod">
          <ac:chgData name="Esther Farré Gutiérrez" userId="cd67903e-248c-4091-9d7e-aaa3e6f8711d" providerId="ADAL" clId="{EC2D64AA-CBB7-4751-A43B-944E73C9D892}" dt="2025-09-22T12:28:02.434" v="2694" actId="478"/>
          <ac:picMkLst>
            <pc:docMk/>
            <pc:sldMk cId="3367363456" sldId="696"/>
            <ac:picMk id="5" creationId="{4A8EC06A-F359-68C0-212D-FD9802AAAB3B}"/>
          </ac:picMkLst>
        </pc:picChg>
      </pc:sldChg>
      <pc:sldMasterChg chg="addSp modSp setBg modSldLayout">
        <pc:chgData name="Esther Farré Gutiérrez" userId="cd67903e-248c-4091-9d7e-aaa3e6f8711d" providerId="ADAL" clId="{EC2D64AA-CBB7-4751-A43B-944E73C9D892}" dt="2025-09-03T11:04:24.707" v="2149"/>
        <pc:sldMasterMkLst>
          <pc:docMk/>
          <pc:sldMasterMk cId="0" sldId="2147483648"/>
        </pc:sldMasterMkLst>
        <pc:picChg chg="add mod">
          <ac:chgData name="Esther Farré Gutiérrez" userId="cd67903e-248c-4091-9d7e-aaa3e6f8711d" providerId="ADAL" clId="{EC2D64AA-CBB7-4751-A43B-944E73C9D892}" dt="2025-09-03T09:14:33.039" v="787"/>
          <ac:picMkLst>
            <pc:docMk/>
            <pc:sldMasterMk cId="0" sldId="2147483648"/>
            <ac:picMk id="5" creationId="{A83A8D2C-7703-2294-4074-0297E8472E1A}"/>
          </ac:picMkLst>
        </pc:pic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0" sldId="2147483660"/>
          </pc:sldLayoutMkLst>
        </pc:sldLayoutChg>
        <pc:sldLayoutChg chg="addSp modSp 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2014663104" sldId="2147483791"/>
          </pc:sldLayoutMkLst>
          <pc:picChg chg="add mod">
            <ac:chgData name="Esther Farré Gutiérrez" userId="cd67903e-248c-4091-9d7e-aaa3e6f8711d" providerId="ADAL" clId="{EC2D64AA-CBB7-4751-A43B-944E73C9D892}" dt="2025-09-03T09:14:27.428" v="786"/>
            <ac:picMkLst>
              <pc:docMk/>
              <pc:sldMasterMk cId="0" sldId="2147483648"/>
              <pc:sldLayoutMk cId="2014663104" sldId="2147483791"/>
              <ac:picMk id="7" creationId="{631C700A-FEB9-8F6E-6A52-79BE7AACECB3}"/>
            </ac:picMkLst>
          </pc:picChg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648"/>
            <pc:sldLayoutMk cId="4084312013" sldId="2147483792"/>
          </pc:sldLayoutMkLst>
        </pc:sldLayoutChg>
      </pc:sldMasterChg>
      <pc:sldMasterChg chg="setBg modSldLayout">
        <pc:chgData name="Esther Farré Gutiérrez" userId="cd67903e-248c-4091-9d7e-aaa3e6f8711d" providerId="ADAL" clId="{EC2D64AA-CBB7-4751-A43B-944E73C9D892}" dt="2025-09-03T11:04:24.707" v="2149"/>
        <pc:sldMasterMkLst>
          <pc:docMk/>
          <pc:sldMasterMk cId="0" sldId="2147483778"/>
        </pc:sldMasterMkLst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7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0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1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2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3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4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5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6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7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8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89"/>
          </pc:sldLayoutMkLst>
        </pc:sldLayoutChg>
        <pc:sldLayoutChg chg="setBg">
          <pc:chgData name="Esther Farré Gutiérrez" userId="cd67903e-248c-4091-9d7e-aaa3e6f8711d" providerId="ADAL" clId="{EC2D64AA-CBB7-4751-A43B-944E73C9D892}" dt="2025-09-03T11:04:24.707" v="2149"/>
          <pc:sldLayoutMkLst>
            <pc:docMk/>
            <pc:sldMasterMk cId="0" sldId="2147483778"/>
            <pc:sldLayoutMk cId="0" sldId="2147483790"/>
          </pc:sldLayoutMkLst>
        </pc:sldLayoutChg>
      </pc:sldMasterChg>
    </pc:docChg>
  </pc:docChgLst>
  <pc:docChgLst>
    <pc:chgData name="Cristina Redón Redondo" userId="0738a49b-13a4-4a18-8c47-4d219b309be0" providerId="ADAL" clId="{F7950864-E234-4D22-BC48-C88B8CAA9249}"/>
    <pc:docChg chg="modSld">
      <pc:chgData name="Cristina Redón Redondo" userId="0738a49b-13a4-4a18-8c47-4d219b309be0" providerId="ADAL" clId="{F7950864-E234-4D22-BC48-C88B8CAA9249}" dt="2025-08-28T11:39:43.648" v="21" actId="20577"/>
      <pc:docMkLst>
        <pc:docMk/>
      </pc:docMkLst>
      <pc:sldChg chg="modSp">
        <pc:chgData name="Cristina Redón Redondo" userId="0738a49b-13a4-4a18-8c47-4d219b309be0" providerId="ADAL" clId="{F7950864-E234-4D22-BC48-C88B8CAA9249}" dt="2025-08-27T11:40:38.802" v="3" actId="20577"/>
        <pc:sldMkLst>
          <pc:docMk/>
          <pc:sldMk cId="4205243275" sldId="678"/>
        </pc:sldMkLst>
      </pc:sldChg>
      <pc:sldChg chg="modSp mod">
        <pc:chgData name="Cristina Redón Redondo" userId="0738a49b-13a4-4a18-8c47-4d219b309be0" providerId="ADAL" clId="{F7950864-E234-4D22-BC48-C88B8CAA9249}" dt="2025-08-28T11:39:43.648" v="21" actId="20577"/>
        <pc:sldMkLst>
          <pc:docMk/>
          <pc:sldMk cId="1139168546" sldId="691"/>
        </pc:sldMkLst>
      </pc:sldChg>
    </pc:docChg>
  </pc:docChgLst>
  <pc:docChgLst>
    <pc:chgData name="Laura Fernández Alonso" userId="S::laura.fernandez@barcelonactiva.cat::4d62374a-6c49-4e22-aa78-ba2ed29dba09" providerId="AD" clId="Web-{C4C17150-F8AD-4DFA-9724-CEF004DA0897}"/>
    <pc:docChg chg="modSld">
      <pc:chgData name="Laura Fernández Alonso" userId="S::laura.fernandez@barcelonactiva.cat::4d62374a-6c49-4e22-aa78-ba2ed29dba09" providerId="AD" clId="Web-{C4C17150-F8AD-4DFA-9724-CEF004DA0897}" dt="2025-09-03T12:01:30.221" v="7" actId="20577"/>
      <pc:docMkLst>
        <pc:docMk/>
      </pc:docMkLst>
      <pc:sldChg chg="modSp">
        <pc:chgData name="Laura Fernández Alonso" userId="S::laura.fernandez@barcelonactiva.cat::4d62374a-6c49-4e22-aa78-ba2ed29dba09" providerId="AD" clId="Web-{C4C17150-F8AD-4DFA-9724-CEF004DA0897}" dt="2025-09-03T12:01:30.221" v="7" actId="20577"/>
        <pc:sldMkLst>
          <pc:docMk/>
          <pc:sldMk cId="1989298865" sldId="695"/>
        </pc:sldMkLst>
      </pc:sldChg>
    </pc:docChg>
  </pc:docChgLst>
  <pc:docChgLst>
    <pc:chgData name="Luís Vicente Burguillo" userId="S::luis.vicente@ext.barcelonactiva.cat::54ace7cf-8825-4d14-a372-c5a7e791e596" providerId="AD" clId="Web-{ABD6DE1E-91F6-2E78-8128-33F8DBC2135B}"/>
    <pc:docChg chg="addSld delSld modSld">
      <pc:chgData name="Luís Vicente Burguillo" userId="S::luis.vicente@ext.barcelonactiva.cat::54ace7cf-8825-4d14-a372-c5a7e791e596" providerId="AD" clId="Web-{ABD6DE1E-91F6-2E78-8128-33F8DBC2135B}" dt="2025-07-17T12:26:30.269" v="571" actId="20577"/>
      <pc:docMkLst>
        <pc:docMk/>
      </pc:docMkLst>
      <pc:sldChg chg="addSp delSp del">
        <pc:chgData name="Luís Vicente Burguillo" userId="S::luis.vicente@ext.barcelonactiva.cat::54ace7cf-8825-4d14-a372-c5a7e791e596" providerId="AD" clId="Web-{ABD6DE1E-91F6-2E78-8128-33F8DBC2135B}" dt="2025-07-17T11:35:38.112" v="346"/>
        <pc:sldMkLst>
          <pc:docMk/>
          <pc:sldMk cId="448801542" sldId="679"/>
        </pc:sldMkLst>
      </pc:sldChg>
      <pc:sldChg chg="del">
        <pc:chgData name="Luís Vicente Burguillo" userId="S::luis.vicente@ext.barcelonactiva.cat::54ace7cf-8825-4d14-a372-c5a7e791e596" providerId="AD" clId="Web-{ABD6DE1E-91F6-2E78-8128-33F8DBC2135B}" dt="2025-07-17T11:35:56.895" v="347"/>
        <pc:sldMkLst>
          <pc:docMk/>
          <pc:sldMk cId="598475492" sldId="685"/>
        </pc:sldMkLst>
      </pc:sldChg>
      <pc:sldChg chg="addSp modSp">
        <pc:chgData name="Luís Vicente Burguillo" userId="S::luis.vicente@ext.barcelonactiva.cat::54ace7cf-8825-4d14-a372-c5a7e791e596" providerId="AD" clId="Web-{ABD6DE1E-91F6-2E78-8128-33F8DBC2135B}" dt="2025-07-17T12:25:49.017" v="556" actId="1076"/>
        <pc:sldMkLst>
          <pc:docMk/>
          <pc:sldMk cId="3175419518" sldId="686"/>
        </pc:sldMkLst>
      </pc:sldChg>
      <pc:sldChg chg="modSp">
        <pc:chgData name="Luís Vicente Burguillo" userId="S::luis.vicente@ext.barcelonactiva.cat::54ace7cf-8825-4d14-a372-c5a7e791e596" providerId="AD" clId="Web-{ABD6DE1E-91F6-2E78-8128-33F8DBC2135B}" dt="2025-07-17T12:26:30.269" v="571" actId="20577"/>
        <pc:sldMkLst>
          <pc:docMk/>
          <pc:sldMk cId="3390081228" sldId="687"/>
        </pc:sldMkLst>
      </pc:sldChg>
      <pc:sldChg chg="addSp delSp modSp add del replId">
        <pc:chgData name="Luís Vicente Burguillo" userId="S::luis.vicente@ext.barcelonactiva.cat::54ace7cf-8825-4d14-a372-c5a7e791e596" providerId="AD" clId="Web-{ABD6DE1E-91F6-2E78-8128-33F8DBC2135B}" dt="2025-07-17T12:13:36.352" v="445"/>
        <pc:sldMkLst>
          <pc:docMk/>
          <pc:sldMk cId="2580697821" sldId="688"/>
        </pc:sldMkLst>
      </pc:sldChg>
      <pc:sldChg chg="modSp">
        <pc:chgData name="Luís Vicente Burguillo" userId="S::luis.vicente@ext.barcelonactiva.cat::54ace7cf-8825-4d14-a372-c5a7e791e596" providerId="AD" clId="Web-{ABD6DE1E-91F6-2E78-8128-33F8DBC2135B}" dt="2025-07-17T12:24:48.359" v="549" actId="1076"/>
        <pc:sldMkLst>
          <pc:docMk/>
          <pc:sldMk cId="393557632" sldId="689"/>
        </pc:sldMkLst>
      </pc:sldChg>
      <pc:sldChg chg="addSp delSp modSp add replId">
        <pc:chgData name="Luís Vicente Burguillo" userId="S::luis.vicente@ext.barcelonactiva.cat::54ace7cf-8825-4d14-a372-c5a7e791e596" providerId="AD" clId="Web-{ABD6DE1E-91F6-2E78-8128-33F8DBC2135B}" dt="2025-07-17T12:13:54.993" v="470" actId="1076"/>
        <pc:sldMkLst>
          <pc:docMk/>
          <pc:sldMk cId="2553807970" sldId="690"/>
        </pc:sldMkLst>
      </pc:sldChg>
      <pc:sldChg chg="addSp delSp modSp add replId">
        <pc:chgData name="Luís Vicente Burguillo" userId="S::luis.vicente@ext.barcelonactiva.cat::54ace7cf-8825-4d14-a372-c5a7e791e596" providerId="AD" clId="Web-{ABD6DE1E-91F6-2E78-8128-33F8DBC2135B}" dt="2025-07-17T12:14:18.088" v="509" actId="1076"/>
        <pc:sldMkLst>
          <pc:docMk/>
          <pc:sldMk cId="1139168546" sldId="691"/>
        </pc:sldMkLst>
      </pc:sldChg>
    </pc:docChg>
  </pc:docChgLst>
  <pc:docChgLst>
    <pc:chgData name="Martí Rodríguez Mestre" userId="a91a5c8e-8f8c-48e4-8cd7-521e17afef93" providerId="ADAL" clId="{BE674DC3-DC9F-4E1F-B270-851B9F0AC050}"/>
    <pc:docChg chg="modSld">
      <pc:chgData name="Martí Rodríguez Mestre" userId="a91a5c8e-8f8c-48e4-8cd7-521e17afef93" providerId="ADAL" clId="{BE674DC3-DC9F-4E1F-B270-851B9F0AC050}" dt="2025-08-29T09:04:47.242" v="0" actId="1076"/>
      <pc:docMkLst>
        <pc:docMk/>
      </pc:docMkLst>
      <pc:sldChg chg="modSp mod">
        <pc:chgData name="Martí Rodríguez Mestre" userId="a91a5c8e-8f8c-48e4-8cd7-521e17afef93" providerId="ADAL" clId="{BE674DC3-DC9F-4E1F-B270-851B9F0AC050}" dt="2025-08-29T09:04:47.242" v="0" actId="1076"/>
        <pc:sldMkLst>
          <pc:docMk/>
          <pc:sldMk cId="1091316135" sldId="2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/>
          <a:lstStyle>
            <a:lvl1pPr algn="l">
              <a:defRPr sz="1100"/>
            </a:lvl1pPr>
          </a:lstStyle>
          <a:p>
            <a:endParaRPr lang="ca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4023449" y="2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/>
          <a:lstStyle>
            <a:lvl1pPr algn="r">
              <a:defRPr sz="1100"/>
            </a:lvl1pPr>
          </a:lstStyle>
          <a:p>
            <a:fld id="{7FFE2060-2880-1940-B609-011FB03672BF}" type="datetimeFigureOut">
              <a:rPr lang="ca-ES" smtClean="0"/>
              <a:t>15/10/2025</a:t>
            </a:fld>
            <a:endParaRPr lang="ca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886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847" tIns="43423" rIns="86847" bIns="43423" rtlCol="0" anchor="ctr"/>
          <a:lstStyle/>
          <a:p>
            <a:endParaRPr lang="ca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710109" y="4925075"/>
            <a:ext cx="5683847" cy="4030021"/>
          </a:xfrm>
          <a:prstGeom prst="rect">
            <a:avLst/>
          </a:prstGeom>
        </p:spPr>
        <p:txBody>
          <a:bodyPr vert="horz" lIns="86847" tIns="43423" rIns="86847" bIns="43423" rtlCol="0"/>
          <a:lstStyle/>
          <a:p>
            <a:r>
              <a:rPr lang="es-ES"/>
              <a:t>Editar los estilos de texto del patrón
Segundo nivel
Tercer nivel
Cuarto nivel
Quinto nivel</a:t>
            </a:r>
            <a:endParaRPr lang="ca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9720983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 anchor="b"/>
          <a:lstStyle>
            <a:lvl1pPr algn="l">
              <a:defRPr sz="1100"/>
            </a:lvl1pPr>
          </a:lstStyle>
          <a:p>
            <a:endParaRPr lang="ca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4023449" y="9720983"/>
            <a:ext cx="3079123" cy="513630"/>
          </a:xfrm>
          <a:prstGeom prst="rect">
            <a:avLst/>
          </a:prstGeom>
        </p:spPr>
        <p:txBody>
          <a:bodyPr vert="horz" lIns="86847" tIns="43423" rIns="86847" bIns="43423" rtlCol="0" anchor="b"/>
          <a:lstStyle>
            <a:lvl1pPr algn="r">
              <a:defRPr sz="1100"/>
            </a:lvl1pPr>
          </a:lstStyle>
          <a:p>
            <a:fld id="{EF5A125B-F752-C040-9EFB-30CE4E2B41F6}" type="slidenum">
              <a:rPr lang="ca-ES" smtClean="0"/>
              <a:t>‹Nº›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203497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68BF1D-B63A-43AC-A400-6BB687D3A91F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4063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D83A36-8DE0-ABB6-7052-6197C569D6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C230D8-0F15-5EB0-2AF6-B70322329B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C1EDB1-AE60-EFC6-75E0-B929E983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8F210F-13E7-4FDF-B034-1455B15B182E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C3B9599-47B1-953A-5C67-68D97DE7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63788F2-E533-864E-4A4F-05C17369F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4EBE5D-CB47-459A-A7F2-665C8D83100A}" type="slidenum">
              <a:rPr lang="es-ES" smtClean="0"/>
              <a:t>‹Nº›</a:t>
            </a:fld>
            <a:endParaRPr lang="es-E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31C700A-FEB9-8F6E-6A52-79BE7AACEC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6631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F24D-FB45-384F-AE53-1399F0F94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3011D7-92E0-9448-AE42-2A0FECA21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545E74-F141-544F-9397-716B4172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99FF2-E0C4-CE45-9876-CEF81B880042}" type="datetimeFigureOut">
              <a:rPr lang="es-ES" smtClean="0"/>
              <a:t>15/10/2025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2809C9D-A463-FF48-960E-2BCA5B2C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613210-BBD0-B14E-AE5C-BE6192F5F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3915E-F058-DC42-A72E-7C5FA39B257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43120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0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42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ca-E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ca-E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83A8D2C-7703-2294-4074-0297E8472E1A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791" r:id="rId13"/>
    <p:sldLayoutId id="21474837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CustomShape 1" hidden="1"/>
          <p:cNvSpPr/>
          <p:nvPr/>
        </p:nvSpPr>
        <p:spPr>
          <a:xfrm>
            <a:off x="0" y="6291360"/>
            <a:ext cx="1002240" cy="565200"/>
          </a:xfrm>
          <a:prstGeom prst="rect">
            <a:avLst/>
          </a:prstGeom>
          <a:solidFill>
            <a:srgbClr val="FEFFFF"/>
          </a:solidFill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s-ES"/>
          </a:p>
        </p:txBody>
      </p:sp>
      <p:sp>
        <p:nvSpPr>
          <p:cNvPr id="39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ca-E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ca-E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ca-E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9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 descr="Imagen de la pantalla de un celular en la mano&#10;&#10;Descripción generada automáticamente con confianza media">
            <a:extLst>
              <a:ext uri="{FF2B5EF4-FFF2-40B4-BE49-F238E27FC236}">
                <a16:creationId xmlns:a16="http://schemas.microsoft.com/office/drawing/2014/main" id="{946ED44C-783E-91AE-6599-D2F72CE9F91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" t="25485" r="966" b="30501"/>
          <a:stretch>
            <a:fillRect/>
          </a:stretch>
        </p:blipFill>
        <p:spPr>
          <a:xfrm>
            <a:off x="0" y="3462353"/>
            <a:ext cx="12192000" cy="3395647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D87F3CAE-5CFE-BA4F-8425-7793DB031341}"/>
              </a:ext>
            </a:extLst>
          </p:cNvPr>
          <p:cNvSpPr/>
          <p:nvPr/>
        </p:nvSpPr>
        <p:spPr>
          <a:xfrm>
            <a:off x="0" y="2"/>
            <a:ext cx="12192000" cy="3462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E955845-3B65-A34D-9916-FA75AA7BC39E}"/>
              </a:ext>
            </a:extLst>
          </p:cNvPr>
          <p:cNvSpPr txBox="1"/>
          <p:nvPr/>
        </p:nvSpPr>
        <p:spPr>
          <a:xfrm>
            <a:off x="439869" y="1562819"/>
            <a:ext cx="10989501" cy="1138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  <a:t>Datato2025_Equipo1_Reto3</a:t>
            </a:r>
            <a:b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</a:br>
            <a:r>
              <a:rPr lang="ca-ES" sz="4400" b="1" dirty="0">
                <a:solidFill>
                  <a:schemeClr val="bg1"/>
                </a:solidFill>
                <a:latin typeface="Safiro SemiBold" pitchFamily="50" charset="0"/>
                <a:cs typeface="Arial" panose="020B0604020202020204" pitchFamily="34" charset="0"/>
              </a:rPr>
              <a:t>Grupo </a:t>
            </a:r>
            <a:r>
              <a:rPr lang="ca-ES" sz="4000" dirty="0">
                <a:solidFill>
                  <a:schemeClr val="bg1"/>
                </a:solidFill>
                <a:latin typeface="Safiro Regular"/>
                <a:cs typeface="Arial" panose="020B0604020202020204" pitchFamily="34" charset="0"/>
              </a:rPr>
              <a:t>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87BEE87-EA35-F570-2FC5-B4C3A1EDCC0C}"/>
              </a:ext>
            </a:extLst>
          </p:cNvPr>
          <p:cNvSpPr/>
          <p:nvPr/>
        </p:nvSpPr>
        <p:spPr>
          <a:xfrm rot="5400000">
            <a:off x="-1572151" y="1572151"/>
            <a:ext cx="3462355" cy="318052"/>
          </a:xfrm>
          <a:prstGeom prst="rect">
            <a:avLst/>
          </a:prstGeom>
          <a:solidFill>
            <a:srgbClr val="D502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240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1DCDC52-FF3A-028A-20D4-ACCF98CB80B5}"/>
              </a:ext>
            </a:extLst>
          </p:cNvPr>
          <p:cNvSpPr txBox="1"/>
          <p:nvPr/>
        </p:nvSpPr>
        <p:spPr>
          <a:xfrm>
            <a:off x="549283" y="147124"/>
            <a:ext cx="751466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PRESENTACIÓN DE LOS FINALISTAS DE LA HACKATÓ Y LA DATATÓ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826386B-90DB-5815-5E14-757488541D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69" y="5837919"/>
            <a:ext cx="3033229" cy="6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31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64E3D4C3-0BB7-FFBD-714B-0AA3DE60F747}"/>
              </a:ext>
            </a:extLst>
          </p:cNvPr>
          <p:cNvGrpSpPr/>
          <p:nvPr/>
        </p:nvGrpSpPr>
        <p:grpSpPr>
          <a:xfrm>
            <a:off x="-5858" y="-1"/>
            <a:ext cx="12197858" cy="6865951"/>
            <a:chOff x="-5858" y="-1"/>
            <a:chExt cx="12197858" cy="6865951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28418E21-55B2-7544-9A51-BE1CCB4B21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11671293" y="250632"/>
              <a:ext cx="254000" cy="247804"/>
            </a:xfrm>
            <a:prstGeom prst="rect">
              <a:avLst/>
            </a:prstGeom>
          </p:spPr>
        </p:pic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42636DB7-CEED-7963-A3D6-ED5F29FD7ECF}"/>
                </a:ext>
              </a:extLst>
            </p:cNvPr>
            <p:cNvGrpSpPr/>
            <p:nvPr/>
          </p:nvGrpSpPr>
          <p:grpSpPr>
            <a:xfrm>
              <a:off x="-5858" y="-1"/>
              <a:ext cx="12197858" cy="6865951"/>
              <a:chOff x="-5858" y="-1"/>
              <a:chExt cx="12197858" cy="6865951"/>
            </a:xfrm>
          </p:grpSpPr>
          <p:sp>
            <p:nvSpPr>
              <p:cNvPr id="11" name="Rectángulo 10">
                <a:extLst>
                  <a:ext uri="{FF2B5EF4-FFF2-40B4-BE49-F238E27FC236}">
                    <a16:creationId xmlns:a16="http://schemas.microsoft.com/office/drawing/2014/main" id="{4ECAD117-5B1F-B44C-AEBF-343DCE664451}"/>
                  </a:ext>
                </a:extLst>
              </p:cNvPr>
              <p:cNvSpPr/>
              <p:nvPr/>
            </p:nvSpPr>
            <p:spPr>
              <a:xfrm>
                <a:off x="3038940" y="1716557"/>
                <a:ext cx="9153060" cy="5141442"/>
              </a:xfrm>
              <a:prstGeom prst="rect">
                <a:avLst/>
              </a:prstGeom>
              <a:solidFill>
                <a:srgbClr val="F7F7F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sp>
            <p:nvSpPr>
              <p:cNvPr id="17" name="Rectángulo 16">
                <a:extLst>
                  <a:ext uri="{FF2B5EF4-FFF2-40B4-BE49-F238E27FC236}">
                    <a16:creationId xmlns:a16="http://schemas.microsoft.com/office/drawing/2014/main" id="{7BB917FB-B413-BD44-8E40-C13D506E3DEB}"/>
                  </a:ext>
                </a:extLst>
              </p:cNvPr>
              <p:cNvSpPr/>
              <p:nvPr/>
            </p:nvSpPr>
            <p:spPr>
              <a:xfrm>
                <a:off x="-5858" y="6510350"/>
                <a:ext cx="3060700" cy="355600"/>
              </a:xfrm>
              <a:prstGeom prst="rect">
                <a:avLst/>
              </a:prstGeom>
              <a:solidFill>
                <a:srgbClr val="D5028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a-ES"/>
              </a:p>
            </p:txBody>
          </p:sp>
          <p:pic>
            <p:nvPicPr>
              <p:cNvPr id="4" name="Imagen 3" descr="Imagen que contiene interior, edificio, ventana, tabla&#10;&#10;El contenido generado por IA puede ser incorrecto.">
                <a:extLst>
                  <a:ext uri="{FF2B5EF4-FFF2-40B4-BE49-F238E27FC236}">
                    <a16:creationId xmlns:a16="http://schemas.microsoft.com/office/drawing/2014/main" id="{DB803C4B-F24B-AA5B-8A4A-7110D32DAB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5685"/>
              <a:stretch>
                <a:fillRect/>
              </a:stretch>
            </p:blipFill>
            <p:spPr>
              <a:xfrm>
                <a:off x="-5858" y="-1"/>
                <a:ext cx="3060700" cy="6523271"/>
              </a:xfrm>
              <a:prstGeom prst="rect">
                <a:avLst/>
              </a:prstGeom>
            </p:spPr>
          </p:pic>
        </p:grpSp>
      </p:grpSp>
      <p:sp>
        <p:nvSpPr>
          <p:cNvPr id="16" name="CuadroTexto 15">
            <a:extLst>
              <a:ext uri="{FF2B5EF4-FFF2-40B4-BE49-F238E27FC236}">
                <a16:creationId xmlns:a16="http://schemas.microsoft.com/office/drawing/2014/main" id="{6C435F5D-9E72-EE4D-B666-EBA7731CAEE5}"/>
              </a:ext>
            </a:extLst>
          </p:cNvPr>
          <p:cNvSpPr txBox="1"/>
          <p:nvPr/>
        </p:nvSpPr>
        <p:spPr>
          <a:xfrm>
            <a:off x="3444705" y="4287278"/>
            <a:ext cx="3672087" cy="150810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Solución</a:t>
            </a:r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propuesta</a:t>
            </a:r>
            <a:endParaRPr lang="ca-ES" sz="2000" dirty="0">
              <a:solidFill>
                <a:srgbClr val="D50283"/>
              </a:solidFill>
              <a:latin typeface="Safiro SemiBold" pitchFamily="2" charset="77"/>
              <a:cs typeface="Arial" panose="020B0604020202020204" pitchFamily="34" charset="0"/>
            </a:endParaRPr>
          </a:p>
          <a:p>
            <a:endParaRPr lang="ca-ES" sz="20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Se ha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usado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la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herramienta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Power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BI por la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escasez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tiempo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y por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su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flexibilidad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y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capacidades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visualización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.</a:t>
            </a:r>
            <a:b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</a:br>
            <a:endParaRPr lang="ca-ES" sz="1200" i="1" dirty="0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endParaRPr lang="ca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D4EDCD5-E2A4-5F4C-AB68-97BAC45C89FF}"/>
              </a:ext>
            </a:extLst>
          </p:cNvPr>
          <p:cNvSpPr txBox="1"/>
          <p:nvPr/>
        </p:nvSpPr>
        <p:spPr>
          <a:xfrm>
            <a:off x="3316020" y="735720"/>
            <a:ext cx="8482273" cy="4446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dirty="0">
                <a:solidFill>
                  <a:srgbClr val="D50283"/>
                </a:solidFill>
                <a:latin typeface="Montserrat"/>
              </a:rPr>
              <a:t>RETO </a:t>
            </a:r>
            <a:r>
              <a:rPr lang="ca-ES" sz="3600" b="1" spc="-1" dirty="0">
                <a:latin typeface="Montserrat"/>
              </a:rPr>
              <a:t>3</a:t>
            </a:r>
            <a:endParaRPr lang="ca-ES" sz="3600" spc="-1" dirty="0">
              <a:solidFill>
                <a:srgbClr val="222222"/>
              </a:solidFill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3330233-10C5-2288-1E2A-869057F006D0}"/>
              </a:ext>
            </a:extLst>
          </p:cNvPr>
          <p:cNvSpPr txBox="1"/>
          <p:nvPr/>
        </p:nvSpPr>
        <p:spPr>
          <a:xfrm>
            <a:off x="3444705" y="2096963"/>
            <a:ext cx="3672087" cy="158504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Motivación</a:t>
            </a:r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 y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análisis</a:t>
            </a:r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previa</a:t>
            </a:r>
            <a:endParaRPr lang="ca-ES" sz="2000" dirty="0">
              <a:solidFill>
                <a:srgbClr val="D50283"/>
              </a:solidFill>
              <a:latin typeface="Safiro SemiBold" pitchFamily="2" charset="77"/>
              <a:cs typeface="Arial" panose="020B0604020202020204" pitchFamily="34" charset="0"/>
            </a:endParaRPr>
          </a:p>
          <a:p>
            <a:endParaRPr lang="ca-ES" sz="11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La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motivación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ha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sido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desarrollar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un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proyecto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 anàlisis de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datos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en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poco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tiempo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.</a:t>
            </a:r>
          </a:p>
          <a:p>
            <a:endParaRPr lang="ca-ES" sz="1200" i="1" dirty="0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Los puntós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débiles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eran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no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conocerse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previamente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y tenir que decidir ràpidament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qué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reto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realizar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.</a:t>
            </a:r>
            <a:endParaRPr lang="ca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7028BD5-6BDD-A5C7-03E4-B2ACFD7D7E5B}"/>
              </a:ext>
            </a:extLst>
          </p:cNvPr>
          <p:cNvSpPr txBox="1"/>
          <p:nvPr/>
        </p:nvSpPr>
        <p:spPr>
          <a:xfrm>
            <a:off x="7752930" y="2096963"/>
            <a:ext cx="3918362" cy="10002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ca-ES" sz="2000" dirty="0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Impacto </a:t>
            </a:r>
            <a:r>
              <a:rPr lang="ca-ES" sz="2000" dirty="0" err="1">
                <a:solidFill>
                  <a:srgbClr val="D50283"/>
                </a:solidFill>
                <a:latin typeface="Safiro SemiBold" pitchFamily="2" charset="77"/>
                <a:cs typeface="Arial" panose="020B0604020202020204" pitchFamily="34" charset="0"/>
              </a:rPr>
              <a:t>esperado</a:t>
            </a:r>
            <a:endParaRPr lang="ca-ES" sz="2000" dirty="0">
              <a:solidFill>
                <a:srgbClr val="D50283"/>
              </a:solidFill>
              <a:latin typeface="Safiro SemiBold" pitchFamily="2" charset="77"/>
              <a:cs typeface="Arial" panose="020B0604020202020204" pitchFamily="34" charset="0"/>
            </a:endParaRPr>
          </a:p>
          <a:p>
            <a:endParaRPr lang="ca-ES" sz="1100" dirty="0">
              <a:latin typeface="Montserrat" panose="00000500000000000000" pitchFamily="2" charset="0"/>
              <a:cs typeface="Arial" panose="020B0604020202020204" pitchFamily="34" charset="0"/>
            </a:endParaRPr>
          </a:p>
          <a:p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Hemos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desarrollado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un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proyecto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muy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visual para facilitar el uso por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parte</a:t>
            </a:r>
            <a:r>
              <a:rPr lang="ca-ES" sz="1200" i="1" dirty="0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 de los </a:t>
            </a:r>
            <a:r>
              <a:rPr lang="ca-ES" sz="1200" i="1" dirty="0" err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usarioss</a:t>
            </a:r>
            <a:r>
              <a:rPr lang="ca-ES" sz="1200" i="1">
                <a:latin typeface="Montserrat" panose="00000500000000000000" pitchFamily="2" charset="0"/>
                <a:ea typeface="GulimChe" panose="020B0503020000020004" pitchFamily="49" charset="-127"/>
                <a:cs typeface="Arial" panose="020B0604020202020204" pitchFamily="34" charset="0"/>
              </a:rPr>
              <a:t>.</a:t>
            </a:r>
            <a:endParaRPr lang="ca-ES" sz="1200" i="1" noProof="0" dirty="0">
              <a:latin typeface="Montserrat" panose="00000500000000000000" pitchFamily="2" charset="0"/>
              <a:ea typeface="GulimChe" panose="020B0503020000020004" pitchFamily="49" charset="-127"/>
              <a:cs typeface="Arial" panose="020B0604020202020204" pitchFamily="34" charset="0"/>
            </a:endParaRPr>
          </a:p>
          <a:p>
            <a:endParaRPr lang="ca-E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0293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4ECAD117-5B1F-B44C-AEBF-343DCE664451}"/>
              </a:ext>
            </a:extLst>
          </p:cNvPr>
          <p:cNvSpPr/>
          <p:nvPr/>
        </p:nvSpPr>
        <p:spPr>
          <a:xfrm>
            <a:off x="0" y="2055412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43D8F45-9E4F-D44D-B77D-BA51BCD093A6}"/>
              </a:ext>
            </a:extLst>
          </p:cNvPr>
          <p:cNvSpPr txBox="1"/>
          <p:nvPr/>
        </p:nvSpPr>
        <p:spPr>
          <a:xfrm>
            <a:off x="277080" y="1153164"/>
            <a:ext cx="110928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noProof="0">
                <a:solidFill>
                  <a:srgbClr val="D50283"/>
                </a:solidFill>
                <a:latin typeface="Montserrat Bold"/>
              </a:rPr>
              <a:t>Frontend</a:t>
            </a:r>
            <a:endParaRPr lang="es-ES" sz="3600" b="1">
              <a:solidFill>
                <a:srgbClr val="424242"/>
              </a:solidFill>
              <a:latin typeface="Montserrat Bol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72CFA11C-FAE3-2E42-AD27-270E66475239}"/>
              </a:ext>
            </a:extLst>
          </p:cNvPr>
          <p:cNvSpPr txBox="1"/>
          <p:nvPr/>
        </p:nvSpPr>
        <p:spPr>
          <a:xfrm>
            <a:off x="406434" y="2556398"/>
            <a:ext cx="2942459" cy="30773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UX/UI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Además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de la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funcionalidad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técnica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, explicar como se ha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priorizado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la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experiencia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del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usuario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Qué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diseño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se ha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seguido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y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porque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?</a:t>
            </a:r>
            <a:endParaRPr lang="ca-ES" sz="1000" i="1" noProof="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Qué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soluciones UI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innovadoras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se han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implementado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?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D5AD4D6A-DA23-1442-ABD9-617EB7CC4FE3}"/>
              </a:ext>
            </a:extLst>
          </p:cNvPr>
          <p:cNvCxnSpPr>
            <a:cxnSpLocks/>
          </p:cNvCxnSpPr>
          <p:nvPr/>
        </p:nvCxnSpPr>
        <p:spPr>
          <a:xfrm flipH="1">
            <a:off x="7927316" y="-56877"/>
            <a:ext cx="339898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D992D960-D349-F74D-9C67-3ACA28D4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9D45679-5DE2-F202-CB7F-47E7F70371C6}"/>
              </a:ext>
            </a:extLst>
          </p:cNvPr>
          <p:cNvSpPr txBox="1"/>
          <p:nvPr/>
        </p:nvSpPr>
        <p:spPr>
          <a:xfrm>
            <a:off x="3989788" y="2556398"/>
            <a:ext cx="2942459" cy="2538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Herramientas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empleadas</a:t>
            </a:r>
            <a:endParaRPr lang="ca-ES" sz="1000" b="1" dirty="0">
              <a:solidFill>
                <a:srgbClr val="D50283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Mencionar las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tecnologias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o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frameworks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utilizados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(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React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Angular, etc.) y como estos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aportan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al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rendimiento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mantenibilidad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o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escalabilidad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la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aplicación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EE21A8E-0492-1DB4-C0FD-AF0A28AAE864}"/>
              </a:ext>
            </a:extLst>
          </p:cNvPr>
          <p:cNvSpPr txBox="1"/>
          <p:nvPr/>
        </p:nvSpPr>
        <p:spPr>
          <a:xfrm>
            <a:off x="8180366" y="2556398"/>
            <a:ext cx="2826038" cy="22309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Responsive</a:t>
            </a:r>
            <a:endParaRPr lang="ca-ES" sz="1000" b="1" dirty="0">
              <a:solidFill>
                <a:srgbClr val="D50283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Comentar como se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asegura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la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adaptabilidad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diferentes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dispositivos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  <a:endParaRPr lang="ca-ES" sz="1000" i="1" noProof="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Qué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diseño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se ha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seguido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y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porque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?</a:t>
            </a:r>
            <a:endParaRPr lang="ca-ES" sz="1000" i="1" noProof="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90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38209-F566-4825-A3C6-548F7097A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8946C4EC-C0AF-092A-6528-1DFEA7D66FA8}"/>
              </a:ext>
            </a:extLst>
          </p:cNvPr>
          <p:cNvSpPr/>
          <p:nvPr/>
        </p:nvSpPr>
        <p:spPr>
          <a:xfrm>
            <a:off x="0" y="2035534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78AFD5A1-58D7-F04F-D4F0-3402EE95A76C}"/>
              </a:ext>
            </a:extLst>
          </p:cNvPr>
          <p:cNvSpPr txBox="1"/>
          <p:nvPr/>
        </p:nvSpPr>
        <p:spPr>
          <a:xfrm>
            <a:off x="277080" y="1153164"/>
            <a:ext cx="110928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noProof="0">
                <a:solidFill>
                  <a:srgbClr val="D50283"/>
                </a:solidFill>
                <a:latin typeface="Montserrat Bold"/>
              </a:rPr>
              <a:t>Backend</a:t>
            </a:r>
            <a:endParaRPr lang="es-ES" sz="3600" b="1">
              <a:solidFill>
                <a:srgbClr val="424242"/>
              </a:solidFill>
              <a:latin typeface="Montserrat Bol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12413E7C-A046-DBD0-C245-31368DCACA55}"/>
              </a:ext>
            </a:extLst>
          </p:cNvPr>
          <p:cNvSpPr txBox="1"/>
          <p:nvPr/>
        </p:nvSpPr>
        <p:spPr>
          <a:xfrm>
            <a:off x="406434" y="2556398"/>
            <a:ext cx="2942459" cy="2077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Arquitectura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pt-BR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Explicar </a:t>
            </a:r>
            <a:r>
              <a:rPr lang="pt-BR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la</a:t>
            </a:r>
            <a:r>
              <a:rPr lang="pt-BR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pt-BR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arquitectura</a:t>
            </a:r>
            <a:r>
              <a:rPr lang="pt-BR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utilizada (monolítica, </a:t>
            </a:r>
            <a:r>
              <a:rPr lang="pt-BR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microservicios</a:t>
            </a:r>
            <a:r>
              <a:rPr lang="pt-BR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pt-BR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serverless</a:t>
            </a:r>
            <a:r>
              <a:rPr lang="pt-BR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etc.) y porque se há elegido </a:t>
            </a:r>
            <a:r>
              <a:rPr lang="pt-BR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esta estrutura.</a:t>
            </a:r>
            <a:endParaRPr lang="pt-BR" sz="1000" i="1" noProof="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pic>
        <p:nvPicPr>
          <p:cNvPr id="34" name="Imagen 33">
            <a:extLst>
              <a:ext uri="{FF2B5EF4-FFF2-40B4-BE49-F238E27FC236}">
                <a16:creationId xmlns:a16="http://schemas.microsoft.com/office/drawing/2014/main" id="{2830A797-4230-96C0-9E1D-BCA887628B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BE0191E8-F3E3-1C70-C660-1A06AC1C395D}"/>
              </a:ext>
            </a:extLst>
          </p:cNvPr>
          <p:cNvSpPr txBox="1"/>
          <p:nvPr/>
        </p:nvSpPr>
        <p:spPr>
          <a:xfrm>
            <a:off x="3989788" y="2556398"/>
            <a:ext cx="2942459" cy="253877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Escalabilidad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i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seguridad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Detallar como se ha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diseñado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el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backend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para escalar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según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la demanda,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así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como las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medidas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seguridad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implementadas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para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proteger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los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datos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y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la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integridad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la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aplicación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3A49295-6F89-4DE5-55F3-CBFDE2D33F56}"/>
              </a:ext>
            </a:extLst>
          </p:cNvPr>
          <p:cNvSpPr txBox="1"/>
          <p:nvPr/>
        </p:nvSpPr>
        <p:spPr>
          <a:xfrm>
            <a:off x="8180366" y="2556398"/>
            <a:ext cx="2826038" cy="207710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Integración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con el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frontend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Explicar como se ha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diseñado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la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comunicación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entre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frontend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y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backend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(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APIs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,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RESTful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).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3048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FA0A-D1BB-462E-9D7D-5B0100802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>
            <a:extLst>
              <a:ext uri="{FF2B5EF4-FFF2-40B4-BE49-F238E27FC236}">
                <a16:creationId xmlns:a16="http://schemas.microsoft.com/office/drawing/2014/main" id="{F197057F-2495-B9ED-E0F4-2D64800201F8}"/>
              </a:ext>
            </a:extLst>
          </p:cNvPr>
          <p:cNvSpPr/>
          <p:nvPr/>
        </p:nvSpPr>
        <p:spPr>
          <a:xfrm>
            <a:off x="0" y="2035534"/>
            <a:ext cx="12192000" cy="4822466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AE6C829-1270-500F-97DF-EFDAC0C61EF8}"/>
              </a:ext>
            </a:extLst>
          </p:cNvPr>
          <p:cNvSpPr txBox="1"/>
          <p:nvPr/>
        </p:nvSpPr>
        <p:spPr>
          <a:xfrm>
            <a:off x="277080" y="1153164"/>
            <a:ext cx="1887782" cy="44646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0000"/>
              </a:lnSpc>
            </a:pPr>
            <a:r>
              <a:rPr lang="ca-ES" sz="3600" b="1" spc="-1" noProof="0" dirty="0" err="1">
                <a:solidFill>
                  <a:srgbClr val="D50283"/>
                </a:solidFill>
                <a:latin typeface="Montserrat Bold"/>
              </a:rPr>
              <a:t>Datos</a:t>
            </a:r>
            <a:endParaRPr lang="es-ES" sz="3600" b="1" dirty="0">
              <a:solidFill>
                <a:srgbClr val="424242"/>
              </a:solidFill>
              <a:latin typeface="Montserrat Bold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634636BF-F078-232B-6A74-DA2B6913B8A6}"/>
              </a:ext>
            </a:extLst>
          </p:cNvPr>
          <p:cNvSpPr txBox="1"/>
          <p:nvPr/>
        </p:nvSpPr>
        <p:spPr>
          <a:xfrm>
            <a:off x="406434" y="2556398"/>
            <a:ext cx="2942459" cy="24618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Análisis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de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datos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Se han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usado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consultas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Power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BI y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dataframes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Pandas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en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Python</a:t>
            </a:r>
            <a:endParaRPr lang="ca-ES" sz="1000" i="1" noProof="0" dirty="0">
              <a:solidFill>
                <a:schemeClr val="bg2"/>
              </a:solidFill>
              <a:latin typeface="Montserrat" panose="00000500000000000000" pitchFamily="2" charset="0"/>
            </a:endParaRP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Se han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implementado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visualizaciones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en </a:t>
            </a:r>
            <a:r>
              <a:rPr lang="ca-ES" sz="1000" i="1" noProof="0" dirty="0" err="1">
                <a:solidFill>
                  <a:schemeClr val="bg2"/>
                </a:solidFill>
                <a:latin typeface="Montserrat" panose="00000500000000000000" pitchFamily="2" charset="0"/>
              </a:rPr>
              <a:t>Power</a:t>
            </a:r>
            <a:r>
              <a:rPr lang="ca-ES" sz="1000" i="1" noProof="0" dirty="0">
                <a:solidFill>
                  <a:schemeClr val="bg2"/>
                </a:solidFill>
                <a:latin typeface="Montserrat" panose="00000500000000000000" pitchFamily="2" charset="0"/>
              </a:rPr>
              <a:t> BI</a:t>
            </a:r>
          </a:p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0359E70F-AD36-3E48-271E-9F4159250259}"/>
              </a:ext>
            </a:extLst>
          </p:cNvPr>
          <p:cNvCxnSpPr>
            <a:cxnSpLocks/>
          </p:cNvCxnSpPr>
          <p:nvPr/>
        </p:nvCxnSpPr>
        <p:spPr>
          <a:xfrm flipH="1">
            <a:off x="7927316" y="-56877"/>
            <a:ext cx="3398981" cy="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Imagen 33">
            <a:extLst>
              <a:ext uri="{FF2B5EF4-FFF2-40B4-BE49-F238E27FC236}">
                <a16:creationId xmlns:a16="http://schemas.microsoft.com/office/drawing/2014/main" id="{28CB93A4-D982-E611-B612-50FC657B78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671293" y="250632"/>
            <a:ext cx="254000" cy="247804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716F0688-5E8B-0F0A-E238-B857CF795E01}"/>
              </a:ext>
            </a:extLst>
          </p:cNvPr>
          <p:cNvSpPr txBox="1"/>
          <p:nvPr/>
        </p:nvSpPr>
        <p:spPr>
          <a:xfrm>
            <a:off x="3989788" y="2556398"/>
            <a:ext cx="2942459" cy="192321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i="1" dirty="0" err="1">
                <a:solidFill>
                  <a:srgbClr val="D50283"/>
                </a:solidFill>
                <a:latin typeface="Montserrat" panose="00000500000000000000" pitchFamily="2" charset="0"/>
              </a:rPr>
              <a:t>Insights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obtenidos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Analizando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los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datos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se vió que en abril de 2023 se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produce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un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descenso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brusco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del consumo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doméstico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. Lo hemos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asociado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a la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sequía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y a las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medididas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excepcionales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.</a:t>
            </a: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6C28FEF-34B3-260D-0AC5-5D2F32492FDD}"/>
              </a:ext>
            </a:extLst>
          </p:cNvPr>
          <p:cNvSpPr txBox="1"/>
          <p:nvPr/>
        </p:nvSpPr>
        <p:spPr>
          <a:xfrm>
            <a:off x="8180366" y="2556398"/>
            <a:ext cx="2826038" cy="16923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 algn="ctr">
              <a:spcBef>
                <a:spcPts val="975"/>
              </a:spcBef>
              <a:spcAft>
                <a:spcPts val="225"/>
              </a:spcAft>
            </a:pP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Gestión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de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grandes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volumenes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de </a:t>
            </a:r>
            <a:r>
              <a:rPr lang="ca-ES" sz="1000" b="1" dirty="0" err="1">
                <a:solidFill>
                  <a:srgbClr val="D50283"/>
                </a:solidFill>
                <a:latin typeface="Montserrat" panose="00000500000000000000" pitchFamily="2" charset="0"/>
              </a:rPr>
              <a:t>datos</a:t>
            </a:r>
            <a:r>
              <a:rPr lang="ca-ES" sz="1000" b="1" dirty="0">
                <a:solidFill>
                  <a:srgbClr val="D50283"/>
                </a:solidFill>
                <a:latin typeface="Montserrat" panose="00000500000000000000" pitchFamily="2" charset="0"/>
              </a:rPr>
              <a:t> </a:t>
            </a:r>
          </a:p>
          <a:p>
            <a:pPr marL="171450" indent="-171450">
              <a:lnSpc>
                <a:spcPct val="150000"/>
              </a:lnSpc>
              <a:spcBef>
                <a:spcPts val="975"/>
              </a:spcBef>
              <a:spcAft>
                <a:spcPts val="225"/>
              </a:spcAft>
              <a:buFont typeface="Arial" panose="020B0604020202020204" pitchFamily="34" charset="0"/>
              <a:buChar char="•"/>
            </a:pP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El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volumen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reducido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de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datos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hacía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que no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hiciera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falta usar </a:t>
            </a:r>
            <a:r>
              <a:rPr lang="ca-ES" sz="1000" i="1" dirty="0" err="1">
                <a:solidFill>
                  <a:schemeClr val="bg2"/>
                </a:solidFill>
                <a:latin typeface="Montserrat" panose="00000500000000000000" pitchFamily="2" charset="0"/>
              </a:rPr>
              <a:t>técnicas</a:t>
            </a:r>
            <a:r>
              <a:rPr lang="ca-ES" sz="1000" i="1" dirty="0">
                <a:solidFill>
                  <a:schemeClr val="bg2"/>
                </a:solidFill>
                <a:latin typeface="Montserrat" panose="00000500000000000000" pitchFamily="2" charset="0"/>
              </a:rPr>
              <a:t> de Big Data.</a:t>
            </a: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300"/>
              </a:spcAft>
            </a:pPr>
            <a:endParaRPr lang="ca-ES" sz="1000" noProof="0" dirty="0">
              <a:solidFill>
                <a:srgbClr val="424242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395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EB6C2-C9C1-06A0-F923-6258078E7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ángulo 16">
            <a:extLst>
              <a:ext uri="{FF2B5EF4-FFF2-40B4-BE49-F238E27FC236}">
                <a16:creationId xmlns:a16="http://schemas.microsoft.com/office/drawing/2014/main" id="{F237BD88-19B2-31DB-ACBB-A9F11C6D5953}"/>
              </a:ext>
            </a:extLst>
          </p:cNvPr>
          <p:cNvSpPr/>
          <p:nvPr/>
        </p:nvSpPr>
        <p:spPr>
          <a:xfrm>
            <a:off x="6626" y="1687469"/>
            <a:ext cx="12192000" cy="5170531"/>
          </a:xfrm>
          <a:prstGeom prst="rect">
            <a:avLst/>
          </a:prstGeom>
          <a:solidFill>
            <a:srgbClr val="F7F7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D5CC445-C487-3ECD-EBD9-FA53CCFD7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899" y="632677"/>
            <a:ext cx="3426501" cy="444674"/>
          </a:xfrm>
        </p:spPr>
        <p:txBody>
          <a:bodyPr/>
          <a:lstStyle/>
          <a:p>
            <a:pPr marL="0" marR="0" lvl="0" indent="0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tabLst/>
              <a:defRPr/>
            </a:pPr>
            <a:r>
              <a:rPr kumimoji="0" lang="ca-ES" sz="3600" b="1" i="0" u="none" strike="noStrike" kern="1200" cap="none" spc="-1" normalizeH="0" baseline="0" noProof="0" dirty="0" err="1">
                <a:ln>
                  <a:noFill/>
                </a:ln>
                <a:solidFill>
                  <a:srgbClr val="D50283"/>
                </a:solidFill>
                <a:effectLst/>
                <a:uLnTx/>
                <a:uFillTx/>
                <a:latin typeface="Montserrat"/>
                <a:ea typeface="DejaVu Sans"/>
              </a:rPr>
              <a:t>Funcionalidad</a:t>
            </a:r>
            <a:endParaRPr lang="es-ES" dirty="0">
              <a:solidFill>
                <a:srgbClr val="D50283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8B9E000-759D-EED8-EB71-7DFDD08E24D3}"/>
              </a:ext>
            </a:extLst>
          </p:cNvPr>
          <p:cNvSpPr/>
          <p:nvPr/>
        </p:nvSpPr>
        <p:spPr>
          <a:xfrm>
            <a:off x="980181" y="2315715"/>
            <a:ext cx="3748127" cy="3916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5" name="Connector de fletxa recta 6">
            <a:extLst>
              <a:ext uri="{FF2B5EF4-FFF2-40B4-BE49-F238E27FC236}">
                <a16:creationId xmlns:a16="http://schemas.microsoft.com/office/drawing/2014/main" id="{8B3A897B-9A8D-F54E-052C-68AB17C6A48F}"/>
              </a:ext>
            </a:extLst>
          </p:cNvPr>
          <p:cNvCxnSpPr>
            <a:cxnSpLocks/>
          </p:cNvCxnSpPr>
          <p:nvPr/>
        </p:nvCxnSpPr>
        <p:spPr>
          <a:xfrm>
            <a:off x="980181" y="2306806"/>
            <a:ext cx="3760690" cy="0"/>
          </a:xfrm>
          <a:prstGeom prst="straightConnector1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CuadroTexto 4">
            <a:extLst>
              <a:ext uri="{FF2B5EF4-FFF2-40B4-BE49-F238E27FC236}">
                <a16:creationId xmlns:a16="http://schemas.microsoft.com/office/drawing/2014/main" id="{A8D0A844-E123-B6F1-16BE-F256F831A2F4}"/>
              </a:ext>
            </a:extLst>
          </p:cNvPr>
          <p:cNvSpPr txBox="1"/>
          <p:nvPr/>
        </p:nvSpPr>
        <p:spPr>
          <a:xfrm>
            <a:off x="1239142" y="3229263"/>
            <a:ext cx="4718444" cy="461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ca-ES" b="1" dirty="0" err="1">
                <a:solidFill>
                  <a:srgbClr val="000000"/>
                </a:solidFill>
                <a:latin typeface="Montserrat"/>
              </a:rPr>
              <a:t>Demostración</a:t>
            </a:r>
            <a:r>
              <a:rPr lang="ca-ES" b="1" dirty="0">
                <a:solidFill>
                  <a:srgbClr val="000000"/>
                </a:solidFill>
                <a:latin typeface="Montserrat"/>
              </a:rPr>
              <a:t> de uso</a:t>
            </a:r>
            <a:endParaRPr lang="ca-ES" b="1" dirty="0">
              <a:latin typeface="Montserrat"/>
            </a:endParaRPr>
          </a:p>
        </p:txBody>
      </p:sp>
      <p:sp>
        <p:nvSpPr>
          <p:cNvPr id="13" name="CuadroTexto 4">
            <a:extLst>
              <a:ext uri="{FF2B5EF4-FFF2-40B4-BE49-F238E27FC236}">
                <a16:creationId xmlns:a16="http://schemas.microsoft.com/office/drawing/2014/main" id="{CADC5581-207D-50B0-A523-1645CA464154}"/>
              </a:ext>
            </a:extLst>
          </p:cNvPr>
          <p:cNvSpPr txBox="1"/>
          <p:nvPr/>
        </p:nvSpPr>
        <p:spPr>
          <a:xfrm>
            <a:off x="1239142" y="3829813"/>
            <a:ext cx="3114027" cy="2146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spcBef>
                <a:spcPts val="1000"/>
              </a:spcBef>
              <a:buFont typeface="Arial"/>
              <a:buChar char="•"/>
              <a:defRPr/>
            </a:pP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Mostrar un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ejemplo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práctico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de como un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usuario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interactuaria </a:t>
            </a:r>
            <a:r>
              <a:rPr lang="ca-ES" sz="1050" i="1" dirty="0">
                <a:solidFill>
                  <a:schemeClr val="bg2"/>
                </a:solidFill>
                <a:latin typeface="Montserrat"/>
              </a:rPr>
              <a:t>con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la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aplicación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.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Incluir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 casos de</a:t>
            </a:r>
            <a:r>
              <a:rPr lang="ca-ES" sz="1050" i="1" dirty="0">
                <a:solidFill>
                  <a:schemeClr val="bg2"/>
                </a:solidFill>
                <a:latin typeface="Montserrat"/>
              </a:rPr>
              <a:t> u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so </a:t>
            </a:r>
            <a:r>
              <a:rPr kumimoji="0" lang="ca-ES" sz="1050" i="1" u="none" strike="noStrike" kern="1200" cap="none" spc="0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representativos</a:t>
            </a:r>
            <a:r>
              <a:rPr kumimoji="0" lang="ca-ES" sz="1050" i="1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lang="ca-ES" sz="1050" dirty="0" err="1">
                <a:solidFill>
                  <a:schemeClr val="bg2"/>
                </a:solidFill>
                <a:latin typeface="Montserrat"/>
              </a:rPr>
              <a:t>Acceso</a:t>
            </a:r>
            <a:r>
              <a:rPr lang="ca-ES" sz="1050" dirty="0">
                <a:solidFill>
                  <a:schemeClr val="bg2"/>
                </a:solidFill>
                <a:latin typeface="Montserrat"/>
              </a:rPr>
              <a:t> a través del </a:t>
            </a:r>
            <a:r>
              <a:rPr lang="ca-ES" sz="1050" dirty="0" err="1">
                <a:solidFill>
                  <a:schemeClr val="bg2"/>
                </a:solidFill>
                <a:latin typeface="Montserrat"/>
              </a:rPr>
              <a:t>Power</a:t>
            </a:r>
            <a:r>
              <a:rPr lang="ca-ES" sz="1050" dirty="0">
                <a:solidFill>
                  <a:schemeClr val="bg2"/>
                </a:solidFill>
                <a:latin typeface="Montserrat"/>
              </a:rPr>
              <a:t> BI</a:t>
            </a:r>
            <a:endParaRPr lang="ca-ES" sz="105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ca-ES" sz="105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XXXX</a:t>
            </a:r>
            <a:endParaRPr lang="ca-ES" sz="105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ca-ES" sz="1050" i="0" u="none" strike="noStrike" kern="1200" cap="none" spc="0" normalizeH="0" baseline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Montserrat"/>
              </a:rPr>
              <a:t>XXXX</a:t>
            </a:r>
            <a:endParaRPr lang="ca-ES" sz="1400" i="0" u="none" strike="noStrike" kern="1200" cap="none" spc="0" normalizeH="0" baseline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Montserrat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9E1A70F1-580B-330F-E7CA-0F333E87DFF9}"/>
              </a:ext>
            </a:extLst>
          </p:cNvPr>
          <p:cNvSpPr/>
          <p:nvPr/>
        </p:nvSpPr>
        <p:spPr>
          <a:xfrm>
            <a:off x="6234416" y="2309089"/>
            <a:ext cx="4511737" cy="391623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cxnSp>
        <p:nvCxnSpPr>
          <p:cNvPr id="11" name="Connector de fletxa recta 6">
            <a:extLst>
              <a:ext uri="{FF2B5EF4-FFF2-40B4-BE49-F238E27FC236}">
                <a16:creationId xmlns:a16="http://schemas.microsoft.com/office/drawing/2014/main" id="{06C9F718-E6EF-82F3-E6E2-162BC21FFA12}"/>
              </a:ext>
            </a:extLst>
          </p:cNvPr>
          <p:cNvCxnSpPr>
            <a:cxnSpLocks/>
          </p:cNvCxnSpPr>
          <p:nvPr/>
        </p:nvCxnSpPr>
        <p:spPr>
          <a:xfrm>
            <a:off x="6234417" y="2300839"/>
            <a:ext cx="4511736" cy="0"/>
          </a:xfrm>
          <a:prstGeom prst="straightConnector1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Subtítulo 2">
            <a:extLst>
              <a:ext uri="{FF2B5EF4-FFF2-40B4-BE49-F238E27FC236}">
                <a16:creationId xmlns:a16="http://schemas.microsoft.com/office/drawing/2014/main" id="{16B46CBC-7EFE-7D66-D1C7-79E8555D8AD0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6480824" y="3891625"/>
            <a:ext cx="4593719" cy="1845890"/>
          </a:xfrm>
        </p:spPr>
        <p:txBody>
          <a:bodyPr numCol="1"/>
          <a:lstStyle/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Hemos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encontrado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dificultades para correlacionar las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distintas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bases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datos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.</a:t>
            </a:r>
            <a:endParaRPr lang="ca-ES" sz="1050" i="1" dirty="0">
              <a:solidFill>
                <a:schemeClr val="bg2"/>
              </a:solidFill>
              <a:latin typeface="Montserrat"/>
            </a:endParaRP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Caso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limitacióm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2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Caso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limitación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3</a:t>
            </a:r>
          </a:p>
          <a:p>
            <a:pPr marL="228600" indent="-228600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/>
            </a:pP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Caso de </a:t>
            </a:r>
            <a:r>
              <a:rPr lang="ca-ES" sz="1050" i="1" dirty="0" err="1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limitación</a:t>
            </a:r>
            <a:r>
              <a:rPr lang="ca-ES" sz="1050" i="1" dirty="0">
                <a:solidFill>
                  <a:schemeClr val="bg2"/>
                </a:solidFill>
                <a:latin typeface="Montserrat"/>
                <a:ea typeface="+mn-ea"/>
                <a:cs typeface="+mn-cs"/>
              </a:rPr>
              <a:t> 4</a:t>
            </a:r>
            <a:endParaRPr lang="ca-ES" sz="1400" i="1" dirty="0">
              <a:solidFill>
                <a:schemeClr val="bg2"/>
              </a:solidFill>
              <a:latin typeface="Montserrat"/>
            </a:endParaRPr>
          </a:p>
          <a:p>
            <a:endParaRPr lang="es-ES" sz="1800" dirty="0">
              <a:solidFill>
                <a:srgbClr val="000000"/>
              </a:solidFill>
              <a:latin typeface="Segoe UI" panose="020B0502040204020203" pitchFamily="34" charset="0"/>
            </a:endParaRPr>
          </a:p>
        </p:txBody>
      </p:sp>
      <p:sp>
        <p:nvSpPr>
          <p:cNvPr id="16" name="CuadroTexto 4">
            <a:extLst>
              <a:ext uri="{FF2B5EF4-FFF2-40B4-BE49-F238E27FC236}">
                <a16:creationId xmlns:a16="http://schemas.microsoft.com/office/drawing/2014/main" id="{B7F7295F-6C20-8E7B-4B4E-8BD091B15940}"/>
              </a:ext>
            </a:extLst>
          </p:cNvPr>
          <p:cNvSpPr txBox="1"/>
          <p:nvPr/>
        </p:nvSpPr>
        <p:spPr>
          <a:xfrm>
            <a:off x="6356099" y="3229263"/>
            <a:ext cx="4718444" cy="4610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s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0"/>
              </a:spcBef>
              <a:defRPr/>
            </a:pPr>
            <a:r>
              <a:rPr lang="ca-ES" b="1" dirty="0" err="1">
                <a:solidFill>
                  <a:srgbClr val="000000"/>
                </a:solidFill>
                <a:latin typeface="Montserrat"/>
              </a:rPr>
              <a:t>Limitaciones</a:t>
            </a:r>
            <a:endParaRPr lang="ca-ES" b="1" dirty="0">
              <a:latin typeface="Montserrat"/>
            </a:endParaRP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4BCCCD8F-10DB-4AF0-7FB3-6957DAAE039B}"/>
              </a:ext>
            </a:extLst>
          </p:cNvPr>
          <p:cNvGrpSpPr/>
          <p:nvPr/>
        </p:nvGrpSpPr>
        <p:grpSpPr>
          <a:xfrm>
            <a:off x="1349740" y="2497039"/>
            <a:ext cx="432867" cy="579072"/>
            <a:chOff x="1349740" y="2497039"/>
            <a:chExt cx="432867" cy="579072"/>
          </a:xfrm>
        </p:grpSpPr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38A17F56-BE4F-D6BC-92ED-C1C02EC62C30}"/>
                </a:ext>
              </a:extLst>
            </p:cNvPr>
            <p:cNvSpPr/>
            <p:nvPr/>
          </p:nvSpPr>
          <p:spPr>
            <a:xfrm>
              <a:off x="1349740" y="2497039"/>
              <a:ext cx="432867" cy="526765"/>
            </a:xfrm>
            <a:custGeom>
              <a:avLst/>
              <a:gdLst>
                <a:gd name="connsiteX0" fmla="*/ 301779 w 432867"/>
                <a:gd name="connsiteY0" fmla="*/ 299757 h 526765"/>
                <a:gd name="connsiteX1" fmla="*/ 389096 w 432867"/>
                <a:gd name="connsiteY1" fmla="*/ 345844 h 526765"/>
                <a:gd name="connsiteX2" fmla="*/ 407156 w 432867"/>
                <a:gd name="connsiteY2" fmla="*/ 381665 h 526765"/>
                <a:gd name="connsiteX3" fmla="*/ 419126 w 432867"/>
                <a:gd name="connsiteY3" fmla="*/ 477197 h 526765"/>
                <a:gd name="connsiteX4" fmla="*/ 410780 w 432867"/>
                <a:gd name="connsiteY4" fmla="*/ 496184 h 526765"/>
                <a:gd name="connsiteX5" fmla="*/ 379906 w 432867"/>
                <a:gd name="connsiteY5" fmla="*/ 512084 h 526765"/>
                <a:gd name="connsiteX6" fmla="*/ 379906 w 432867"/>
                <a:gd name="connsiteY6" fmla="*/ 526765 h 526765"/>
                <a:gd name="connsiteX7" fmla="*/ 418403 w 432867"/>
                <a:gd name="connsiteY7" fmla="*/ 507438 h 526765"/>
                <a:gd name="connsiteX8" fmla="*/ 432594 w 432867"/>
                <a:gd name="connsiteY8" fmla="*/ 475555 h 526765"/>
                <a:gd name="connsiteX9" fmla="*/ 420781 w 432867"/>
                <a:gd name="connsiteY9" fmla="*/ 381018 h 526765"/>
                <a:gd name="connsiteX10" fmla="*/ 397952 w 432867"/>
                <a:gd name="connsiteY10" fmla="*/ 335455 h 526765"/>
                <a:gd name="connsiteX11" fmla="*/ 337627 w 432867"/>
                <a:gd name="connsiteY11" fmla="*/ 299526 h 526765"/>
                <a:gd name="connsiteX12" fmla="*/ 339058 w 432867"/>
                <a:gd name="connsiteY12" fmla="*/ 126848 h 526765"/>
                <a:gd name="connsiteX13" fmla="*/ 335011 w 432867"/>
                <a:gd name="connsiteY13" fmla="*/ 92349 h 526765"/>
                <a:gd name="connsiteX14" fmla="*/ 269978 w 432867"/>
                <a:gd name="connsiteY14" fmla="*/ 12758 h 526765"/>
                <a:gd name="connsiteX15" fmla="*/ 253819 w 432867"/>
                <a:gd name="connsiteY15" fmla="*/ 14121 h 526765"/>
                <a:gd name="connsiteX16" fmla="*/ 253056 w 432867"/>
                <a:gd name="connsiteY16" fmla="*/ 14666 h 526765"/>
                <a:gd name="connsiteX17" fmla="*/ 250038 w 432867"/>
                <a:gd name="connsiteY17" fmla="*/ 10449 h 526765"/>
                <a:gd name="connsiteX18" fmla="*/ 236597 w 432867"/>
                <a:gd name="connsiteY18" fmla="*/ 1824 h 526765"/>
                <a:gd name="connsiteX19" fmla="*/ 136296 w 432867"/>
                <a:gd name="connsiteY19" fmla="*/ 29524 h 526765"/>
                <a:gd name="connsiteX20" fmla="*/ 94187 w 432867"/>
                <a:gd name="connsiteY20" fmla="*/ 125131 h 526765"/>
                <a:gd name="connsiteX21" fmla="*/ 95277 w 432867"/>
                <a:gd name="connsiteY21" fmla="*/ 299533 h 526765"/>
                <a:gd name="connsiteX22" fmla="*/ 34898 w 432867"/>
                <a:gd name="connsiteY22" fmla="*/ 335489 h 526765"/>
                <a:gd name="connsiteX23" fmla="*/ 12062 w 432867"/>
                <a:gd name="connsiteY23" fmla="*/ 381052 h 526765"/>
                <a:gd name="connsiteX24" fmla="*/ 263 w 432867"/>
                <a:gd name="connsiteY24" fmla="*/ 475637 h 526765"/>
                <a:gd name="connsiteX25" fmla="*/ 14467 w 432867"/>
                <a:gd name="connsiteY25" fmla="*/ 507431 h 526765"/>
                <a:gd name="connsiteX26" fmla="*/ 52903 w 432867"/>
                <a:gd name="connsiteY26" fmla="*/ 526759 h 526765"/>
                <a:gd name="connsiteX27" fmla="*/ 52903 w 432867"/>
                <a:gd name="connsiteY27" fmla="*/ 512071 h 526765"/>
                <a:gd name="connsiteX28" fmla="*/ 22117 w 432867"/>
                <a:gd name="connsiteY28" fmla="*/ 496177 h 526765"/>
                <a:gd name="connsiteX29" fmla="*/ 13765 w 432867"/>
                <a:gd name="connsiteY29" fmla="*/ 477265 h 526765"/>
                <a:gd name="connsiteX30" fmla="*/ 25653 w 432867"/>
                <a:gd name="connsiteY30" fmla="*/ 382366 h 526765"/>
                <a:gd name="connsiteX31" fmla="*/ 25707 w 432867"/>
                <a:gd name="connsiteY31" fmla="*/ 381685 h 526765"/>
                <a:gd name="connsiteX32" fmla="*/ 43740 w 432867"/>
                <a:gd name="connsiteY32" fmla="*/ 345865 h 526765"/>
                <a:gd name="connsiteX33" fmla="*/ 131030 w 432867"/>
                <a:gd name="connsiteY33" fmla="*/ 299757 h 526765"/>
                <a:gd name="connsiteX34" fmla="*/ 216404 w 432867"/>
                <a:gd name="connsiteY34" fmla="*/ 320195 h 526765"/>
                <a:gd name="connsiteX35" fmla="*/ 301779 w 432867"/>
                <a:gd name="connsiteY35" fmla="*/ 299757 h 526765"/>
                <a:gd name="connsiteX36" fmla="*/ 125389 w 432867"/>
                <a:gd name="connsiteY36" fmla="*/ 287365 h 526765"/>
                <a:gd name="connsiteX37" fmla="*/ 108868 w 432867"/>
                <a:gd name="connsiteY37" fmla="*/ 293749 h 526765"/>
                <a:gd name="connsiteX38" fmla="*/ 107812 w 432867"/>
                <a:gd name="connsiteY38" fmla="*/ 125043 h 526765"/>
                <a:gd name="connsiteX39" fmla="*/ 145132 w 432867"/>
                <a:gd name="connsiteY39" fmla="*/ 39886 h 526765"/>
                <a:gd name="connsiteX40" fmla="*/ 234199 w 432867"/>
                <a:gd name="connsiteY40" fmla="*/ 15258 h 526765"/>
                <a:gd name="connsiteX41" fmla="*/ 238927 w 432867"/>
                <a:gd name="connsiteY41" fmla="*/ 18392 h 526765"/>
                <a:gd name="connsiteX42" fmla="*/ 245896 w 432867"/>
                <a:gd name="connsiteY42" fmla="*/ 28134 h 526765"/>
                <a:gd name="connsiteX43" fmla="*/ 255386 w 432867"/>
                <a:gd name="connsiteY43" fmla="*/ 29722 h 526765"/>
                <a:gd name="connsiteX44" fmla="*/ 261687 w 432867"/>
                <a:gd name="connsiteY44" fmla="*/ 25232 h 526765"/>
                <a:gd name="connsiteX45" fmla="*/ 263867 w 432867"/>
                <a:gd name="connsiteY45" fmla="*/ 24960 h 526765"/>
                <a:gd name="connsiteX46" fmla="*/ 321829 w 432867"/>
                <a:gd name="connsiteY46" fmla="*/ 95946 h 526765"/>
                <a:gd name="connsiteX47" fmla="*/ 325405 w 432867"/>
                <a:gd name="connsiteY47" fmla="*/ 126787 h 526765"/>
                <a:gd name="connsiteX48" fmla="*/ 324043 w 432867"/>
                <a:gd name="connsiteY48" fmla="*/ 293783 h 526765"/>
                <a:gd name="connsiteX49" fmla="*/ 307992 w 432867"/>
                <a:gd name="connsiteY49" fmla="*/ 287570 h 526765"/>
                <a:gd name="connsiteX50" fmla="*/ 286192 w 432867"/>
                <a:gd name="connsiteY50" fmla="*/ 278625 h 526765"/>
                <a:gd name="connsiteX51" fmla="*/ 277717 w 432867"/>
                <a:gd name="connsiteY51" fmla="*/ 266022 h 526765"/>
                <a:gd name="connsiteX52" fmla="*/ 277717 w 432867"/>
                <a:gd name="connsiteY52" fmla="*/ 243281 h 526765"/>
                <a:gd name="connsiteX53" fmla="*/ 311780 w 432867"/>
                <a:gd name="connsiteY53" fmla="*/ 170319 h 526765"/>
                <a:gd name="connsiteX54" fmla="*/ 311780 w 432867"/>
                <a:gd name="connsiteY54" fmla="*/ 136256 h 526765"/>
                <a:gd name="connsiteX55" fmla="*/ 291343 w 432867"/>
                <a:gd name="connsiteY55" fmla="*/ 115819 h 526765"/>
                <a:gd name="connsiteX56" fmla="*/ 141466 w 432867"/>
                <a:gd name="connsiteY56" fmla="*/ 115819 h 526765"/>
                <a:gd name="connsiteX57" fmla="*/ 121029 w 432867"/>
                <a:gd name="connsiteY57" fmla="*/ 136256 h 526765"/>
                <a:gd name="connsiteX58" fmla="*/ 121029 w 432867"/>
                <a:gd name="connsiteY58" fmla="*/ 170319 h 526765"/>
                <a:gd name="connsiteX59" fmla="*/ 155037 w 432867"/>
                <a:gd name="connsiteY59" fmla="*/ 243213 h 526765"/>
                <a:gd name="connsiteX60" fmla="*/ 155037 w 432867"/>
                <a:gd name="connsiteY60" fmla="*/ 265994 h 526765"/>
                <a:gd name="connsiteX61" fmla="*/ 146603 w 432867"/>
                <a:gd name="connsiteY61" fmla="*/ 278639 h 526765"/>
                <a:gd name="connsiteX62" fmla="*/ 134654 w 432867"/>
                <a:gd name="connsiteY62" fmla="*/ 170319 h 526765"/>
                <a:gd name="connsiteX63" fmla="*/ 134654 w 432867"/>
                <a:gd name="connsiteY63" fmla="*/ 136256 h 526765"/>
                <a:gd name="connsiteX64" fmla="*/ 141466 w 432867"/>
                <a:gd name="connsiteY64" fmla="*/ 129444 h 526765"/>
                <a:gd name="connsiteX65" fmla="*/ 291343 w 432867"/>
                <a:gd name="connsiteY65" fmla="*/ 129444 h 526765"/>
                <a:gd name="connsiteX66" fmla="*/ 298155 w 432867"/>
                <a:gd name="connsiteY66" fmla="*/ 136256 h 526765"/>
                <a:gd name="connsiteX67" fmla="*/ 298155 w 432867"/>
                <a:gd name="connsiteY67" fmla="*/ 170319 h 526765"/>
                <a:gd name="connsiteX68" fmla="*/ 216404 w 432867"/>
                <a:gd name="connsiteY68" fmla="*/ 252070 h 526765"/>
                <a:gd name="connsiteX69" fmla="*/ 134654 w 432867"/>
                <a:gd name="connsiteY69" fmla="*/ 170319 h 526765"/>
                <a:gd name="connsiteX70" fmla="*/ 216404 w 432867"/>
                <a:gd name="connsiteY70" fmla="*/ 306570 h 526765"/>
                <a:gd name="connsiteX71" fmla="*/ 147025 w 432867"/>
                <a:gd name="connsiteY71" fmla="*/ 293163 h 526765"/>
                <a:gd name="connsiteX72" fmla="*/ 151794 w 432867"/>
                <a:gd name="connsiteY72" fmla="*/ 291215 h 526765"/>
                <a:gd name="connsiteX73" fmla="*/ 168717 w 432867"/>
                <a:gd name="connsiteY73" fmla="*/ 266015 h 526765"/>
                <a:gd name="connsiteX74" fmla="*/ 168717 w 432867"/>
                <a:gd name="connsiteY74" fmla="*/ 252751 h 526765"/>
                <a:gd name="connsiteX75" fmla="*/ 264092 w 432867"/>
                <a:gd name="connsiteY75" fmla="*/ 252799 h 526765"/>
                <a:gd name="connsiteX76" fmla="*/ 264092 w 432867"/>
                <a:gd name="connsiteY76" fmla="*/ 266015 h 526765"/>
                <a:gd name="connsiteX77" fmla="*/ 280994 w 432867"/>
                <a:gd name="connsiteY77" fmla="*/ 291221 h 526765"/>
                <a:gd name="connsiteX78" fmla="*/ 285763 w 432867"/>
                <a:gd name="connsiteY78" fmla="*/ 293177 h 526765"/>
                <a:gd name="connsiteX79" fmla="*/ 216404 w 432867"/>
                <a:gd name="connsiteY79" fmla="*/ 306570 h 526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</a:cxnLst>
              <a:rect l="l" t="t" r="r" b="b"/>
              <a:pathLst>
                <a:path w="432867" h="526765">
                  <a:moveTo>
                    <a:pt x="301779" y="299757"/>
                  </a:moveTo>
                  <a:cubicBezTo>
                    <a:pt x="340189" y="314064"/>
                    <a:pt x="369687" y="329344"/>
                    <a:pt x="389096" y="345844"/>
                  </a:cubicBezTo>
                  <a:cubicBezTo>
                    <a:pt x="400023" y="354603"/>
                    <a:pt x="406612" y="367672"/>
                    <a:pt x="407156" y="381665"/>
                  </a:cubicBezTo>
                  <a:lnTo>
                    <a:pt x="419126" y="477197"/>
                  </a:lnTo>
                  <a:cubicBezTo>
                    <a:pt x="420105" y="484587"/>
                    <a:pt x="416887" y="491908"/>
                    <a:pt x="410780" y="496184"/>
                  </a:cubicBezTo>
                  <a:cubicBezTo>
                    <a:pt x="401085" y="502570"/>
                    <a:pt x="390735" y="507901"/>
                    <a:pt x="379906" y="512084"/>
                  </a:cubicBezTo>
                  <a:lnTo>
                    <a:pt x="379906" y="526765"/>
                  </a:lnTo>
                  <a:cubicBezTo>
                    <a:pt x="393453" y="521859"/>
                    <a:pt x="406375" y="515371"/>
                    <a:pt x="418403" y="507438"/>
                  </a:cubicBezTo>
                  <a:cubicBezTo>
                    <a:pt x="428718" y="500296"/>
                    <a:pt x="434192" y="487999"/>
                    <a:pt x="432594" y="475555"/>
                  </a:cubicBezTo>
                  <a:lnTo>
                    <a:pt x="420781" y="381018"/>
                  </a:lnTo>
                  <a:cubicBezTo>
                    <a:pt x="419968" y="363282"/>
                    <a:pt x="411671" y="346724"/>
                    <a:pt x="397952" y="335455"/>
                  </a:cubicBezTo>
                  <a:cubicBezTo>
                    <a:pt x="379659" y="320665"/>
                    <a:pt x="359345" y="308566"/>
                    <a:pt x="337627" y="299526"/>
                  </a:cubicBezTo>
                  <a:cubicBezTo>
                    <a:pt x="337811" y="280648"/>
                    <a:pt x="338867" y="170530"/>
                    <a:pt x="339058" y="126848"/>
                  </a:cubicBezTo>
                  <a:cubicBezTo>
                    <a:pt x="339284" y="115218"/>
                    <a:pt x="337922" y="103611"/>
                    <a:pt x="335011" y="92349"/>
                  </a:cubicBezTo>
                  <a:cubicBezTo>
                    <a:pt x="325651" y="57772"/>
                    <a:pt x="301997" y="28822"/>
                    <a:pt x="269978" y="12758"/>
                  </a:cubicBezTo>
                  <a:cubicBezTo>
                    <a:pt x="264755" y="10184"/>
                    <a:pt x="258537" y="10708"/>
                    <a:pt x="253819" y="14121"/>
                  </a:cubicBezTo>
                  <a:lnTo>
                    <a:pt x="253056" y="14666"/>
                  </a:lnTo>
                  <a:lnTo>
                    <a:pt x="250038" y="10449"/>
                  </a:lnTo>
                  <a:cubicBezTo>
                    <a:pt x="246869" y="5916"/>
                    <a:pt x="242038" y="2816"/>
                    <a:pt x="236597" y="1824"/>
                  </a:cubicBezTo>
                  <a:cubicBezTo>
                    <a:pt x="200700" y="-4469"/>
                    <a:pt x="163876" y="5701"/>
                    <a:pt x="136296" y="29524"/>
                  </a:cubicBezTo>
                  <a:cubicBezTo>
                    <a:pt x="108868" y="53640"/>
                    <a:pt x="93464" y="88617"/>
                    <a:pt x="94187" y="125131"/>
                  </a:cubicBezTo>
                  <a:lnTo>
                    <a:pt x="95277" y="299533"/>
                  </a:lnTo>
                  <a:cubicBezTo>
                    <a:pt x="73538" y="308574"/>
                    <a:pt x="53204" y="320683"/>
                    <a:pt x="34898" y="335489"/>
                  </a:cubicBezTo>
                  <a:cubicBezTo>
                    <a:pt x="21176" y="346757"/>
                    <a:pt x="12877" y="363315"/>
                    <a:pt x="12062" y="381052"/>
                  </a:cubicBezTo>
                  <a:lnTo>
                    <a:pt x="263" y="475637"/>
                  </a:lnTo>
                  <a:cubicBezTo>
                    <a:pt x="-1297" y="488054"/>
                    <a:pt x="4177" y="500308"/>
                    <a:pt x="14467" y="507431"/>
                  </a:cubicBezTo>
                  <a:cubicBezTo>
                    <a:pt x="26476" y="515360"/>
                    <a:pt x="39377" y="521847"/>
                    <a:pt x="52903" y="526759"/>
                  </a:cubicBezTo>
                  <a:lnTo>
                    <a:pt x="52903" y="512071"/>
                  </a:lnTo>
                  <a:cubicBezTo>
                    <a:pt x="42105" y="507883"/>
                    <a:pt x="31784" y="502555"/>
                    <a:pt x="22117" y="496177"/>
                  </a:cubicBezTo>
                  <a:cubicBezTo>
                    <a:pt x="16031" y="491918"/>
                    <a:pt x="12813" y="484632"/>
                    <a:pt x="13765" y="477265"/>
                  </a:cubicBezTo>
                  <a:lnTo>
                    <a:pt x="25653" y="382366"/>
                  </a:lnTo>
                  <a:lnTo>
                    <a:pt x="25707" y="381685"/>
                  </a:lnTo>
                  <a:cubicBezTo>
                    <a:pt x="26245" y="367696"/>
                    <a:pt x="32824" y="354629"/>
                    <a:pt x="43740" y="345865"/>
                  </a:cubicBezTo>
                  <a:cubicBezTo>
                    <a:pt x="63463" y="329051"/>
                    <a:pt x="91612" y="314261"/>
                    <a:pt x="131030" y="299757"/>
                  </a:cubicBezTo>
                  <a:cubicBezTo>
                    <a:pt x="149478" y="312436"/>
                    <a:pt x="181660" y="320195"/>
                    <a:pt x="216404" y="320195"/>
                  </a:cubicBezTo>
                  <a:cubicBezTo>
                    <a:pt x="251148" y="320195"/>
                    <a:pt x="283331" y="312436"/>
                    <a:pt x="301779" y="299757"/>
                  </a:cubicBezTo>
                  <a:close/>
                  <a:moveTo>
                    <a:pt x="125389" y="287365"/>
                  </a:moveTo>
                  <a:cubicBezTo>
                    <a:pt x="119644" y="289482"/>
                    <a:pt x="114136" y="291610"/>
                    <a:pt x="108868" y="293749"/>
                  </a:cubicBezTo>
                  <a:lnTo>
                    <a:pt x="107812" y="125043"/>
                  </a:lnTo>
                  <a:cubicBezTo>
                    <a:pt x="107114" y="92548"/>
                    <a:pt x="120766" y="61396"/>
                    <a:pt x="145132" y="39886"/>
                  </a:cubicBezTo>
                  <a:cubicBezTo>
                    <a:pt x="169611" y="18709"/>
                    <a:pt x="202317" y="9665"/>
                    <a:pt x="234199" y="15258"/>
                  </a:cubicBezTo>
                  <a:cubicBezTo>
                    <a:pt x="236121" y="15653"/>
                    <a:pt x="237815" y="16776"/>
                    <a:pt x="238927" y="18392"/>
                  </a:cubicBezTo>
                  <a:lnTo>
                    <a:pt x="245896" y="28134"/>
                  </a:lnTo>
                  <a:cubicBezTo>
                    <a:pt x="248081" y="31188"/>
                    <a:pt x="252326" y="31899"/>
                    <a:pt x="255386" y="29722"/>
                  </a:cubicBezTo>
                  <a:lnTo>
                    <a:pt x="261687" y="25232"/>
                  </a:lnTo>
                  <a:cubicBezTo>
                    <a:pt x="262313" y="24758"/>
                    <a:pt x="263145" y="24654"/>
                    <a:pt x="263867" y="24960"/>
                  </a:cubicBezTo>
                  <a:cubicBezTo>
                    <a:pt x="292410" y="39295"/>
                    <a:pt x="313491" y="65113"/>
                    <a:pt x="321829" y="95946"/>
                  </a:cubicBezTo>
                  <a:cubicBezTo>
                    <a:pt x="324418" y="106016"/>
                    <a:pt x="325622" y="116392"/>
                    <a:pt x="325405" y="126787"/>
                  </a:cubicBezTo>
                  <a:cubicBezTo>
                    <a:pt x="325228" y="167199"/>
                    <a:pt x="324308" y="264577"/>
                    <a:pt x="324043" y="293783"/>
                  </a:cubicBezTo>
                  <a:cubicBezTo>
                    <a:pt x="318906" y="291703"/>
                    <a:pt x="313556" y="289632"/>
                    <a:pt x="307992" y="287570"/>
                  </a:cubicBezTo>
                  <a:lnTo>
                    <a:pt x="286192" y="278625"/>
                  </a:lnTo>
                  <a:cubicBezTo>
                    <a:pt x="281071" y="276534"/>
                    <a:pt x="277722" y="271554"/>
                    <a:pt x="277717" y="266022"/>
                  </a:cubicBezTo>
                  <a:lnTo>
                    <a:pt x="277717" y="243281"/>
                  </a:lnTo>
                  <a:cubicBezTo>
                    <a:pt x="299308" y="225198"/>
                    <a:pt x="311781" y="198481"/>
                    <a:pt x="311780" y="170319"/>
                  </a:cubicBezTo>
                  <a:lnTo>
                    <a:pt x="311780" y="136256"/>
                  </a:lnTo>
                  <a:cubicBezTo>
                    <a:pt x="311780" y="124968"/>
                    <a:pt x="302630" y="115819"/>
                    <a:pt x="291343" y="115819"/>
                  </a:cubicBezTo>
                  <a:lnTo>
                    <a:pt x="141466" y="115819"/>
                  </a:lnTo>
                  <a:cubicBezTo>
                    <a:pt x="130179" y="115819"/>
                    <a:pt x="121029" y="124968"/>
                    <a:pt x="121029" y="136256"/>
                  </a:cubicBezTo>
                  <a:lnTo>
                    <a:pt x="121029" y="170319"/>
                  </a:lnTo>
                  <a:cubicBezTo>
                    <a:pt x="121032" y="198449"/>
                    <a:pt x="133483" y="225137"/>
                    <a:pt x="155037" y="243213"/>
                  </a:cubicBezTo>
                  <a:lnTo>
                    <a:pt x="155037" y="265994"/>
                  </a:lnTo>
                  <a:cubicBezTo>
                    <a:pt x="155056" y="271531"/>
                    <a:pt x="151723" y="276529"/>
                    <a:pt x="146603" y="278639"/>
                  </a:cubicBezTo>
                  <a:close/>
                  <a:moveTo>
                    <a:pt x="134654" y="170319"/>
                  </a:moveTo>
                  <a:lnTo>
                    <a:pt x="134654" y="136256"/>
                  </a:lnTo>
                  <a:cubicBezTo>
                    <a:pt x="134654" y="132494"/>
                    <a:pt x="137704" y="129444"/>
                    <a:pt x="141466" y="129444"/>
                  </a:cubicBezTo>
                  <a:lnTo>
                    <a:pt x="291343" y="129444"/>
                  </a:lnTo>
                  <a:cubicBezTo>
                    <a:pt x="295105" y="129444"/>
                    <a:pt x="298155" y="132494"/>
                    <a:pt x="298155" y="136256"/>
                  </a:cubicBezTo>
                  <a:lnTo>
                    <a:pt x="298155" y="170319"/>
                  </a:lnTo>
                  <a:cubicBezTo>
                    <a:pt x="298155" y="215468"/>
                    <a:pt x="261554" y="252070"/>
                    <a:pt x="216404" y="252070"/>
                  </a:cubicBezTo>
                  <a:cubicBezTo>
                    <a:pt x="171255" y="252070"/>
                    <a:pt x="134654" y="215468"/>
                    <a:pt x="134654" y="170319"/>
                  </a:cubicBezTo>
                  <a:close/>
                  <a:moveTo>
                    <a:pt x="216404" y="306570"/>
                  </a:moveTo>
                  <a:cubicBezTo>
                    <a:pt x="192585" y="307118"/>
                    <a:pt x="168926" y="302546"/>
                    <a:pt x="147025" y="293163"/>
                  </a:cubicBezTo>
                  <a:lnTo>
                    <a:pt x="151794" y="291215"/>
                  </a:lnTo>
                  <a:cubicBezTo>
                    <a:pt x="162039" y="287043"/>
                    <a:pt x="168732" y="277076"/>
                    <a:pt x="168717" y="266015"/>
                  </a:cubicBezTo>
                  <a:lnTo>
                    <a:pt x="168717" y="252751"/>
                  </a:lnTo>
                  <a:cubicBezTo>
                    <a:pt x="198172" y="269970"/>
                    <a:pt x="234619" y="269989"/>
                    <a:pt x="264092" y="252799"/>
                  </a:cubicBezTo>
                  <a:lnTo>
                    <a:pt x="264092" y="266015"/>
                  </a:lnTo>
                  <a:cubicBezTo>
                    <a:pt x="264073" y="277074"/>
                    <a:pt x="270756" y="287041"/>
                    <a:pt x="280994" y="291221"/>
                  </a:cubicBezTo>
                  <a:lnTo>
                    <a:pt x="285763" y="293177"/>
                  </a:lnTo>
                  <a:cubicBezTo>
                    <a:pt x="263869" y="302555"/>
                    <a:pt x="240216" y="307123"/>
                    <a:pt x="216404" y="306570"/>
                  </a:cubicBez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094F7F6D-B9D3-53CE-B8A2-B31FF3622C9C}"/>
                </a:ext>
              </a:extLst>
            </p:cNvPr>
            <p:cNvSpPr/>
            <p:nvPr/>
          </p:nvSpPr>
          <p:spPr>
            <a:xfrm>
              <a:off x="1368580" y="2858110"/>
              <a:ext cx="395128" cy="218001"/>
            </a:xfrm>
            <a:custGeom>
              <a:avLst/>
              <a:gdLst>
                <a:gd name="connsiteX0" fmla="*/ 347440 w 395128"/>
                <a:gd name="connsiteY0" fmla="*/ 24117 h 218001"/>
                <a:gd name="connsiteX1" fmla="*/ 323188 w 395128"/>
                <a:gd name="connsiteY1" fmla="*/ 0 h 218001"/>
                <a:gd name="connsiteX2" fmla="*/ 323147 w 395128"/>
                <a:gd name="connsiteY2" fmla="*/ 0 h 218001"/>
                <a:gd name="connsiteX3" fmla="*/ 71832 w 395128"/>
                <a:gd name="connsiteY3" fmla="*/ 0 h 218001"/>
                <a:gd name="connsiteX4" fmla="*/ 47688 w 395128"/>
                <a:gd name="connsiteY4" fmla="*/ 24117 h 218001"/>
                <a:gd name="connsiteX5" fmla="*/ 47688 w 395128"/>
                <a:gd name="connsiteY5" fmla="*/ 178421 h 218001"/>
                <a:gd name="connsiteX6" fmla="*/ 0 w 395128"/>
                <a:gd name="connsiteY6" fmla="*/ 178421 h 218001"/>
                <a:gd name="connsiteX7" fmla="*/ 0 w 395128"/>
                <a:gd name="connsiteY7" fmla="*/ 193913 h 218001"/>
                <a:gd name="connsiteX8" fmla="*/ 24144 w 395128"/>
                <a:gd name="connsiteY8" fmla="*/ 218002 h 218001"/>
                <a:gd name="connsiteX9" fmla="*/ 371066 w 395128"/>
                <a:gd name="connsiteY9" fmla="*/ 218002 h 218001"/>
                <a:gd name="connsiteX10" fmla="*/ 395128 w 395128"/>
                <a:gd name="connsiteY10" fmla="*/ 193885 h 218001"/>
                <a:gd name="connsiteX11" fmla="*/ 395128 w 395128"/>
                <a:gd name="connsiteY11" fmla="*/ 178421 h 218001"/>
                <a:gd name="connsiteX12" fmla="*/ 347440 w 395128"/>
                <a:gd name="connsiteY12" fmla="*/ 178421 h 218001"/>
                <a:gd name="connsiteX13" fmla="*/ 381503 w 395128"/>
                <a:gd name="connsiteY13" fmla="*/ 192046 h 218001"/>
                <a:gd name="connsiteX14" fmla="*/ 381503 w 395128"/>
                <a:gd name="connsiteY14" fmla="*/ 193858 h 218001"/>
                <a:gd name="connsiteX15" fmla="*/ 371039 w 395128"/>
                <a:gd name="connsiteY15" fmla="*/ 204377 h 218001"/>
                <a:gd name="connsiteX16" fmla="*/ 24171 w 395128"/>
                <a:gd name="connsiteY16" fmla="*/ 204377 h 218001"/>
                <a:gd name="connsiteX17" fmla="*/ 13625 w 395128"/>
                <a:gd name="connsiteY17" fmla="*/ 193885 h 218001"/>
                <a:gd name="connsiteX18" fmla="*/ 13625 w 395128"/>
                <a:gd name="connsiteY18" fmla="*/ 192046 h 218001"/>
                <a:gd name="connsiteX19" fmla="*/ 61313 w 395128"/>
                <a:gd name="connsiteY19" fmla="*/ 192046 h 218001"/>
                <a:gd name="connsiteX20" fmla="*/ 61313 w 395128"/>
                <a:gd name="connsiteY20" fmla="*/ 24117 h 218001"/>
                <a:gd name="connsiteX21" fmla="*/ 71832 w 395128"/>
                <a:gd name="connsiteY21" fmla="*/ 13625 h 218001"/>
                <a:gd name="connsiteX22" fmla="*/ 323351 w 395128"/>
                <a:gd name="connsiteY22" fmla="*/ 13625 h 218001"/>
                <a:gd name="connsiteX23" fmla="*/ 333815 w 395128"/>
                <a:gd name="connsiteY23" fmla="*/ 24117 h 218001"/>
                <a:gd name="connsiteX24" fmla="*/ 333815 w 395128"/>
                <a:gd name="connsiteY24" fmla="*/ 192046 h 21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5128" h="218001">
                  <a:moveTo>
                    <a:pt x="347440" y="24117"/>
                  </a:moveTo>
                  <a:cubicBezTo>
                    <a:pt x="347403" y="10760"/>
                    <a:pt x="336545" y="-37"/>
                    <a:pt x="323188" y="0"/>
                  </a:cubicBezTo>
                  <a:cubicBezTo>
                    <a:pt x="323174" y="0"/>
                    <a:pt x="323160" y="0"/>
                    <a:pt x="323147" y="0"/>
                  </a:cubicBezTo>
                  <a:lnTo>
                    <a:pt x="71832" y="0"/>
                  </a:lnTo>
                  <a:cubicBezTo>
                    <a:pt x="58508" y="0"/>
                    <a:pt x="47703" y="10793"/>
                    <a:pt x="47688" y="24117"/>
                  </a:cubicBezTo>
                  <a:lnTo>
                    <a:pt x="47688" y="178421"/>
                  </a:lnTo>
                  <a:lnTo>
                    <a:pt x="0" y="178421"/>
                  </a:lnTo>
                  <a:lnTo>
                    <a:pt x="0" y="193913"/>
                  </a:lnTo>
                  <a:cubicBezTo>
                    <a:pt x="89" y="207200"/>
                    <a:pt x="10855" y="217943"/>
                    <a:pt x="24144" y="218002"/>
                  </a:cubicBezTo>
                  <a:lnTo>
                    <a:pt x="371066" y="218002"/>
                  </a:lnTo>
                  <a:cubicBezTo>
                    <a:pt x="384333" y="217898"/>
                    <a:pt x="395054" y="207152"/>
                    <a:pt x="395128" y="193885"/>
                  </a:cubicBezTo>
                  <a:lnTo>
                    <a:pt x="395128" y="178421"/>
                  </a:lnTo>
                  <a:lnTo>
                    <a:pt x="347440" y="178421"/>
                  </a:lnTo>
                  <a:close/>
                  <a:moveTo>
                    <a:pt x="381503" y="192046"/>
                  </a:moveTo>
                  <a:lnTo>
                    <a:pt x="381503" y="193858"/>
                  </a:lnTo>
                  <a:cubicBezTo>
                    <a:pt x="381466" y="199631"/>
                    <a:pt x="376811" y="204310"/>
                    <a:pt x="371039" y="204377"/>
                  </a:cubicBezTo>
                  <a:lnTo>
                    <a:pt x="24171" y="204377"/>
                  </a:lnTo>
                  <a:cubicBezTo>
                    <a:pt x="18375" y="204358"/>
                    <a:pt x="13673" y="199681"/>
                    <a:pt x="13625" y="193885"/>
                  </a:cubicBezTo>
                  <a:lnTo>
                    <a:pt x="13625" y="192046"/>
                  </a:lnTo>
                  <a:lnTo>
                    <a:pt x="61313" y="192046"/>
                  </a:lnTo>
                  <a:lnTo>
                    <a:pt x="61313" y="24117"/>
                  </a:lnTo>
                  <a:cubicBezTo>
                    <a:pt x="61320" y="18315"/>
                    <a:pt x="66030" y="13618"/>
                    <a:pt x="71832" y="13625"/>
                  </a:cubicBezTo>
                  <a:lnTo>
                    <a:pt x="323351" y="13625"/>
                  </a:lnTo>
                  <a:cubicBezTo>
                    <a:pt x="329131" y="13648"/>
                    <a:pt x="333808" y="18336"/>
                    <a:pt x="333815" y="24117"/>
                  </a:cubicBezTo>
                  <a:lnTo>
                    <a:pt x="333815" y="19204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3" name="Forma libre: forma 22">
              <a:extLst>
                <a:ext uri="{FF2B5EF4-FFF2-40B4-BE49-F238E27FC236}">
                  <a16:creationId xmlns:a16="http://schemas.microsoft.com/office/drawing/2014/main" id="{680BC27B-37E9-27ED-558D-01E8D42DFB41}"/>
                </a:ext>
              </a:extLst>
            </p:cNvPr>
            <p:cNvSpPr/>
            <p:nvPr/>
          </p:nvSpPr>
          <p:spPr>
            <a:xfrm>
              <a:off x="1543703" y="2925281"/>
              <a:ext cx="44485" cy="82363"/>
            </a:xfrm>
            <a:custGeom>
              <a:avLst/>
              <a:gdLst>
                <a:gd name="connsiteX0" fmla="*/ 0 w 44485"/>
                <a:gd name="connsiteY0" fmla="*/ 77118 h 82363"/>
                <a:gd name="connsiteX1" fmla="*/ 12603 w 44485"/>
                <a:gd name="connsiteY1" fmla="*/ 82364 h 82363"/>
                <a:gd name="connsiteX2" fmla="*/ 44486 w 44485"/>
                <a:gd name="connsiteY2" fmla="*/ 5246 h 82363"/>
                <a:gd name="connsiteX3" fmla="*/ 31951 w 44485"/>
                <a:gd name="connsiteY3" fmla="*/ 0 h 82363"/>
                <a:gd name="connsiteX4" fmla="*/ 0 w 44485"/>
                <a:gd name="connsiteY4" fmla="*/ 77118 h 82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485" h="82363">
                  <a:moveTo>
                    <a:pt x="0" y="77118"/>
                  </a:moveTo>
                  <a:lnTo>
                    <a:pt x="12603" y="82364"/>
                  </a:lnTo>
                  <a:lnTo>
                    <a:pt x="44486" y="5246"/>
                  </a:lnTo>
                  <a:lnTo>
                    <a:pt x="31951" y="0"/>
                  </a:lnTo>
                  <a:lnTo>
                    <a:pt x="0" y="77118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C13A8A6A-3D69-9DD1-FFBA-9365F7CB673F}"/>
                </a:ext>
              </a:extLst>
            </p:cNvPr>
            <p:cNvSpPr/>
            <p:nvPr/>
          </p:nvSpPr>
          <p:spPr>
            <a:xfrm>
              <a:off x="1483072" y="2926440"/>
              <a:ext cx="47824" cy="76436"/>
            </a:xfrm>
            <a:custGeom>
              <a:avLst/>
              <a:gdLst>
                <a:gd name="connsiteX0" fmla="*/ 38218 w 47824"/>
                <a:gd name="connsiteY0" fmla="*/ 0 h 76436"/>
                <a:gd name="connsiteX1" fmla="*/ 0 w 47824"/>
                <a:gd name="connsiteY1" fmla="*/ 38218 h 76436"/>
                <a:gd name="connsiteX2" fmla="*/ 38218 w 47824"/>
                <a:gd name="connsiteY2" fmla="*/ 76437 h 76436"/>
                <a:gd name="connsiteX3" fmla="*/ 47824 w 47824"/>
                <a:gd name="connsiteY3" fmla="*/ 66831 h 76436"/>
                <a:gd name="connsiteX4" fmla="*/ 19280 w 47824"/>
                <a:gd name="connsiteY4" fmla="*/ 38218 h 76436"/>
                <a:gd name="connsiteX5" fmla="*/ 47824 w 47824"/>
                <a:gd name="connsiteY5" fmla="*/ 9606 h 76436"/>
                <a:gd name="connsiteX6" fmla="*/ 38218 w 47824"/>
                <a:gd name="connsiteY6" fmla="*/ 0 h 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4" h="76436">
                  <a:moveTo>
                    <a:pt x="38218" y="0"/>
                  </a:moveTo>
                  <a:lnTo>
                    <a:pt x="0" y="38218"/>
                  </a:lnTo>
                  <a:lnTo>
                    <a:pt x="38218" y="76437"/>
                  </a:lnTo>
                  <a:lnTo>
                    <a:pt x="47824" y="66831"/>
                  </a:lnTo>
                  <a:lnTo>
                    <a:pt x="19280" y="38218"/>
                  </a:lnTo>
                  <a:lnTo>
                    <a:pt x="47824" y="9606"/>
                  </a:lnTo>
                  <a:lnTo>
                    <a:pt x="38218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  <p:sp>
          <p:nvSpPr>
            <p:cNvPr id="25" name="Forma libre: forma 24">
              <a:extLst>
                <a:ext uri="{FF2B5EF4-FFF2-40B4-BE49-F238E27FC236}">
                  <a16:creationId xmlns:a16="http://schemas.microsoft.com/office/drawing/2014/main" id="{BC24F8F6-EDE0-C851-DC87-0BCB586CCB0D}"/>
                </a:ext>
              </a:extLst>
            </p:cNvPr>
            <p:cNvSpPr/>
            <p:nvPr/>
          </p:nvSpPr>
          <p:spPr>
            <a:xfrm>
              <a:off x="1601201" y="2926440"/>
              <a:ext cx="47824" cy="76436"/>
            </a:xfrm>
            <a:custGeom>
              <a:avLst/>
              <a:gdLst>
                <a:gd name="connsiteX0" fmla="*/ 0 w 47824"/>
                <a:gd name="connsiteY0" fmla="*/ 9606 h 76436"/>
                <a:gd name="connsiteX1" fmla="*/ 28545 w 47824"/>
                <a:gd name="connsiteY1" fmla="*/ 38218 h 76436"/>
                <a:gd name="connsiteX2" fmla="*/ 0 w 47824"/>
                <a:gd name="connsiteY2" fmla="*/ 66831 h 76436"/>
                <a:gd name="connsiteX3" fmla="*/ 9606 w 47824"/>
                <a:gd name="connsiteY3" fmla="*/ 76437 h 76436"/>
                <a:gd name="connsiteX4" fmla="*/ 47824 w 47824"/>
                <a:gd name="connsiteY4" fmla="*/ 38218 h 76436"/>
                <a:gd name="connsiteX5" fmla="*/ 9606 w 47824"/>
                <a:gd name="connsiteY5" fmla="*/ 0 h 76436"/>
                <a:gd name="connsiteX6" fmla="*/ 0 w 47824"/>
                <a:gd name="connsiteY6" fmla="*/ 9606 h 76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4" h="76436">
                  <a:moveTo>
                    <a:pt x="0" y="9606"/>
                  </a:moveTo>
                  <a:lnTo>
                    <a:pt x="28545" y="38218"/>
                  </a:lnTo>
                  <a:lnTo>
                    <a:pt x="0" y="66831"/>
                  </a:lnTo>
                  <a:lnTo>
                    <a:pt x="9606" y="76437"/>
                  </a:lnTo>
                  <a:lnTo>
                    <a:pt x="47824" y="38218"/>
                  </a:lnTo>
                  <a:lnTo>
                    <a:pt x="9606" y="0"/>
                  </a:lnTo>
                  <a:lnTo>
                    <a:pt x="0" y="9606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674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ca-ES"/>
            </a:p>
          </p:txBody>
        </p:sp>
      </p:grpSp>
      <p:sp>
        <p:nvSpPr>
          <p:cNvPr id="26" name="Gráfico 18" descr="Barricada de construcción contorno">
            <a:extLst>
              <a:ext uri="{FF2B5EF4-FFF2-40B4-BE49-F238E27FC236}">
                <a16:creationId xmlns:a16="http://schemas.microsoft.com/office/drawing/2014/main" id="{3B8EA787-E31A-CE84-38B1-12FBC64F05AA}"/>
              </a:ext>
            </a:extLst>
          </p:cNvPr>
          <p:cNvSpPr/>
          <p:nvPr/>
        </p:nvSpPr>
        <p:spPr>
          <a:xfrm>
            <a:off x="6438042" y="2524302"/>
            <a:ext cx="565434" cy="487686"/>
          </a:xfrm>
          <a:custGeom>
            <a:avLst/>
            <a:gdLst>
              <a:gd name="connsiteX0" fmla="*/ 551298 w 565434"/>
              <a:gd name="connsiteY0" fmla="*/ 134291 h 487686"/>
              <a:gd name="connsiteX1" fmla="*/ 565434 w 565434"/>
              <a:gd name="connsiteY1" fmla="*/ 120155 h 487686"/>
              <a:gd name="connsiteX2" fmla="*/ 565434 w 565434"/>
              <a:gd name="connsiteY2" fmla="*/ 49475 h 487686"/>
              <a:gd name="connsiteX3" fmla="*/ 551298 w 565434"/>
              <a:gd name="connsiteY3" fmla="*/ 35340 h 487686"/>
              <a:gd name="connsiteX4" fmla="*/ 473551 w 565434"/>
              <a:gd name="connsiteY4" fmla="*/ 35340 h 487686"/>
              <a:gd name="connsiteX5" fmla="*/ 473551 w 565434"/>
              <a:gd name="connsiteY5" fmla="*/ 7068 h 487686"/>
              <a:gd name="connsiteX6" fmla="*/ 466483 w 565434"/>
              <a:gd name="connsiteY6" fmla="*/ 0 h 487686"/>
              <a:gd name="connsiteX7" fmla="*/ 459415 w 565434"/>
              <a:gd name="connsiteY7" fmla="*/ 7068 h 487686"/>
              <a:gd name="connsiteX8" fmla="*/ 459415 w 565434"/>
              <a:gd name="connsiteY8" fmla="*/ 35340 h 487686"/>
              <a:gd name="connsiteX9" fmla="*/ 106019 w 565434"/>
              <a:gd name="connsiteY9" fmla="*/ 35340 h 487686"/>
              <a:gd name="connsiteX10" fmla="*/ 106019 w 565434"/>
              <a:gd name="connsiteY10" fmla="*/ 7068 h 487686"/>
              <a:gd name="connsiteX11" fmla="*/ 98951 w 565434"/>
              <a:gd name="connsiteY11" fmla="*/ 0 h 487686"/>
              <a:gd name="connsiteX12" fmla="*/ 91883 w 565434"/>
              <a:gd name="connsiteY12" fmla="*/ 7068 h 487686"/>
              <a:gd name="connsiteX13" fmla="*/ 91883 w 565434"/>
              <a:gd name="connsiteY13" fmla="*/ 35340 h 487686"/>
              <a:gd name="connsiteX14" fmla="*/ 14136 w 565434"/>
              <a:gd name="connsiteY14" fmla="*/ 35340 h 487686"/>
              <a:gd name="connsiteX15" fmla="*/ 0 w 565434"/>
              <a:gd name="connsiteY15" fmla="*/ 49475 h 487686"/>
              <a:gd name="connsiteX16" fmla="*/ 0 w 565434"/>
              <a:gd name="connsiteY16" fmla="*/ 120155 h 487686"/>
              <a:gd name="connsiteX17" fmla="*/ 14136 w 565434"/>
              <a:gd name="connsiteY17" fmla="*/ 134291 h 487686"/>
              <a:gd name="connsiteX18" fmla="*/ 91883 w 565434"/>
              <a:gd name="connsiteY18" fmla="*/ 134291 h 487686"/>
              <a:gd name="connsiteX19" fmla="*/ 91883 w 565434"/>
              <a:gd name="connsiteY19" fmla="*/ 219106 h 487686"/>
              <a:gd name="connsiteX20" fmla="*/ 14136 w 565434"/>
              <a:gd name="connsiteY20" fmla="*/ 219106 h 487686"/>
              <a:gd name="connsiteX21" fmla="*/ 0 w 565434"/>
              <a:gd name="connsiteY21" fmla="*/ 233242 h 487686"/>
              <a:gd name="connsiteX22" fmla="*/ 0 w 565434"/>
              <a:gd name="connsiteY22" fmla="*/ 303921 h 487686"/>
              <a:gd name="connsiteX23" fmla="*/ 14136 w 565434"/>
              <a:gd name="connsiteY23" fmla="*/ 318057 h 487686"/>
              <a:gd name="connsiteX24" fmla="*/ 91883 w 565434"/>
              <a:gd name="connsiteY24" fmla="*/ 318057 h 487686"/>
              <a:gd name="connsiteX25" fmla="*/ 91883 w 565434"/>
              <a:gd name="connsiteY25" fmla="*/ 473551 h 487686"/>
              <a:gd name="connsiteX26" fmla="*/ 49475 w 565434"/>
              <a:gd name="connsiteY26" fmla="*/ 473551 h 487686"/>
              <a:gd name="connsiteX27" fmla="*/ 42408 w 565434"/>
              <a:gd name="connsiteY27" fmla="*/ 480619 h 487686"/>
              <a:gd name="connsiteX28" fmla="*/ 49475 w 565434"/>
              <a:gd name="connsiteY28" fmla="*/ 487687 h 487686"/>
              <a:gd name="connsiteX29" fmla="*/ 148426 w 565434"/>
              <a:gd name="connsiteY29" fmla="*/ 487687 h 487686"/>
              <a:gd name="connsiteX30" fmla="*/ 155494 w 565434"/>
              <a:gd name="connsiteY30" fmla="*/ 480619 h 487686"/>
              <a:gd name="connsiteX31" fmla="*/ 148426 w 565434"/>
              <a:gd name="connsiteY31" fmla="*/ 473551 h 487686"/>
              <a:gd name="connsiteX32" fmla="*/ 106019 w 565434"/>
              <a:gd name="connsiteY32" fmla="*/ 473551 h 487686"/>
              <a:gd name="connsiteX33" fmla="*/ 106019 w 565434"/>
              <a:gd name="connsiteY33" fmla="*/ 318057 h 487686"/>
              <a:gd name="connsiteX34" fmla="*/ 459415 w 565434"/>
              <a:gd name="connsiteY34" fmla="*/ 318057 h 487686"/>
              <a:gd name="connsiteX35" fmla="*/ 459415 w 565434"/>
              <a:gd name="connsiteY35" fmla="*/ 473551 h 487686"/>
              <a:gd name="connsiteX36" fmla="*/ 417008 w 565434"/>
              <a:gd name="connsiteY36" fmla="*/ 473551 h 487686"/>
              <a:gd name="connsiteX37" fmla="*/ 409940 w 565434"/>
              <a:gd name="connsiteY37" fmla="*/ 480619 h 487686"/>
              <a:gd name="connsiteX38" fmla="*/ 417008 w 565434"/>
              <a:gd name="connsiteY38" fmla="*/ 487687 h 487686"/>
              <a:gd name="connsiteX39" fmla="*/ 515959 w 565434"/>
              <a:gd name="connsiteY39" fmla="*/ 487687 h 487686"/>
              <a:gd name="connsiteX40" fmla="*/ 523027 w 565434"/>
              <a:gd name="connsiteY40" fmla="*/ 480619 h 487686"/>
              <a:gd name="connsiteX41" fmla="*/ 515959 w 565434"/>
              <a:gd name="connsiteY41" fmla="*/ 473551 h 487686"/>
              <a:gd name="connsiteX42" fmla="*/ 473551 w 565434"/>
              <a:gd name="connsiteY42" fmla="*/ 473551 h 487686"/>
              <a:gd name="connsiteX43" fmla="*/ 473551 w 565434"/>
              <a:gd name="connsiteY43" fmla="*/ 318057 h 487686"/>
              <a:gd name="connsiteX44" fmla="*/ 551298 w 565434"/>
              <a:gd name="connsiteY44" fmla="*/ 318057 h 487686"/>
              <a:gd name="connsiteX45" fmla="*/ 565434 w 565434"/>
              <a:gd name="connsiteY45" fmla="*/ 303921 h 487686"/>
              <a:gd name="connsiteX46" fmla="*/ 565434 w 565434"/>
              <a:gd name="connsiteY46" fmla="*/ 233242 h 487686"/>
              <a:gd name="connsiteX47" fmla="*/ 551298 w 565434"/>
              <a:gd name="connsiteY47" fmla="*/ 219106 h 487686"/>
              <a:gd name="connsiteX48" fmla="*/ 473551 w 565434"/>
              <a:gd name="connsiteY48" fmla="*/ 219106 h 487686"/>
              <a:gd name="connsiteX49" fmla="*/ 473551 w 565434"/>
              <a:gd name="connsiteY49" fmla="*/ 134291 h 487686"/>
              <a:gd name="connsiteX50" fmla="*/ 116013 w 565434"/>
              <a:gd name="connsiteY50" fmla="*/ 120155 h 487686"/>
              <a:gd name="connsiteX51" fmla="*/ 45334 w 565434"/>
              <a:gd name="connsiteY51" fmla="*/ 49475 h 487686"/>
              <a:gd name="connsiteX52" fmla="*/ 131365 w 565434"/>
              <a:gd name="connsiteY52" fmla="*/ 49475 h 487686"/>
              <a:gd name="connsiteX53" fmla="*/ 202044 w 565434"/>
              <a:gd name="connsiteY53" fmla="*/ 120155 h 487686"/>
              <a:gd name="connsiteX54" fmla="*/ 222032 w 565434"/>
              <a:gd name="connsiteY54" fmla="*/ 120155 h 487686"/>
              <a:gd name="connsiteX55" fmla="*/ 151353 w 565434"/>
              <a:gd name="connsiteY55" fmla="*/ 49475 h 487686"/>
              <a:gd name="connsiteX56" fmla="*/ 237383 w 565434"/>
              <a:gd name="connsiteY56" fmla="*/ 49475 h 487686"/>
              <a:gd name="connsiteX57" fmla="*/ 308063 w 565434"/>
              <a:gd name="connsiteY57" fmla="*/ 120155 h 487686"/>
              <a:gd name="connsiteX58" fmla="*/ 328051 w 565434"/>
              <a:gd name="connsiteY58" fmla="*/ 120155 h 487686"/>
              <a:gd name="connsiteX59" fmla="*/ 257372 w 565434"/>
              <a:gd name="connsiteY59" fmla="*/ 49475 h 487686"/>
              <a:gd name="connsiteX60" fmla="*/ 343402 w 565434"/>
              <a:gd name="connsiteY60" fmla="*/ 49475 h 487686"/>
              <a:gd name="connsiteX61" fmla="*/ 414082 w 565434"/>
              <a:gd name="connsiteY61" fmla="*/ 120155 h 487686"/>
              <a:gd name="connsiteX62" fmla="*/ 434070 w 565434"/>
              <a:gd name="connsiteY62" fmla="*/ 120155 h 487686"/>
              <a:gd name="connsiteX63" fmla="*/ 363390 w 565434"/>
              <a:gd name="connsiteY63" fmla="*/ 49475 h 487686"/>
              <a:gd name="connsiteX64" fmla="*/ 449421 w 565434"/>
              <a:gd name="connsiteY64" fmla="*/ 49475 h 487686"/>
              <a:gd name="connsiteX65" fmla="*/ 520100 w 565434"/>
              <a:gd name="connsiteY65" fmla="*/ 120155 h 487686"/>
              <a:gd name="connsiteX66" fmla="*/ 551228 w 565434"/>
              <a:gd name="connsiteY66" fmla="*/ 120155 h 487686"/>
              <a:gd name="connsiteX67" fmla="*/ 540089 w 565434"/>
              <a:gd name="connsiteY67" fmla="*/ 120155 h 487686"/>
              <a:gd name="connsiteX68" fmla="*/ 469409 w 565434"/>
              <a:gd name="connsiteY68" fmla="*/ 49475 h 487686"/>
              <a:gd name="connsiteX69" fmla="*/ 551228 w 565434"/>
              <a:gd name="connsiteY69" fmla="*/ 49475 h 487686"/>
              <a:gd name="connsiteX70" fmla="*/ 551298 w 565434"/>
              <a:gd name="connsiteY70" fmla="*/ 49531 h 487686"/>
              <a:gd name="connsiteX71" fmla="*/ 551298 w 565434"/>
              <a:gd name="connsiteY71" fmla="*/ 49546 h 487686"/>
              <a:gd name="connsiteX72" fmla="*/ 551298 w 565434"/>
              <a:gd name="connsiteY72" fmla="*/ 120084 h 487686"/>
              <a:gd name="connsiteX73" fmla="*/ 551243 w 565434"/>
              <a:gd name="connsiteY73" fmla="*/ 120155 h 487686"/>
              <a:gd name="connsiteX74" fmla="*/ 551228 w 565434"/>
              <a:gd name="connsiteY74" fmla="*/ 120155 h 487686"/>
              <a:gd name="connsiteX75" fmla="*/ 14207 w 565434"/>
              <a:gd name="connsiteY75" fmla="*/ 49475 h 487686"/>
              <a:gd name="connsiteX76" fmla="*/ 25346 w 565434"/>
              <a:gd name="connsiteY76" fmla="*/ 49475 h 487686"/>
              <a:gd name="connsiteX77" fmla="*/ 96025 w 565434"/>
              <a:gd name="connsiteY77" fmla="*/ 120155 h 487686"/>
              <a:gd name="connsiteX78" fmla="*/ 14207 w 565434"/>
              <a:gd name="connsiteY78" fmla="*/ 120155 h 487686"/>
              <a:gd name="connsiteX79" fmla="*/ 14136 w 565434"/>
              <a:gd name="connsiteY79" fmla="*/ 120099 h 487686"/>
              <a:gd name="connsiteX80" fmla="*/ 14136 w 565434"/>
              <a:gd name="connsiteY80" fmla="*/ 120084 h 487686"/>
              <a:gd name="connsiteX81" fmla="*/ 14136 w 565434"/>
              <a:gd name="connsiteY81" fmla="*/ 49546 h 487686"/>
              <a:gd name="connsiteX82" fmla="*/ 14192 w 565434"/>
              <a:gd name="connsiteY82" fmla="*/ 49475 h 487686"/>
              <a:gd name="connsiteX83" fmla="*/ 14207 w 565434"/>
              <a:gd name="connsiteY83" fmla="*/ 49475 h 487686"/>
              <a:gd name="connsiteX84" fmla="*/ 449421 w 565434"/>
              <a:gd name="connsiteY84" fmla="*/ 233242 h 487686"/>
              <a:gd name="connsiteX85" fmla="*/ 520100 w 565434"/>
              <a:gd name="connsiteY85" fmla="*/ 303921 h 487686"/>
              <a:gd name="connsiteX86" fmla="*/ 434070 w 565434"/>
              <a:gd name="connsiteY86" fmla="*/ 303921 h 487686"/>
              <a:gd name="connsiteX87" fmla="*/ 363390 w 565434"/>
              <a:gd name="connsiteY87" fmla="*/ 233242 h 487686"/>
              <a:gd name="connsiteX88" fmla="*/ 343402 w 565434"/>
              <a:gd name="connsiteY88" fmla="*/ 233242 h 487686"/>
              <a:gd name="connsiteX89" fmla="*/ 414082 w 565434"/>
              <a:gd name="connsiteY89" fmla="*/ 303921 h 487686"/>
              <a:gd name="connsiteX90" fmla="*/ 328051 w 565434"/>
              <a:gd name="connsiteY90" fmla="*/ 303921 h 487686"/>
              <a:gd name="connsiteX91" fmla="*/ 257372 w 565434"/>
              <a:gd name="connsiteY91" fmla="*/ 233242 h 487686"/>
              <a:gd name="connsiteX92" fmla="*/ 237383 w 565434"/>
              <a:gd name="connsiteY92" fmla="*/ 233242 h 487686"/>
              <a:gd name="connsiteX93" fmla="*/ 308063 w 565434"/>
              <a:gd name="connsiteY93" fmla="*/ 303921 h 487686"/>
              <a:gd name="connsiteX94" fmla="*/ 222032 w 565434"/>
              <a:gd name="connsiteY94" fmla="*/ 303921 h 487686"/>
              <a:gd name="connsiteX95" fmla="*/ 151353 w 565434"/>
              <a:gd name="connsiteY95" fmla="*/ 233242 h 487686"/>
              <a:gd name="connsiteX96" fmla="*/ 131365 w 565434"/>
              <a:gd name="connsiteY96" fmla="*/ 233242 h 487686"/>
              <a:gd name="connsiteX97" fmla="*/ 202044 w 565434"/>
              <a:gd name="connsiteY97" fmla="*/ 303921 h 487686"/>
              <a:gd name="connsiteX98" fmla="*/ 116013 w 565434"/>
              <a:gd name="connsiteY98" fmla="*/ 303921 h 487686"/>
              <a:gd name="connsiteX99" fmla="*/ 45334 w 565434"/>
              <a:gd name="connsiteY99" fmla="*/ 233242 h 487686"/>
              <a:gd name="connsiteX100" fmla="*/ 14207 w 565434"/>
              <a:gd name="connsiteY100" fmla="*/ 233242 h 487686"/>
              <a:gd name="connsiteX101" fmla="*/ 25346 w 565434"/>
              <a:gd name="connsiteY101" fmla="*/ 233242 h 487686"/>
              <a:gd name="connsiteX102" fmla="*/ 96025 w 565434"/>
              <a:gd name="connsiteY102" fmla="*/ 303921 h 487686"/>
              <a:gd name="connsiteX103" fmla="*/ 14207 w 565434"/>
              <a:gd name="connsiteY103" fmla="*/ 303921 h 487686"/>
              <a:gd name="connsiteX104" fmla="*/ 14136 w 565434"/>
              <a:gd name="connsiteY104" fmla="*/ 303865 h 487686"/>
              <a:gd name="connsiteX105" fmla="*/ 14136 w 565434"/>
              <a:gd name="connsiteY105" fmla="*/ 303850 h 487686"/>
              <a:gd name="connsiteX106" fmla="*/ 14136 w 565434"/>
              <a:gd name="connsiteY106" fmla="*/ 233312 h 487686"/>
              <a:gd name="connsiteX107" fmla="*/ 14192 w 565434"/>
              <a:gd name="connsiteY107" fmla="*/ 233242 h 487686"/>
              <a:gd name="connsiteX108" fmla="*/ 14207 w 565434"/>
              <a:gd name="connsiteY108" fmla="*/ 233242 h 487686"/>
              <a:gd name="connsiteX109" fmla="*/ 551228 w 565434"/>
              <a:gd name="connsiteY109" fmla="*/ 303921 h 487686"/>
              <a:gd name="connsiteX110" fmla="*/ 540089 w 565434"/>
              <a:gd name="connsiteY110" fmla="*/ 303921 h 487686"/>
              <a:gd name="connsiteX111" fmla="*/ 469409 w 565434"/>
              <a:gd name="connsiteY111" fmla="*/ 233242 h 487686"/>
              <a:gd name="connsiteX112" fmla="*/ 551228 w 565434"/>
              <a:gd name="connsiteY112" fmla="*/ 233242 h 487686"/>
              <a:gd name="connsiteX113" fmla="*/ 551298 w 565434"/>
              <a:gd name="connsiteY113" fmla="*/ 233297 h 487686"/>
              <a:gd name="connsiteX114" fmla="*/ 551298 w 565434"/>
              <a:gd name="connsiteY114" fmla="*/ 233312 h 487686"/>
              <a:gd name="connsiteX115" fmla="*/ 551298 w 565434"/>
              <a:gd name="connsiteY115" fmla="*/ 303850 h 487686"/>
              <a:gd name="connsiteX116" fmla="*/ 551243 w 565434"/>
              <a:gd name="connsiteY116" fmla="*/ 303921 h 487686"/>
              <a:gd name="connsiteX117" fmla="*/ 551228 w 565434"/>
              <a:gd name="connsiteY117" fmla="*/ 303921 h 487686"/>
              <a:gd name="connsiteX118" fmla="*/ 459415 w 565434"/>
              <a:gd name="connsiteY118" fmla="*/ 219106 h 487686"/>
              <a:gd name="connsiteX119" fmla="*/ 106019 w 565434"/>
              <a:gd name="connsiteY119" fmla="*/ 219106 h 487686"/>
              <a:gd name="connsiteX120" fmla="*/ 106019 w 565434"/>
              <a:gd name="connsiteY120" fmla="*/ 134291 h 487686"/>
              <a:gd name="connsiteX121" fmla="*/ 459415 w 565434"/>
              <a:gd name="connsiteY121" fmla="*/ 134291 h 487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</a:cxnLst>
            <a:rect l="l" t="t" r="r" b="b"/>
            <a:pathLst>
              <a:path w="565434" h="487686">
                <a:moveTo>
                  <a:pt x="551298" y="134291"/>
                </a:moveTo>
                <a:cubicBezTo>
                  <a:pt x="559106" y="134291"/>
                  <a:pt x="565434" y="127962"/>
                  <a:pt x="565434" y="120155"/>
                </a:cubicBezTo>
                <a:lnTo>
                  <a:pt x="565434" y="49475"/>
                </a:lnTo>
                <a:cubicBezTo>
                  <a:pt x="565434" y="41668"/>
                  <a:pt x="559106" y="35340"/>
                  <a:pt x="551298" y="35340"/>
                </a:cubicBezTo>
                <a:lnTo>
                  <a:pt x="473551" y="35340"/>
                </a:lnTo>
                <a:lnTo>
                  <a:pt x="473551" y="7068"/>
                </a:lnTo>
                <a:cubicBezTo>
                  <a:pt x="473551" y="3164"/>
                  <a:pt x="470387" y="0"/>
                  <a:pt x="466483" y="0"/>
                </a:cubicBezTo>
                <a:cubicBezTo>
                  <a:pt x="462580" y="0"/>
                  <a:pt x="459415" y="3164"/>
                  <a:pt x="459415" y="7068"/>
                </a:cubicBezTo>
                <a:lnTo>
                  <a:pt x="459415" y="35340"/>
                </a:lnTo>
                <a:lnTo>
                  <a:pt x="106019" y="35340"/>
                </a:lnTo>
                <a:lnTo>
                  <a:pt x="106019" y="7068"/>
                </a:lnTo>
                <a:cubicBezTo>
                  <a:pt x="106019" y="3164"/>
                  <a:pt x="102855" y="0"/>
                  <a:pt x="98951" y="0"/>
                </a:cubicBezTo>
                <a:cubicBezTo>
                  <a:pt x="95047" y="0"/>
                  <a:pt x="91883" y="3164"/>
                  <a:pt x="91883" y="7068"/>
                </a:cubicBezTo>
                <a:lnTo>
                  <a:pt x="91883" y="35340"/>
                </a:lnTo>
                <a:lnTo>
                  <a:pt x="14136" y="35340"/>
                </a:lnTo>
                <a:cubicBezTo>
                  <a:pt x="6329" y="35340"/>
                  <a:pt x="0" y="41668"/>
                  <a:pt x="0" y="49475"/>
                </a:cubicBezTo>
                <a:lnTo>
                  <a:pt x="0" y="120155"/>
                </a:lnTo>
                <a:cubicBezTo>
                  <a:pt x="0" y="127962"/>
                  <a:pt x="6329" y="134291"/>
                  <a:pt x="14136" y="134291"/>
                </a:cubicBezTo>
                <a:lnTo>
                  <a:pt x="91883" y="134291"/>
                </a:lnTo>
                <a:lnTo>
                  <a:pt x="91883" y="219106"/>
                </a:lnTo>
                <a:lnTo>
                  <a:pt x="14136" y="219106"/>
                </a:lnTo>
                <a:cubicBezTo>
                  <a:pt x="6329" y="219106"/>
                  <a:pt x="0" y="225434"/>
                  <a:pt x="0" y="233242"/>
                </a:cubicBezTo>
                <a:lnTo>
                  <a:pt x="0" y="303921"/>
                </a:lnTo>
                <a:cubicBezTo>
                  <a:pt x="0" y="311728"/>
                  <a:pt x="6329" y="318057"/>
                  <a:pt x="14136" y="318057"/>
                </a:cubicBezTo>
                <a:lnTo>
                  <a:pt x="91883" y="318057"/>
                </a:lnTo>
                <a:lnTo>
                  <a:pt x="91883" y="473551"/>
                </a:lnTo>
                <a:lnTo>
                  <a:pt x="49475" y="473551"/>
                </a:lnTo>
                <a:cubicBezTo>
                  <a:pt x="45572" y="473551"/>
                  <a:pt x="42408" y="476715"/>
                  <a:pt x="42408" y="480619"/>
                </a:cubicBezTo>
                <a:cubicBezTo>
                  <a:pt x="42408" y="484523"/>
                  <a:pt x="45572" y="487687"/>
                  <a:pt x="49475" y="487687"/>
                </a:cubicBezTo>
                <a:lnTo>
                  <a:pt x="148426" y="487687"/>
                </a:lnTo>
                <a:cubicBezTo>
                  <a:pt x="152330" y="487687"/>
                  <a:pt x="155494" y="484523"/>
                  <a:pt x="155494" y="480619"/>
                </a:cubicBezTo>
                <a:cubicBezTo>
                  <a:pt x="155494" y="476715"/>
                  <a:pt x="152330" y="473551"/>
                  <a:pt x="148426" y="473551"/>
                </a:cubicBezTo>
                <a:lnTo>
                  <a:pt x="106019" y="473551"/>
                </a:lnTo>
                <a:lnTo>
                  <a:pt x="106019" y="318057"/>
                </a:lnTo>
                <a:lnTo>
                  <a:pt x="459415" y="318057"/>
                </a:lnTo>
                <a:lnTo>
                  <a:pt x="459415" y="473551"/>
                </a:lnTo>
                <a:lnTo>
                  <a:pt x="417008" y="473551"/>
                </a:lnTo>
                <a:cubicBezTo>
                  <a:pt x="413104" y="473551"/>
                  <a:pt x="409940" y="476715"/>
                  <a:pt x="409940" y="480619"/>
                </a:cubicBezTo>
                <a:cubicBezTo>
                  <a:pt x="409940" y="484523"/>
                  <a:pt x="413104" y="487687"/>
                  <a:pt x="417008" y="487687"/>
                </a:cubicBezTo>
                <a:lnTo>
                  <a:pt x="515959" y="487687"/>
                </a:lnTo>
                <a:cubicBezTo>
                  <a:pt x="519862" y="487687"/>
                  <a:pt x="523027" y="484523"/>
                  <a:pt x="523027" y="480619"/>
                </a:cubicBezTo>
                <a:cubicBezTo>
                  <a:pt x="523027" y="476715"/>
                  <a:pt x="519862" y="473551"/>
                  <a:pt x="515959" y="473551"/>
                </a:cubicBezTo>
                <a:lnTo>
                  <a:pt x="473551" y="473551"/>
                </a:lnTo>
                <a:lnTo>
                  <a:pt x="473551" y="318057"/>
                </a:lnTo>
                <a:lnTo>
                  <a:pt x="551298" y="318057"/>
                </a:lnTo>
                <a:cubicBezTo>
                  <a:pt x="559106" y="318057"/>
                  <a:pt x="565434" y="311728"/>
                  <a:pt x="565434" y="303921"/>
                </a:cubicBezTo>
                <a:lnTo>
                  <a:pt x="565434" y="233242"/>
                </a:lnTo>
                <a:cubicBezTo>
                  <a:pt x="565434" y="225434"/>
                  <a:pt x="559106" y="219106"/>
                  <a:pt x="551298" y="219106"/>
                </a:cubicBezTo>
                <a:lnTo>
                  <a:pt x="473551" y="219106"/>
                </a:lnTo>
                <a:lnTo>
                  <a:pt x="473551" y="134291"/>
                </a:lnTo>
                <a:close/>
                <a:moveTo>
                  <a:pt x="116013" y="120155"/>
                </a:moveTo>
                <a:lnTo>
                  <a:pt x="45334" y="49475"/>
                </a:lnTo>
                <a:lnTo>
                  <a:pt x="131365" y="49475"/>
                </a:lnTo>
                <a:lnTo>
                  <a:pt x="202044" y="120155"/>
                </a:lnTo>
                <a:close/>
                <a:moveTo>
                  <a:pt x="222032" y="120155"/>
                </a:moveTo>
                <a:lnTo>
                  <a:pt x="151353" y="49475"/>
                </a:lnTo>
                <a:lnTo>
                  <a:pt x="237383" y="49475"/>
                </a:lnTo>
                <a:lnTo>
                  <a:pt x="308063" y="120155"/>
                </a:lnTo>
                <a:close/>
                <a:moveTo>
                  <a:pt x="328051" y="120155"/>
                </a:moveTo>
                <a:lnTo>
                  <a:pt x="257372" y="49475"/>
                </a:lnTo>
                <a:lnTo>
                  <a:pt x="343402" y="49475"/>
                </a:lnTo>
                <a:lnTo>
                  <a:pt x="414082" y="120155"/>
                </a:lnTo>
                <a:close/>
                <a:moveTo>
                  <a:pt x="434070" y="120155"/>
                </a:moveTo>
                <a:lnTo>
                  <a:pt x="363390" y="49475"/>
                </a:lnTo>
                <a:lnTo>
                  <a:pt x="449421" y="49475"/>
                </a:lnTo>
                <a:lnTo>
                  <a:pt x="520100" y="120155"/>
                </a:lnTo>
                <a:close/>
                <a:moveTo>
                  <a:pt x="551228" y="120155"/>
                </a:moveTo>
                <a:lnTo>
                  <a:pt x="540089" y="120155"/>
                </a:lnTo>
                <a:lnTo>
                  <a:pt x="469409" y="49475"/>
                </a:lnTo>
                <a:lnTo>
                  <a:pt x="551228" y="49475"/>
                </a:lnTo>
                <a:cubicBezTo>
                  <a:pt x="551262" y="49471"/>
                  <a:pt x="551294" y="49496"/>
                  <a:pt x="551298" y="49531"/>
                </a:cubicBezTo>
                <a:cubicBezTo>
                  <a:pt x="551299" y="49536"/>
                  <a:pt x="551299" y="49541"/>
                  <a:pt x="551298" y="49546"/>
                </a:cubicBezTo>
                <a:lnTo>
                  <a:pt x="551298" y="120084"/>
                </a:lnTo>
                <a:cubicBezTo>
                  <a:pt x="551303" y="120119"/>
                  <a:pt x="551278" y="120151"/>
                  <a:pt x="551243" y="120155"/>
                </a:cubicBezTo>
                <a:cubicBezTo>
                  <a:pt x="551238" y="120155"/>
                  <a:pt x="551233" y="120155"/>
                  <a:pt x="551228" y="120155"/>
                </a:cubicBezTo>
                <a:close/>
                <a:moveTo>
                  <a:pt x="14207" y="49475"/>
                </a:moveTo>
                <a:lnTo>
                  <a:pt x="25346" y="49475"/>
                </a:lnTo>
                <a:lnTo>
                  <a:pt x="96025" y="120155"/>
                </a:lnTo>
                <a:lnTo>
                  <a:pt x="14207" y="120155"/>
                </a:lnTo>
                <a:cubicBezTo>
                  <a:pt x="14172" y="120159"/>
                  <a:pt x="14140" y="120134"/>
                  <a:pt x="14136" y="120099"/>
                </a:cubicBezTo>
                <a:cubicBezTo>
                  <a:pt x="14135" y="120094"/>
                  <a:pt x="14135" y="120089"/>
                  <a:pt x="14136" y="120084"/>
                </a:cubicBezTo>
                <a:lnTo>
                  <a:pt x="14136" y="49546"/>
                </a:lnTo>
                <a:cubicBezTo>
                  <a:pt x="14132" y="49512"/>
                  <a:pt x="14156" y="49480"/>
                  <a:pt x="14192" y="49475"/>
                </a:cubicBezTo>
                <a:cubicBezTo>
                  <a:pt x="14197" y="49475"/>
                  <a:pt x="14202" y="49475"/>
                  <a:pt x="14207" y="49475"/>
                </a:cubicBezTo>
                <a:close/>
                <a:moveTo>
                  <a:pt x="449421" y="233242"/>
                </a:moveTo>
                <a:lnTo>
                  <a:pt x="520100" y="303921"/>
                </a:lnTo>
                <a:lnTo>
                  <a:pt x="434070" y="303921"/>
                </a:lnTo>
                <a:lnTo>
                  <a:pt x="363390" y="233242"/>
                </a:lnTo>
                <a:close/>
                <a:moveTo>
                  <a:pt x="343402" y="233242"/>
                </a:moveTo>
                <a:lnTo>
                  <a:pt x="414082" y="303921"/>
                </a:lnTo>
                <a:lnTo>
                  <a:pt x="328051" y="303921"/>
                </a:lnTo>
                <a:lnTo>
                  <a:pt x="257372" y="233242"/>
                </a:lnTo>
                <a:close/>
                <a:moveTo>
                  <a:pt x="237383" y="233242"/>
                </a:moveTo>
                <a:lnTo>
                  <a:pt x="308063" y="303921"/>
                </a:lnTo>
                <a:lnTo>
                  <a:pt x="222032" y="303921"/>
                </a:lnTo>
                <a:lnTo>
                  <a:pt x="151353" y="233242"/>
                </a:lnTo>
                <a:close/>
                <a:moveTo>
                  <a:pt x="131365" y="233242"/>
                </a:moveTo>
                <a:lnTo>
                  <a:pt x="202044" y="303921"/>
                </a:lnTo>
                <a:lnTo>
                  <a:pt x="116013" y="303921"/>
                </a:lnTo>
                <a:lnTo>
                  <a:pt x="45334" y="233242"/>
                </a:lnTo>
                <a:close/>
                <a:moveTo>
                  <a:pt x="14207" y="233242"/>
                </a:moveTo>
                <a:lnTo>
                  <a:pt x="25346" y="233242"/>
                </a:lnTo>
                <a:lnTo>
                  <a:pt x="96025" y="303921"/>
                </a:lnTo>
                <a:lnTo>
                  <a:pt x="14207" y="303921"/>
                </a:lnTo>
                <a:cubicBezTo>
                  <a:pt x="14172" y="303925"/>
                  <a:pt x="14140" y="303900"/>
                  <a:pt x="14136" y="303865"/>
                </a:cubicBezTo>
                <a:cubicBezTo>
                  <a:pt x="14135" y="303860"/>
                  <a:pt x="14135" y="303855"/>
                  <a:pt x="14136" y="303850"/>
                </a:cubicBezTo>
                <a:lnTo>
                  <a:pt x="14136" y="233312"/>
                </a:lnTo>
                <a:cubicBezTo>
                  <a:pt x="14132" y="233278"/>
                  <a:pt x="14156" y="233246"/>
                  <a:pt x="14192" y="233242"/>
                </a:cubicBezTo>
                <a:cubicBezTo>
                  <a:pt x="14197" y="233241"/>
                  <a:pt x="14202" y="233241"/>
                  <a:pt x="14207" y="233242"/>
                </a:cubicBezTo>
                <a:close/>
                <a:moveTo>
                  <a:pt x="551228" y="303921"/>
                </a:moveTo>
                <a:lnTo>
                  <a:pt x="540089" y="303921"/>
                </a:lnTo>
                <a:lnTo>
                  <a:pt x="469409" y="233242"/>
                </a:lnTo>
                <a:lnTo>
                  <a:pt x="551228" y="233242"/>
                </a:lnTo>
                <a:cubicBezTo>
                  <a:pt x="551262" y="233237"/>
                  <a:pt x="551294" y="233262"/>
                  <a:pt x="551298" y="233297"/>
                </a:cubicBezTo>
                <a:cubicBezTo>
                  <a:pt x="551299" y="233302"/>
                  <a:pt x="551299" y="233307"/>
                  <a:pt x="551298" y="233312"/>
                </a:cubicBezTo>
                <a:lnTo>
                  <a:pt x="551298" y="303850"/>
                </a:lnTo>
                <a:cubicBezTo>
                  <a:pt x="551303" y="303885"/>
                  <a:pt x="551278" y="303917"/>
                  <a:pt x="551243" y="303921"/>
                </a:cubicBezTo>
                <a:cubicBezTo>
                  <a:pt x="551238" y="303922"/>
                  <a:pt x="551233" y="303922"/>
                  <a:pt x="551228" y="303921"/>
                </a:cubicBezTo>
                <a:close/>
                <a:moveTo>
                  <a:pt x="459415" y="219106"/>
                </a:moveTo>
                <a:lnTo>
                  <a:pt x="106019" y="219106"/>
                </a:lnTo>
                <a:lnTo>
                  <a:pt x="106019" y="134291"/>
                </a:lnTo>
                <a:lnTo>
                  <a:pt x="459415" y="134291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7045" cap="flat">
            <a:noFill/>
            <a:prstDash val="solid"/>
            <a:miter/>
          </a:ln>
        </p:spPr>
        <p:txBody>
          <a:bodyPr rtlCol="0" anchor="ctr"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553807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EDF202F1-7ADB-8AB7-4093-5178499019C4}"/>
              </a:ext>
            </a:extLst>
          </p:cNvPr>
          <p:cNvGrpSpPr/>
          <p:nvPr/>
        </p:nvGrpSpPr>
        <p:grpSpPr>
          <a:xfrm>
            <a:off x="-10117" y="0"/>
            <a:ext cx="12270549" cy="6865950"/>
            <a:chOff x="-10117" y="0"/>
            <a:chExt cx="12270549" cy="6865950"/>
          </a:xfrm>
        </p:grpSpPr>
        <p:grpSp>
          <p:nvGrpSpPr>
            <p:cNvPr id="5" name="Grupo 4">
              <a:extLst>
                <a:ext uri="{FF2B5EF4-FFF2-40B4-BE49-F238E27FC236}">
                  <a16:creationId xmlns:a16="http://schemas.microsoft.com/office/drawing/2014/main" id="{CAE71765-0EEA-8C37-70E4-721F84ECB0BA}"/>
                </a:ext>
              </a:extLst>
            </p:cNvPr>
            <p:cNvGrpSpPr/>
            <p:nvPr/>
          </p:nvGrpSpPr>
          <p:grpSpPr>
            <a:xfrm>
              <a:off x="-10117" y="0"/>
              <a:ext cx="12270549" cy="6865950"/>
              <a:chOff x="-10117" y="0"/>
              <a:chExt cx="12270549" cy="6865950"/>
            </a:xfrm>
          </p:grpSpPr>
          <p:grpSp>
            <p:nvGrpSpPr>
              <p:cNvPr id="2" name="Grupo 1">
                <a:extLst>
                  <a:ext uri="{FF2B5EF4-FFF2-40B4-BE49-F238E27FC236}">
                    <a16:creationId xmlns:a16="http://schemas.microsoft.com/office/drawing/2014/main" id="{C57F5D7A-0A5F-EB3A-589F-8CF475491C9F}"/>
                  </a:ext>
                </a:extLst>
              </p:cNvPr>
              <p:cNvGrpSpPr/>
              <p:nvPr/>
            </p:nvGrpSpPr>
            <p:grpSpPr>
              <a:xfrm>
                <a:off x="2879274" y="2318273"/>
                <a:ext cx="9244344" cy="4547677"/>
                <a:chOff x="2879274" y="2318273"/>
                <a:chExt cx="9244344" cy="4547677"/>
              </a:xfrm>
            </p:grpSpPr>
            <p:sp>
              <p:nvSpPr>
                <p:cNvPr id="30" name="Freeform 6">
                  <a:extLst>
                    <a:ext uri="{FF2B5EF4-FFF2-40B4-BE49-F238E27FC236}">
                      <a16:creationId xmlns:a16="http://schemas.microsoft.com/office/drawing/2014/main" id="{BC258A9D-ABFF-0848-B7DF-FC80C2FA4A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621341" y="5389575"/>
                  <a:ext cx="1565275" cy="1476375"/>
                </a:xfrm>
                <a:custGeom>
                  <a:avLst/>
                  <a:gdLst>
                    <a:gd name="T0" fmla="*/ 384 w 415"/>
                    <a:gd name="T1" fmla="*/ 0 h 606"/>
                    <a:gd name="T2" fmla="*/ 384 w 415"/>
                    <a:gd name="T3" fmla="*/ 61 h 606"/>
                    <a:gd name="T4" fmla="*/ 225 w 415"/>
                    <a:gd name="T5" fmla="*/ 219 h 606"/>
                    <a:gd name="T6" fmla="*/ 190 w 415"/>
                    <a:gd name="T7" fmla="*/ 219 h 606"/>
                    <a:gd name="T8" fmla="*/ 0 w 415"/>
                    <a:gd name="T9" fmla="*/ 409 h 606"/>
                    <a:gd name="T10" fmla="*/ 0 w 415"/>
                    <a:gd name="T11" fmla="*/ 606 h 606"/>
                    <a:gd name="T12" fmla="*/ 32 w 415"/>
                    <a:gd name="T13" fmla="*/ 606 h 606"/>
                    <a:gd name="T14" fmla="*/ 32 w 415"/>
                    <a:gd name="T15" fmla="*/ 409 h 606"/>
                    <a:gd name="T16" fmla="*/ 190 w 415"/>
                    <a:gd name="T17" fmla="*/ 251 h 606"/>
                    <a:gd name="T18" fmla="*/ 229 w 415"/>
                    <a:gd name="T19" fmla="*/ 251 h 606"/>
                    <a:gd name="T20" fmla="*/ 229 w 415"/>
                    <a:gd name="T21" fmla="*/ 251 h 606"/>
                    <a:gd name="T22" fmla="*/ 415 w 415"/>
                    <a:gd name="T23" fmla="*/ 61 h 606"/>
                    <a:gd name="T24" fmla="*/ 415 w 415"/>
                    <a:gd name="T25" fmla="*/ 0 h 606"/>
                    <a:gd name="T26" fmla="*/ 384 w 415"/>
                    <a:gd name="T27" fmla="*/ 0 h 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15" h="606">
                      <a:moveTo>
                        <a:pt x="384" y="0"/>
                      </a:moveTo>
                      <a:cubicBezTo>
                        <a:pt x="384" y="61"/>
                        <a:pt x="384" y="61"/>
                        <a:pt x="384" y="61"/>
                      </a:cubicBezTo>
                      <a:cubicBezTo>
                        <a:pt x="384" y="148"/>
                        <a:pt x="313" y="219"/>
                        <a:pt x="225" y="219"/>
                      </a:cubicBezTo>
                      <a:cubicBezTo>
                        <a:pt x="190" y="219"/>
                        <a:pt x="190" y="219"/>
                        <a:pt x="190" y="219"/>
                      </a:cubicBezTo>
                      <a:cubicBezTo>
                        <a:pt x="85" y="219"/>
                        <a:pt x="0" y="304"/>
                        <a:pt x="0" y="409"/>
                      </a:cubicBezTo>
                      <a:cubicBezTo>
                        <a:pt x="0" y="606"/>
                        <a:pt x="0" y="606"/>
                        <a:pt x="0" y="606"/>
                      </a:cubicBezTo>
                      <a:cubicBezTo>
                        <a:pt x="32" y="606"/>
                        <a:pt x="32" y="606"/>
                        <a:pt x="32" y="606"/>
                      </a:cubicBezTo>
                      <a:cubicBezTo>
                        <a:pt x="32" y="409"/>
                        <a:pt x="32" y="409"/>
                        <a:pt x="32" y="409"/>
                      </a:cubicBezTo>
                      <a:cubicBezTo>
                        <a:pt x="32" y="322"/>
                        <a:pt x="103" y="251"/>
                        <a:pt x="190" y="251"/>
                      </a:cubicBezTo>
                      <a:cubicBezTo>
                        <a:pt x="229" y="251"/>
                        <a:pt x="229" y="251"/>
                        <a:pt x="229" y="251"/>
                      </a:cubicBezTo>
                      <a:cubicBezTo>
                        <a:pt x="229" y="251"/>
                        <a:pt x="229" y="251"/>
                        <a:pt x="229" y="251"/>
                      </a:cubicBezTo>
                      <a:cubicBezTo>
                        <a:pt x="332" y="249"/>
                        <a:pt x="415" y="164"/>
                        <a:pt x="415" y="61"/>
                      </a:cubicBezTo>
                      <a:cubicBezTo>
                        <a:pt x="415" y="0"/>
                        <a:pt x="415" y="0"/>
                        <a:pt x="415" y="0"/>
                      </a:cubicBezTo>
                      <a:lnTo>
                        <a:pt x="384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2" name="Freeform 8">
                  <a:extLst>
                    <a:ext uri="{FF2B5EF4-FFF2-40B4-BE49-F238E27FC236}">
                      <a16:creationId xmlns:a16="http://schemas.microsoft.com/office/drawing/2014/main" id="{95D6A049-E294-AF41-B681-989C92F543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4229" y="5389575"/>
                  <a:ext cx="1565275" cy="1476375"/>
                </a:xfrm>
                <a:custGeom>
                  <a:avLst/>
                  <a:gdLst>
                    <a:gd name="T0" fmla="*/ 31 w 415"/>
                    <a:gd name="T1" fmla="*/ 0 h 606"/>
                    <a:gd name="T2" fmla="*/ 31 w 415"/>
                    <a:gd name="T3" fmla="*/ 61 h 606"/>
                    <a:gd name="T4" fmla="*/ 190 w 415"/>
                    <a:gd name="T5" fmla="*/ 219 h 606"/>
                    <a:gd name="T6" fmla="*/ 225 w 415"/>
                    <a:gd name="T7" fmla="*/ 219 h 606"/>
                    <a:gd name="T8" fmla="*/ 415 w 415"/>
                    <a:gd name="T9" fmla="*/ 409 h 606"/>
                    <a:gd name="T10" fmla="*/ 415 w 415"/>
                    <a:gd name="T11" fmla="*/ 606 h 606"/>
                    <a:gd name="T12" fmla="*/ 383 w 415"/>
                    <a:gd name="T13" fmla="*/ 606 h 606"/>
                    <a:gd name="T14" fmla="*/ 383 w 415"/>
                    <a:gd name="T15" fmla="*/ 409 h 606"/>
                    <a:gd name="T16" fmla="*/ 225 w 415"/>
                    <a:gd name="T17" fmla="*/ 251 h 606"/>
                    <a:gd name="T18" fmla="*/ 186 w 415"/>
                    <a:gd name="T19" fmla="*/ 251 h 606"/>
                    <a:gd name="T20" fmla="*/ 186 w 415"/>
                    <a:gd name="T21" fmla="*/ 251 h 606"/>
                    <a:gd name="T22" fmla="*/ 0 w 415"/>
                    <a:gd name="T23" fmla="*/ 61 h 606"/>
                    <a:gd name="T24" fmla="*/ 0 w 415"/>
                    <a:gd name="T25" fmla="*/ 0 h 606"/>
                    <a:gd name="T26" fmla="*/ 31 w 415"/>
                    <a:gd name="T27" fmla="*/ 0 h 6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415" h="606">
                      <a:moveTo>
                        <a:pt x="31" y="0"/>
                      </a:moveTo>
                      <a:cubicBezTo>
                        <a:pt x="31" y="61"/>
                        <a:pt x="31" y="61"/>
                        <a:pt x="31" y="61"/>
                      </a:cubicBezTo>
                      <a:cubicBezTo>
                        <a:pt x="31" y="148"/>
                        <a:pt x="102" y="219"/>
                        <a:pt x="190" y="219"/>
                      </a:cubicBezTo>
                      <a:cubicBezTo>
                        <a:pt x="225" y="219"/>
                        <a:pt x="225" y="219"/>
                        <a:pt x="225" y="219"/>
                      </a:cubicBezTo>
                      <a:cubicBezTo>
                        <a:pt x="330" y="219"/>
                        <a:pt x="415" y="304"/>
                        <a:pt x="415" y="409"/>
                      </a:cubicBezTo>
                      <a:cubicBezTo>
                        <a:pt x="415" y="606"/>
                        <a:pt x="415" y="606"/>
                        <a:pt x="415" y="606"/>
                      </a:cubicBezTo>
                      <a:cubicBezTo>
                        <a:pt x="383" y="606"/>
                        <a:pt x="383" y="606"/>
                        <a:pt x="383" y="606"/>
                      </a:cubicBezTo>
                      <a:cubicBezTo>
                        <a:pt x="383" y="409"/>
                        <a:pt x="383" y="409"/>
                        <a:pt x="383" y="409"/>
                      </a:cubicBezTo>
                      <a:cubicBezTo>
                        <a:pt x="383" y="322"/>
                        <a:pt x="312" y="251"/>
                        <a:pt x="225" y="251"/>
                      </a:cubicBezTo>
                      <a:cubicBezTo>
                        <a:pt x="186" y="251"/>
                        <a:pt x="186" y="251"/>
                        <a:pt x="186" y="251"/>
                      </a:cubicBezTo>
                      <a:cubicBezTo>
                        <a:pt x="186" y="251"/>
                        <a:pt x="186" y="251"/>
                        <a:pt x="186" y="251"/>
                      </a:cubicBezTo>
                      <a:cubicBezTo>
                        <a:pt x="83" y="249"/>
                        <a:pt x="0" y="164"/>
                        <a:pt x="0" y="61"/>
                      </a:cubicBezTo>
                      <a:cubicBezTo>
                        <a:pt x="0" y="0"/>
                        <a:pt x="0" y="0"/>
                        <a:pt x="0" y="0"/>
                      </a:cubicBez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34" name="Freeform 10">
                  <a:extLst>
                    <a:ext uri="{FF2B5EF4-FFF2-40B4-BE49-F238E27FC236}">
                      <a16:creationId xmlns:a16="http://schemas.microsoft.com/office/drawing/2014/main" id="{E9578E86-DAA9-C249-8543-D52C0335E9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8141" y="4013213"/>
                  <a:ext cx="904875" cy="2852737"/>
                </a:xfrm>
                <a:custGeom>
                  <a:avLst/>
                  <a:gdLst>
                    <a:gd name="T0" fmla="*/ 31 w 240"/>
                    <a:gd name="T1" fmla="*/ 971 h 971"/>
                    <a:gd name="T2" fmla="*/ 31 w 240"/>
                    <a:gd name="T3" fmla="*/ 463 h 971"/>
                    <a:gd name="T4" fmla="*/ 119 w 240"/>
                    <a:gd name="T5" fmla="*/ 376 h 971"/>
                    <a:gd name="T6" fmla="*/ 121 w 240"/>
                    <a:gd name="T7" fmla="*/ 376 h 971"/>
                    <a:gd name="T8" fmla="*/ 240 w 240"/>
                    <a:gd name="T9" fmla="*/ 257 h 971"/>
                    <a:gd name="T10" fmla="*/ 240 w 240"/>
                    <a:gd name="T11" fmla="*/ 0 h 971"/>
                    <a:gd name="T12" fmla="*/ 209 w 240"/>
                    <a:gd name="T13" fmla="*/ 0 h 971"/>
                    <a:gd name="T14" fmla="*/ 209 w 240"/>
                    <a:gd name="T15" fmla="*/ 257 h 971"/>
                    <a:gd name="T16" fmla="*/ 121 w 240"/>
                    <a:gd name="T17" fmla="*/ 344 h 971"/>
                    <a:gd name="T18" fmla="*/ 118 w 240"/>
                    <a:gd name="T19" fmla="*/ 344 h 971"/>
                    <a:gd name="T20" fmla="*/ 118 w 240"/>
                    <a:gd name="T21" fmla="*/ 344 h 971"/>
                    <a:gd name="T22" fmla="*/ 0 w 240"/>
                    <a:gd name="T23" fmla="*/ 463 h 971"/>
                    <a:gd name="T24" fmla="*/ 0 w 240"/>
                    <a:gd name="T25" fmla="*/ 971 h 971"/>
                    <a:gd name="T26" fmla="*/ 31 w 240"/>
                    <a:gd name="T27" fmla="*/ 971 h 9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0" h="971">
                      <a:moveTo>
                        <a:pt x="31" y="971"/>
                      </a:moveTo>
                      <a:cubicBezTo>
                        <a:pt x="31" y="463"/>
                        <a:pt x="31" y="463"/>
                        <a:pt x="31" y="463"/>
                      </a:cubicBezTo>
                      <a:cubicBezTo>
                        <a:pt x="31" y="415"/>
                        <a:pt x="71" y="376"/>
                        <a:pt x="119" y="376"/>
                      </a:cubicBezTo>
                      <a:cubicBezTo>
                        <a:pt x="121" y="376"/>
                        <a:pt x="121" y="376"/>
                        <a:pt x="121" y="376"/>
                      </a:cubicBezTo>
                      <a:cubicBezTo>
                        <a:pt x="187" y="376"/>
                        <a:pt x="240" y="322"/>
                        <a:pt x="240" y="257"/>
                      </a:cubicBezTo>
                      <a:cubicBezTo>
                        <a:pt x="240" y="0"/>
                        <a:pt x="240" y="0"/>
                        <a:pt x="240" y="0"/>
                      </a:cubicBezTo>
                      <a:cubicBezTo>
                        <a:pt x="209" y="0"/>
                        <a:pt x="209" y="0"/>
                        <a:pt x="209" y="0"/>
                      </a:cubicBezTo>
                      <a:cubicBezTo>
                        <a:pt x="209" y="257"/>
                        <a:pt x="209" y="257"/>
                        <a:pt x="209" y="257"/>
                      </a:cubicBezTo>
                      <a:cubicBezTo>
                        <a:pt x="209" y="305"/>
                        <a:pt x="169" y="344"/>
                        <a:pt x="121" y="344"/>
                      </a:cubicBezTo>
                      <a:cubicBezTo>
                        <a:pt x="118" y="344"/>
                        <a:pt x="118" y="344"/>
                        <a:pt x="118" y="344"/>
                      </a:cubicBezTo>
                      <a:cubicBezTo>
                        <a:pt x="118" y="344"/>
                        <a:pt x="118" y="344"/>
                        <a:pt x="118" y="344"/>
                      </a:cubicBezTo>
                      <a:cubicBezTo>
                        <a:pt x="53" y="345"/>
                        <a:pt x="0" y="398"/>
                        <a:pt x="0" y="463"/>
                      </a:cubicBezTo>
                      <a:cubicBezTo>
                        <a:pt x="0" y="971"/>
                        <a:pt x="0" y="971"/>
                        <a:pt x="0" y="971"/>
                      </a:cubicBezTo>
                      <a:lnTo>
                        <a:pt x="31" y="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4" name="Freeform 12">
                  <a:extLst>
                    <a:ext uri="{FF2B5EF4-FFF2-40B4-BE49-F238E27FC236}">
                      <a16:creationId xmlns:a16="http://schemas.microsoft.com/office/drawing/2014/main" id="{610AD3F1-BC59-F848-AF2A-DDBD4F7F65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87829" y="4013213"/>
                  <a:ext cx="906462" cy="2852737"/>
                </a:xfrm>
                <a:custGeom>
                  <a:avLst/>
                  <a:gdLst>
                    <a:gd name="T0" fmla="*/ 209 w 240"/>
                    <a:gd name="T1" fmla="*/ 971 h 971"/>
                    <a:gd name="T2" fmla="*/ 209 w 240"/>
                    <a:gd name="T3" fmla="*/ 463 h 971"/>
                    <a:gd name="T4" fmla="*/ 121 w 240"/>
                    <a:gd name="T5" fmla="*/ 376 h 971"/>
                    <a:gd name="T6" fmla="*/ 119 w 240"/>
                    <a:gd name="T7" fmla="*/ 376 h 971"/>
                    <a:gd name="T8" fmla="*/ 0 w 240"/>
                    <a:gd name="T9" fmla="*/ 257 h 971"/>
                    <a:gd name="T10" fmla="*/ 0 w 240"/>
                    <a:gd name="T11" fmla="*/ 0 h 971"/>
                    <a:gd name="T12" fmla="*/ 31 w 240"/>
                    <a:gd name="T13" fmla="*/ 0 h 971"/>
                    <a:gd name="T14" fmla="*/ 31 w 240"/>
                    <a:gd name="T15" fmla="*/ 257 h 971"/>
                    <a:gd name="T16" fmla="*/ 119 w 240"/>
                    <a:gd name="T17" fmla="*/ 344 h 971"/>
                    <a:gd name="T18" fmla="*/ 122 w 240"/>
                    <a:gd name="T19" fmla="*/ 344 h 971"/>
                    <a:gd name="T20" fmla="*/ 122 w 240"/>
                    <a:gd name="T21" fmla="*/ 344 h 971"/>
                    <a:gd name="T22" fmla="*/ 240 w 240"/>
                    <a:gd name="T23" fmla="*/ 463 h 971"/>
                    <a:gd name="T24" fmla="*/ 240 w 240"/>
                    <a:gd name="T25" fmla="*/ 971 h 971"/>
                    <a:gd name="T26" fmla="*/ 209 w 240"/>
                    <a:gd name="T27" fmla="*/ 971 h 97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40" h="971">
                      <a:moveTo>
                        <a:pt x="209" y="971"/>
                      </a:moveTo>
                      <a:cubicBezTo>
                        <a:pt x="209" y="463"/>
                        <a:pt x="209" y="463"/>
                        <a:pt x="209" y="463"/>
                      </a:cubicBezTo>
                      <a:cubicBezTo>
                        <a:pt x="209" y="415"/>
                        <a:pt x="169" y="376"/>
                        <a:pt x="121" y="376"/>
                      </a:cubicBezTo>
                      <a:cubicBezTo>
                        <a:pt x="119" y="376"/>
                        <a:pt x="119" y="376"/>
                        <a:pt x="119" y="376"/>
                      </a:cubicBezTo>
                      <a:cubicBezTo>
                        <a:pt x="53" y="376"/>
                        <a:pt x="0" y="322"/>
                        <a:pt x="0" y="257"/>
                      </a:cubicBez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1" y="0"/>
                        <a:pt x="31" y="0"/>
                        <a:pt x="31" y="0"/>
                      </a:cubicBezTo>
                      <a:cubicBezTo>
                        <a:pt x="31" y="257"/>
                        <a:pt x="31" y="257"/>
                        <a:pt x="31" y="257"/>
                      </a:cubicBezTo>
                      <a:cubicBezTo>
                        <a:pt x="31" y="305"/>
                        <a:pt x="71" y="344"/>
                        <a:pt x="119" y="344"/>
                      </a:cubicBezTo>
                      <a:cubicBezTo>
                        <a:pt x="122" y="344"/>
                        <a:pt x="122" y="344"/>
                        <a:pt x="122" y="344"/>
                      </a:cubicBezTo>
                      <a:cubicBezTo>
                        <a:pt x="122" y="344"/>
                        <a:pt x="122" y="344"/>
                        <a:pt x="122" y="344"/>
                      </a:cubicBezTo>
                      <a:cubicBezTo>
                        <a:pt x="187" y="345"/>
                        <a:pt x="240" y="398"/>
                        <a:pt x="240" y="463"/>
                      </a:cubicBezTo>
                      <a:cubicBezTo>
                        <a:pt x="240" y="971"/>
                        <a:pt x="240" y="971"/>
                        <a:pt x="240" y="971"/>
                      </a:cubicBezTo>
                      <a:lnTo>
                        <a:pt x="209" y="9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ffectLst>
                  <a:outerShdw blurRad="38100" dist="12700" dir="5400000" algn="ctr" rotWithShape="0">
                    <a:srgbClr val="000000">
                      <a:alpha val="15000"/>
                    </a:srgb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sp>
              <p:nvSpPr>
                <p:cNvPr id="47" name="TextBox 20">
                  <a:extLst>
                    <a:ext uri="{FF2B5EF4-FFF2-40B4-BE49-F238E27FC236}">
                      <a16:creationId xmlns:a16="http://schemas.microsoft.com/office/drawing/2014/main" id="{8934F892-EACB-264F-A142-F84B26CBF153}"/>
                    </a:ext>
                  </a:extLst>
                </p:cNvPr>
                <p:cNvSpPr txBox="1"/>
                <p:nvPr/>
              </p:nvSpPr>
              <p:spPr>
                <a:xfrm>
                  <a:off x="3623118" y="2318273"/>
                  <a:ext cx="2017340" cy="2031454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 algn="ct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200" b="1" dirty="0" err="1">
                      <a:solidFill>
                        <a:srgbClr val="D50283"/>
                      </a:solidFill>
                      <a:latin typeface="Montserrat"/>
                    </a:rPr>
                    <a:t>Colaboración</a:t>
                  </a:r>
                  <a:r>
                    <a:rPr lang="ca-ES" sz="1200" b="1" dirty="0">
                      <a:solidFill>
                        <a:srgbClr val="D50283"/>
                      </a:solidFill>
                      <a:latin typeface="Montserrat"/>
                    </a:rPr>
                    <a:t> </a:t>
                  </a:r>
                  <a:r>
                    <a:rPr lang="ca-ES" sz="1200" b="1" dirty="0" err="1">
                      <a:solidFill>
                        <a:srgbClr val="D50283"/>
                      </a:solidFill>
                      <a:latin typeface="Montserrat"/>
                    </a:rPr>
                    <a:t>interdisciplinaria</a:t>
                  </a:r>
                  <a:r>
                    <a:rPr lang="ca-ES" sz="1200" b="1" dirty="0">
                      <a:solidFill>
                        <a:srgbClr val="D50283"/>
                      </a:solidFill>
                      <a:latin typeface="Montserrat"/>
                    </a:rPr>
                    <a:t> </a:t>
                  </a:r>
                </a:p>
                <a:p>
                  <a:pPr lvl="0" algn="ct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Desde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el principio nos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separamos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el Trabajo en el anàlisis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propiamente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dicho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, y la carga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datos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/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gestión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versiones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/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búsqueda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información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en internet.</a:t>
                  </a:r>
                </a:p>
              </p:txBody>
            </p:sp>
            <p:sp>
              <p:nvSpPr>
                <p:cNvPr id="48" name="TextBox 26">
                  <a:extLst>
                    <a:ext uri="{FF2B5EF4-FFF2-40B4-BE49-F238E27FC236}">
                      <a16:creationId xmlns:a16="http://schemas.microsoft.com/office/drawing/2014/main" id="{5D98D3F2-B5FD-E54C-9D91-34FBAE798B97}"/>
                    </a:ext>
                  </a:extLst>
                </p:cNvPr>
                <p:cNvSpPr txBox="1"/>
                <p:nvPr/>
              </p:nvSpPr>
              <p:spPr>
                <a:xfrm>
                  <a:off x="8902470" y="2318273"/>
                  <a:ext cx="2392249" cy="1391278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es-ES" sz="1200" b="1" dirty="0">
                      <a:solidFill>
                        <a:prstClr val="black"/>
                      </a:solidFill>
                      <a:latin typeface="Montserrat"/>
                    </a:rPr>
                    <a:t>Retos y soluciones en equipo </a:t>
                  </a:r>
                  <a:endParaRPr kumimoji="0" lang="ca-ES" sz="1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Montserrat"/>
                  </a:endParaRPr>
                </a:p>
                <a:p>
                  <a:pPr lvl="0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Al principio por el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desconocimiento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entre los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integrantes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/tutores del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grupo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tuvimos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que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ponernos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de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acuerdo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en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qué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tareas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desarrollaria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 cada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uno</a:t>
                  </a:r>
                  <a:endParaRPr lang="ca-ES" sz="1000" i="1" dirty="0">
                    <a:solidFill>
                      <a:schemeClr val="bg2">
                        <a:alpha val="70000"/>
                      </a:schemeClr>
                    </a:solidFill>
                    <a:latin typeface="Montserrat" pitchFamily="2" charset="77"/>
                  </a:endParaRPr>
                </a:p>
              </p:txBody>
            </p:sp>
            <p:sp>
              <p:nvSpPr>
                <p:cNvPr id="49" name="TextBox 27">
                  <a:extLst>
                    <a:ext uri="{FF2B5EF4-FFF2-40B4-BE49-F238E27FC236}">
                      <a16:creationId xmlns:a16="http://schemas.microsoft.com/office/drawing/2014/main" id="{0216622B-5902-284E-8DC7-9DAEC6CD27D4}"/>
                    </a:ext>
                  </a:extLst>
                </p:cNvPr>
                <p:cNvSpPr txBox="1"/>
                <p:nvPr/>
              </p:nvSpPr>
              <p:spPr>
                <a:xfrm>
                  <a:off x="10085921" y="4674167"/>
                  <a:ext cx="2037697" cy="1191224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ca-ES" sz="1200" b="1" dirty="0">
                      <a:solidFill>
                        <a:srgbClr val="D50283"/>
                      </a:solidFill>
                      <a:latin typeface="Montserrat"/>
                    </a:rPr>
                    <a:t>Reflexiones </a:t>
                  </a:r>
                  <a:r>
                    <a:rPr lang="ca-ES" sz="1200" b="1" dirty="0" err="1">
                      <a:solidFill>
                        <a:srgbClr val="D50283"/>
                      </a:solidFill>
                      <a:latin typeface="Montserrat"/>
                    </a:rPr>
                    <a:t>finales</a:t>
                  </a:r>
                  <a:endParaRPr kumimoji="0" lang="ca-E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D50283"/>
                    </a:solidFill>
                    <a:effectLst/>
                    <a:uLnTx/>
                    <a:uFillTx/>
                    <a:latin typeface="Montserrat"/>
                  </a:endParaRPr>
                </a:p>
                <a:p>
                  <a:pPr marL="0" marR="0" lvl="0" indent="0" algn="l" defTabSz="914400" rtl="0" eaLnBrk="1" fontAlgn="auto" latinLnBrk="0" hangingPunct="1">
                    <a:lnSpc>
                      <a:spcPct val="130000"/>
                    </a:lnSpc>
                    <a:spcBef>
                      <a:spcPts val="60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Que para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empezar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un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proyecto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primero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hay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que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conocerse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junto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con las habilitades de cada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uno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.</a:t>
                  </a:r>
                </a:p>
              </p:txBody>
            </p:sp>
            <p:sp>
              <p:nvSpPr>
                <p:cNvPr id="51" name="TextBox 29">
                  <a:extLst>
                    <a:ext uri="{FF2B5EF4-FFF2-40B4-BE49-F238E27FC236}">
                      <a16:creationId xmlns:a16="http://schemas.microsoft.com/office/drawing/2014/main" id="{3E59136D-7D9E-5C45-B35D-80908AD26CA3}"/>
                    </a:ext>
                  </a:extLst>
                </p:cNvPr>
                <p:cNvSpPr txBox="1"/>
                <p:nvPr/>
              </p:nvSpPr>
              <p:spPr>
                <a:xfrm>
                  <a:off x="2879274" y="4731987"/>
                  <a:ext cx="1823283" cy="1431289"/>
                </a:xfrm>
                <a:prstGeom prst="rect">
                  <a:avLst/>
                </a:prstGeom>
                <a:noFill/>
              </p:spPr>
              <p:txBody>
                <a:bodyPr wrap="square" lIns="0" tIns="45720" rIns="0" bIns="45720" rtlCol="0" anchor="t">
                  <a:spAutoFit/>
                </a:bodyPr>
                <a:lstStyle/>
                <a:p>
                  <a:pPr lvl="0" algn="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lang="ca-ES" sz="1200" b="1" dirty="0" err="1">
                      <a:solidFill>
                        <a:prstClr val="black"/>
                      </a:solidFill>
                      <a:latin typeface="Montserrat"/>
                    </a:rPr>
                    <a:t>Metodologías</a:t>
                  </a:r>
                  <a:r>
                    <a:rPr lang="ca-ES" sz="1200" b="1" dirty="0">
                      <a:solidFill>
                        <a:prstClr val="black"/>
                      </a:solidFill>
                      <a:latin typeface="Montserrat"/>
                    </a:rPr>
                    <a:t> de </a:t>
                  </a:r>
                  <a:r>
                    <a:rPr lang="ca-ES" sz="1200" b="1" dirty="0" err="1">
                      <a:solidFill>
                        <a:prstClr val="black"/>
                      </a:solidFill>
                      <a:latin typeface="Montserrat"/>
                    </a:rPr>
                    <a:t>trabajo</a:t>
                  </a:r>
                  <a:r>
                    <a:rPr lang="ca-ES" sz="1200" b="1" dirty="0">
                      <a:solidFill>
                        <a:prstClr val="black"/>
                      </a:solidFill>
                      <a:latin typeface="Montserrat"/>
                    </a:rPr>
                    <a:t> </a:t>
                  </a:r>
                  <a:r>
                    <a:rPr kumimoji="0" lang="ca-E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Montserrat"/>
                    </a:rPr>
                    <a:t> </a:t>
                  </a:r>
                </a:p>
                <a:p>
                  <a:pPr lvl="0" algn="r">
                    <a:lnSpc>
                      <a:spcPct val="130000"/>
                    </a:lnSpc>
                    <a:spcBef>
                      <a:spcPts val="600"/>
                    </a:spcBef>
                    <a:defRPr/>
                  </a:pP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Con los tutores se ha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producido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una </a:t>
                  </a:r>
                  <a:r>
                    <a:rPr kumimoji="0" lang="ca-ES" sz="1000" b="0" i="1" u="none" strike="noStrike" kern="1200" cap="none" spc="0" normalizeH="0" baseline="0" noProof="0" dirty="0" err="1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revisión</a:t>
                  </a:r>
                  <a:r>
                    <a:rPr kumimoji="0" lang="ca-ES" sz="1000" b="0" i="1" u="none" strike="noStrike" kern="1200" cap="none" spc="0" normalizeH="0" baseline="0" noProof="0" dirty="0">
                      <a:ln>
                        <a:noFill/>
                      </a:ln>
                      <a:solidFill>
                        <a:schemeClr val="bg2">
                          <a:alpha val="70000"/>
                        </a:schemeClr>
                      </a:solidFill>
                      <a:effectLst/>
                      <a:uLnTx/>
                      <a:uFillTx/>
                      <a:latin typeface="Montserrat" pitchFamily="2" charset="77"/>
                    </a:rPr>
                    <a:t> regular del </a:t>
                  </a:r>
                  <a:r>
                    <a:rPr lang="ca-ES" sz="1000" i="1" dirty="0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progresso del </a:t>
                  </a:r>
                  <a:r>
                    <a:rPr lang="ca-ES" sz="1000" i="1" dirty="0" err="1">
                      <a:solidFill>
                        <a:schemeClr val="bg2">
                          <a:alpha val="70000"/>
                        </a:schemeClr>
                      </a:solidFill>
                      <a:latin typeface="Montserrat" pitchFamily="2" charset="77"/>
                    </a:rPr>
                    <a:t>proyecto</a:t>
                  </a:r>
                  <a:endParaRPr kumimoji="0" lang="ca-ES" sz="1000" b="0" i="1" u="none" strike="noStrike" kern="1200" cap="none" spc="0" normalizeH="0" baseline="0" noProof="0" dirty="0">
                    <a:ln>
                      <a:noFill/>
                    </a:ln>
                    <a:solidFill>
                      <a:schemeClr val="bg2">
                        <a:alpha val="70000"/>
                      </a:schemeClr>
                    </a:solidFill>
                    <a:effectLst/>
                    <a:uLnTx/>
                    <a:uFillTx/>
                    <a:latin typeface="Montserrat" pitchFamily="2" charset="77"/>
                  </a:endParaRPr>
                </a:p>
              </p:txBody>
            </p:sp>
          </p:grpSp>
          <p:sp>
            <p:nvSpPr>
              <p:cNvPr id="574" name="CustomShape 2"/>
              <p:cNvSpPr/>
              <p:nvPr/>
            </p:nvSpPr>
            <p:spPr>
              <a:xfrm>
                <a:off x="2879274" y="695909"/>
                <a:ext cx="9381158" cy="522199"/>
              </a:xfrm>
              <a:prstGeom prst="rect">
                <a:avLst/>
              </a:prstGeom>
              <a:noFill/>
              <a:ln w="126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0" tIns="0" rIns="0" bIns="0" anchor="t">
                <a:no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8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ca-ES" sz="3600" b="1" i="0" u="none" strike="noStrike" kern="1200" cap="none" spc="-1" normalizeH="0" baseline="0" noProof="0" dirty="0">
                    <a:ln>
                      <a:noFill/>
                    </a:ln>
                    <a:solidFill>
                      <a:srgbClr val="D50283"/>
                    </a:solidFill>
                    <a:effectLst/>
                    <a:uLnTx/>
                    <a:uFillTx/>
                    <a:latin typeface="Montserrat"/>
                  </a:rPr>
                  <a:t>Trabajo </a:t>
                </a:r>
                <a:r>
                  <a:rPr kumimoji="0" lang="ca-ES" sz="3600" b="1" i="0" u="none" strike="noStrike" kern="1200" cap="none" spc="-1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ontserrat"/>
                  </a:rPr>
                  <a:t>en equipo </a:t>
                </a:r>
                <a:r>
                  <a:rPr lang="ca-ES" sz="3600" b="1" spc="-1" dirty="0">
                    <a:latin typeface="Montserrat"/>
                  </a:rPr>
                  <a:t>y</a:t>
                </a:r>
                <a:r>
                  <a:rPr kumimoji="0" lang="ca-ES" sz="3600" b="1" i="0" u="none" strike="noStrike" kern="1200" cap="none" spc="-1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Montserrat"/>
                  </a:rPr>
                  <a:t> </a:t>
                </a:r>
                <a:r>
                  <a:rPr lang="ca-ES" sz="3600" b="1" spc="-1" dirty="0">
                    <a:solidFill>
                      <a:srgbClr val="D50283"/>
                    </a:solidFill>
                    <a:latin typeface="Montserrat"/>
                  </a:rPr>
                  <a:t>reflexiones </a:t>
                </a:r>
                <a:r>
                  <a:rPr lang="ca-ES" sz="3600" b="1" spc="-1" dirty="0" err="1">
                    <a:solidFill>
                      <a:srgbClr val="D50283"/>
                    </a:solidFill>
                    <a:latin typeface="Montserrat"/>
                  </a:rPr>
                  <a:t>finales</a:t>
                </a:r>
                <a:endParaRPr lang="ca-ES" sz="3600" b="1" spc="-1" dirty="0">
                  <a:solidFill>
                    <a:srgbClr val="D50283"/>
                  </a:solidFill>
                  <a:latin typeface="Montserrat"/>
                </a:endParaRPr>
              </a:p>
            </p:txBody>
          </p:sp>
          <p:pic>
            <p:nvPicPr>
              <p:cNvPr id="3" name="Imagen 2" descr="Imagen que contiene tabla, edificio, piso, cuarto&#10;&#10;El contenido generado por IA puede ser incorrecto.">
                <a:extLst>
                  <a:ext uri="{FF2B5EF4-FFF2-40B4-BE49-F238E27FC236}">
                    <a16:creationId xmlns:a16="http://schemas.microsoft.com/office/drawing/2014/main" id="{66FA741C-B825-E94F-993F-4B61E9BE1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6687" r="6802"/>
              <a:stretch>
                <a:fillRect/>
              </a:stretch>
            </p:blipFill>
            <p:spPr>
              <a:xfrm>
                <a:off x="-10117" y="0"/>
                <a:ext cx="2727466" cy="6858000"/>
              </a:xfrm>
              <a:prstGeom prst="rect">
                <a:avLst/>
              </a:prstGeom>
            </p:spPr>
          </p:pic>
        </p:grpSp>
        <p:sp>
          <p:nvSpPr>
            <p:cNvPr id="4" name="Rectángulo 3">
              <a:extLst>
                <a:ext uri="{FF2B5EF4-FFF2-40B4-BE49-F238E27FC236}">
                  <a16:creationId xmlns:a16="http://schemas.microsoft.com/office/drawing/2014/main" id="{8E4A7CB4-2F03-F22F-DB63-C61D6E9DE799}"/>
                </a:ext>
              </a:extLst>
            </p:cNvPr>
            <p:cNvSpPr/>
            <p:nvPr/>
          </p:nvSpPr>
          <p:spPr>
            <a:xfrm>
              <a:off x="-5858" y="6510350"/>
              <a:ext cx="2723207" cy="355600"/>
            </a:xfrm>
            <a:prstGeom prst="rect">
              <a:avLst/>
            </a:prstGeom>
            <a:solidFill>
              <a:srgbClr val="D502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a-ES"/>
            </a:p>
          </p:txBody>
        </p:sp>
      </p:grpSp>
      <p:sp>
        <p:nvSpPr>
          <p:cNvPr id="573" name="CustomShape 1"/>
          <p:cNvSpPr/>
          <p:nvPr/>
        </p:nvSpPr>
        <p:spPr>
          <a:xfrm>
            <a:off x="420840" y="6443280"/>
            <a:ext cx="160560" cy="2296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E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D050409C-8C5D-2E42-5EDC-41A5C5B2C2DA}"/>
              </a:ext>
            </a:extLst>
          </p:cNvPr>
          <p:cNvGrpSpPr/>
          <p:nvPr/>
        </p:nvGrpSpPr>
        <p:grpSpPr>
          <a:xfrm>
            <a:off x="4798154" y="3059125"/>
            <a:ext cx="4948965" cy="2711450"/>
            <a:chOff x="4798154" y="3059125"/>
            <a:chExt cx="4948965" cy="2711450"/>
          </a:xfrm>
        </p:grpSpPr>
        <p:grpSp>
          <p:nvGrpSpPr>
            <p:cNvPr id="11" name="Grupo 10">
              <a:extLst>
                <a:ext uri="{FF2B5EF4-FFF2-40B4-BE49-F238E27FC236}">
                  <a16:creationId xmlns:a16="http://schemas.microsoft.com/office/drawing/2014/main" id="{6659C1B6-E254-980C-D1FA-1AE0BD027835}"/>
                </a:ext>
              </a:extLst>
            </p:cNvPr>
            <p:cNvGrpSpPr/>
            <p:nvPr/>
          </p:nvGrpSpPr>
          <p:grpSpPr>
            <a:xfrm>
              <a:off x="4798154" y="3059125"/>
              <a:ext cx="4948965" cy="2711450"/>
              <a:chOff x="4798154" y="3059125"/>
              <a:chExt cx="4948965" cy="2711450"/>
            </a:xfrm>
          </p:grpSpPr>
          <p:sp>
            <p:nvSpPr>
              <p:cNvPr id="31" name="Oval 7">
                <a:extLst>
                  <a:ext uri="{FF2B5EF4-FFF2-40B4-BE49-F238E27FC236}">
                    <a16:creationId xmlns:a16="http://schemas.microsoft.com/office/drawing/2014/main" id="{746312A0-092E-D642-8D19-E958F437B2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0294" y="4373067"/>
                <a:ext cx="1266825" cy="1266825"/>
              </a:xfrm>
              <a:prstGeom prst="ellipse">
                <a:avLst/>
              </a:prstGeom>
              <a:solidFill>
                <a:srgbClr val="D50183"/>
              </a:solidFill>
              <a:ln>
                <a:noFill/>
              </a:ln>
              <a:effectLst>
                <a:outerShdw blurRad="762000" dist="254000" dir="5400000" algn="ctr" rotWithShape="0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33" name="Oval 9">
                <a:extLst>
                  <a:ext uri="{FF2B5EF4-FFF2-40B4-BE49-F238E27FC236}">
                    <a16:creationId xmlns:a16="http://schemas.microsoft.com/office/drawing/2014/main" id="{3367F62F-56B6-1D46-8146-7188393998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98154" y="4503750"/>
                <a:ext cx="1266825" cy="1266825"/>
              </a:xfrm>
              <a:prstGeom prst="ellipse">
                <a:avLst/>
              </a:prstGeom>
              <a:solidFill>
                <a:srgbClr val="D50183"/>
              </a:solidFill>
              <a:ln>
                <a:noFill/>
              </a:ln>
              <a:effectLst>
                <a:outerShdw blurRad="762000" dist="254000" dir="5400000" algn="ctr" rotWithShape="0">
                  <a:srgbClr val="000000">
                    <a:alpha val="30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3" name="Oval 11">
                <a:extLst>
                  <a:ext uri="{FF2B5EF4-FFF2-40B4-BE49-F238E27FC236}">
                    <a16:creationId xmlns:a16="http://schemas.microsoft.com/office/drawing/2014/main" id="{0ADA3C2F-F0A1-ED46-89C9-B35174A7EF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341" y="3059125"/>
                <a:ext cx="1266825" cy="12668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1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sp>
            <p:nvSpPr>
              <p:cNvPr id="45" name="Oval 13">
                <a:extLst>
                  <a:ext uri="{FF2B5EF4-FFF2-40B4-BE49-F238E27FC236}">
                    <a16:creationId xmlns:a16="http://schemas.microsoft.com/office/drawing/2014/main" id="{1E171B08-AE93-724B-831A-4456CC1F8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22679" y="3059125"/>
                <a:ext cx="1266825" cy="1266825"/>
              </a:xfrm>
              <a:prstGeom prst="ellipse">
                <a:avLst/>
              </a:prstGeom>
              <a:solidFill>
                <a:srgbClr val="FFFFFF"/>
              </a:solidFill>
              <a:ln>
                <a:noFill/>
              </a:ln>
              <a:effectLst>
                <a:outerShdw blurRad="38100" dist="12700" dir="5400000" algn="ctr" rotWithShape="0">
                  <a:srgbClr val="000000">
                    <a:alpha val="15000"/>
                  </a:srgb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26" name="Group 148">
                <a:extLst>
                  <a:ext uri="{FF2B5EF4-FFF2-40B4-BE49-F238E27FC236}">
                    <a16:creationId xmlns:a16="http://schemas.microsoft.com/office/drawing/2014/main" id="{5DE7CFBC-1986-BF4E-B4BB-2BEBCCAA3551}"/>
                  </a:ext>
                </a:extLst>
              </p:cNvPr>
              <p:cNvGrpSpPr/>
              <p:nvPr/>
            </p:nvGrpSpPr>
            <p:grpSpPr>
              <a:xfrm>
                <a:off x="5171559" y="4872735"/>
                <a:ext cx="510743" cy="527705"/>
                <a:chOff x="3560763" y="3257550"/>
                <a:chExt cx="1720850" cy="1777999"/>
              </a:xfrm>
              <a:solidFill>
                <a:schemeClr val="bg1">
                  <a:lumMod val="95000"/>
                </a:schemeClr>
              </a:solidFill>
            </p:grpSpPr>
            <p:grpSp>
              <p:nvGrpSpPr>
                <p:cNvPr id="27" name="Group 147">
                  <a:extLst>
                    <a:ext uri="{FF2B5EF4-FFF2-40B4-BE49-F238E27FC236}">
                      <a16:creationId xmlns:a16="http://schemas.microsoft.com/office/drawing/2014/main" id="{30055FCC-9DA7-1C4C-B4FB-26DD06D14153}"/>
                    </a:ext>
                  </a:extLst>
                </p:cNvPr>
                <p:cNvGrpSpPr/>
                <p:nvPr/>
              </p:nvGrpSpPr>
              <p:grpSpPr>
                <a:xfrm>
                  <a:off x="4016375" y="3373438"/>
                  <a:ext cx="800101" cy="1392237"/>
                  <a:chOff x="4016375" y="3373438"/>
                  <a:chExt cx="800101" cy="1392237"/>
                </a:xfrm>
                <a:grpFill/>
              </p:grpSpPr>
              <p:sp>
                <p:nvSpPr>
                  <p:cNvPr id="35" name="Freeform 123">
                    <a:extLst>
                      <a:ext uri="{FF2B5EF4-FFF2-40B4-BE49-F238E27FC236}">
                        <a16:creationId xmlns:a16="http://schemas.microsoft.com/office/drawing/2014/main" id="{30446943-1A9B-AC47-BEC0-DBF2EE8F60B9}"/>
                      </a:ext>
                    </a:extLst>
                  </p:cNvPr>
                  <p:cNvSpPr>
                    <a:spLocks noEditPoints="1"/>
                  </p:cNvSpPr>
                  <p:nvPr/>
                </p:nvSpPr>
                <p:spPr bwMode="auto">
                  <a:xfrm>
                    <a:off x="4076700" y="3373438"/>
                    <a:ext cx="657225" cy="654050"/>
                  </a:xfrm>
                  <a:custGeom>
                    <a:avLst/>
                    <a:gdLst>
                      <a:gd name="T0" fmla="*/ 725 w 786"/>
                      <a:gd name="T1" fmla="*/ 773 h 785"/>
                      <a:gd name="T2" fmla="*/ 758 w 786"/>
                      <a:gd name="T3" fmla="*/ 782 h 785"/>
                      <a:gd name="T4" fmla="*/ 783 w 786"/>
                      <a:gd name="T5" fmla="*/ 757 h 785"/>
                      <a:gd name="T6" fmla="*/ 773 w 786"/>
                      <a:gd name="T7" fmla="*/ 724 h 785"/>
                      <a:gd name="T8" fmla="*/ 580 w 786"/>
                      <a:gd name="T9" fmla="*/ 530 h 785"/>
                      <a:gd name="T10" fmla="*/ 544 w 786"/>
                      <a:gd name="T11" fmla="*/ 109 h 785"/>
                      <a:gd name="T12" fmla="*/ 121 w 786"/>
                      <a:gd name="T13" fmla="*/ 120 h 785"/>
                      <a:gd name="T14" fmla="*/ 109 w 786"/>
                      <a:gd name="T15" fmla="*/ 543 h 785"/>
                      <a:gd name="T16" fmla="*/ 531 w 786"/>
                      <a:gd name="T17" fmla="*/ 579 h 785"/>
                      <a:gd name="T18" fmla="*/ 725 w 786"/>
                      <a:gd name="T19" fmla="*/ 773 h 785"/>
                      <a:gd name="T20" fmla="*/ 442 w 786"/>
                      <a:gd name="T21" fmla="*/ 554 h 785"/>
                      <a:gd name="T22" fmla="*/ 237 w 786"/>
                      <a:gd name="T23" fmla="*/ 554 h 785"/>
                      <a:gd name="T24" fmla="*/ 237 w 786"/>
                      <a:gd name="T25" fmla="*/ 524 h 785"/>
                      <a:gd name="T26" fmla="*/ 340 w 786"/>
                      <a:gd name="T27" fmla="*/ 441 h 785"/>
                      <a:gd name="T28" fmla="*/ 414 w 786"/>
                      <a:gd name="T29" fmla="*/ 468 h 785"/>
                      <a:gd name="T30" fmla="*/ 442 w 786"/>
                      <a:gd name="T31" fmla="*/ 524 h 785"/>
                      <a:gd name="T32" fmla="*/ 442 w 786"/>
                      <a:gd name="T33" fmla="*/ 554 h 785"/>
                      <a:gd name="T34" fmla="*/ 271 w 786"/>
                      <a:gd name="T35" fmla="*/ 305 h 785"/>
                      <a:gd name="T36" fmla="*/ 340 w 786"/>
                      <a:gd name="T37" fmla="*/ 236 h 785"/>
                      <a:gd name="T38" fmla="*/ 408 w 786"/>
                      <a:gd name="T39" fmla="*/ 305 h 785"/>
                      <a:gd name="T40" fmla="*/ 340 w 786"/>
                      <a:gd name="T41" fmla="*/ 373 h 785"/>
                      <a:gd name="T42" fmla="*/ 271 w 786"/>
                      <a:gd name="T43" fmla="*/ 305 h 785"/>
                      <a:gd name="T44" fmla="*/ 458 w 786"/>
                      <a:gd name="T45" fmla="*/ 416 h 785"/>
                      <a:gd name="T46" fmla="*/ 437 w 786"/>
                      <a:gd name="T47" fmla="*/ 400 h 785"/>
                      <a:gd name="T48" fmla="*/ 436 w 786"/>
                      <a:gd name="T49" fmla="*/ 208 h 785"/>
                      <a:gd name="T50" fmla="*/ 244 w 786"/>
                      <a:gd name="T51" fmla="*/ 208 h 785"/>
                      <a:gd name="T52" fmla="*/ 242 w 786"/>
                      <a:gd name="T53" fmla="*/ 400 h 785"/>
                      <a:gd name="T54" fmla="*/ 171 w 786"/>
                      <a:gd name="T55" fmla="*/ 508 h 785"/>
                      <a:gd name="T56" fmla="*/ 101 w 786"/>
                      <a:gd name="T57" fmla="*/ 339 h 785"/>
                      <a:gd name="T58" fmla="*/ 278 w 786"/>
                      <a:gd name="T59" fmla="*/ 108 h 785"/>
                      <a:gd name="T60" fmla="*/ 547 w 786"/>
                      <a:gd name="T61" fmla="*/ 219 h 785"/>
                      <a:gd name="T62" fmla="*/ 509 w 786"/>
                      <a:gd name="T63" fmla="*/ 508 h 785"/>
                      <a:gd name="T64" fmla="*/ 458 w 786"/>
                      <a:gd name="T65" fmla="*/ 416 h 7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</a:cxnLst>
                    <a:rect l="0" t="0" r="r" b="b"/>
                    <a:pathLst>
                      <a:path w="786" h="785">
                        <a:moveTo>
                          <a:pt x="725" y="773"/>
                        </a:moveTo>
                        <a:cubicBezTo>
                          <a:pt x="734" y="781"/>
                          <a:pt x="746" y="785"/>
                          <a:pt x="758" y="782"/>
                        </a:cubicBezTo>
                        <a:cubicBezTo>
                          <a:pt x="770" y="779"/>
                          <a:pt x="779" y="769"/>
                          <a:pt x="783" y="757"/>
                        </a:cubicBezTo>
                        <a:cubicBezTo>
                          <a:pt x="786" y="746"/>
                          <a:pt x="782" y="733"/>
                          <a:pt x="773" y="724"/>
                        </a:cubicBezTo>
                        <a:cubicBezTo>
                          <a:pt x="580" y="530"/>
                          <a:pt x="580" y="530"/>
                          <a:pt x="580" y="530"/>
                        </a:cubicBezTo>
                        <a:cubicBezTo>
                          <a:pt x="682" y="403"/>
                          <a:pt x="666" y="218"/>
                          <a:pt x="544" y="109"/>
                        </a:cubicBezTo>
                        <a:cubicBezTo>
                          <a:pt x="422" y="0"/>
                          <a:pt x="237" y="5"/>
                          <a:pt x="121" y="120"/>
                        </a:cubicBezTo>
                        <a:cubicBezTo>
                          <a:pt x="6" y="236"/>
                          <a:pt x="0" y="422"/>
                          <a:pt x="109" y="543"/>
                        </a:cubicBezTo>
                        <a:cubicBezTo>
                          <a:pt x="218" y="665"/>
                          <a:pt x="404" y="681"/>
                          <a:pt x="531" y="579"/>
                        </a:cubicBezTo>
                        <a:lnTo>
                          <a:pt x="725" y="773"/>
                        </a:lnTo>
                        <a:close/>
                        <a:moveTo>
                          <a:pt x="442" y="554"/>
                        </a:moveTo>
                        <a:cubicBezTo>
                          <a:pt x="377" y="586"/>
                          <a:pt x="302" y="586"/>
                          <a:pt x="237" y="554"/>
                        </a:cubicBezTo>
                        <a:cubicBezTo>
                          <a:pt x="237" y="524"/>
                          <a:pt x="237" y="524"/>
                          <a:pt x="237" y="524"/>
                        </a:cubicBezTo>
                        <a:cubicBezTo>
                          <a:pt x="243" y="473"/>
                          <a:pt x="289" y="436"/>
                          <a:pt x="340" y="441"/>
                        </a:cubicBezTo>
                        <a:cubicBezTo>
                          <a:pt x="367" y="441"/>
                          <a:pt x="393" y="450"/>
                          <a:pt x="414" y="468"/>
                        </a:cubicBezTo>
                        <a:cubicBezTo>
                          <a:pt x="431" y="481"/>
                          <a:pt x="442" y="502"/>
                          <a:pt x="442" y="524"/>
                        </a:cubicBezTo>
                        <a:lnTo>
                          <a:pt x="442" y="554"/>
                        </a:lnTo>
                        <a:close/>
                        <a:moveTo>
                          <a:pt x="271" y="305"/>
                        </a:moveTo>
                        <a:cubicBezTo>
                          <a:pt x="271" y="267"/>
                          <a:pt x="302" y="236"/>
                          <a:pt x="340" y="236"/>
                        </a:cubicBezTo>
                        <a:cubicBezTo>
                          <a:pt x="377" y="236"/>
                          <a:pt x="408" y="267"/>
                          <a:pt x="408" y="305"/>
                        </a:cubicBezTo>
                        <a:cubicBezTo>
                          <a:pt x="408" y="342"/>
                          <a:pt x="377" y="373"/>
                          <a:pt x="340" y="373"/>
                        </a:cubicBezTo>
                        <a:cubicBezTo>
                          <a:pt x="302" y="373"/>
                          <a:pt x="272" y="342"/>
                          <a:pt x="271" y="305"/>
                        </a:cubicBezTo>
                        <a:close/>
                        <a:moveTo>
                          <a:pt x="458" y="416"/>
                        </a:moveTo>
                        <a:cubicBezTo>
                          <a:pt x="452" y="410"/>
                          <a:pt x="445" y="405"/>
                          <a:pt x="437" y="400"/>
                        </a:cubicBezTo>
                        <a:cubicBezTo>
                          <a:pt x="490" y="347"/>
                          <a:pt x="489" y="261"/>
                          <a:pt x="436" y="208"/>
                        </a:cubicBezTo>
                        <a:cubicBezTo>
                          <a:pt x="383" y="155"/>
                          <a:pt x="297" y="155"/>
                          <a:pt x="244" y="208"/>
                        </a:cubicBezTo>
                        <a:cubicBezTo>
                          <a:pt x="190" y="261"/>
                          <a:pt x="190" y="347"/>
                          <a:pt x="242" y="400"/>
                        </a:cubicBezTo>
                        <a:cubicBezTo>
                          <a:pt x="203" y="423"/>
                          <a:pt x="177" y="463"/>
                          <a:pt x="171" y="508"/>
                        </a:cubicBezTo>
                        <a:cubicBezTo>
                          <a:pt x="126" y="463"/>
                          <a:pt x="101" y="402"/>
                          <a:pt x="101" y="339"/>
                        </a:cubicBezTo>
                        <a:cubicBezTo>
                          <a:pt x="101" y="231"/>
                          <a:pt x="173" y="136"/>
                          <a:pt x="278" y="108"/>
                        </a:cubicBezTo>
                        <a:cubicBezTo>
                          <a:pt x="382" y="80"/>
                          <a:pt x="493" y="126"/>
                          <a:pt x="547" y="219"/>
                        </a:cubicBezTo>
                        <a:cubicBezTo>
                          <a:pt x="601" y="313"/>
                          <a:pt x="585" y="431"/>
                          <a:pt x="509" y="508"/>
                        </a:cubicBezTo>
                        <a:cubicBezTo>
                          <a:pt x="504" y="472"/>
                          <a:pt x="486" y="439"/>
                          <a:pt x="458" y="416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6" name="Freeform 124">
                    <a:extLst>
                      <a:ext uri="{FF2B5EF4-FFF2-40B4-BE49-F238E27FC236}">
                        <a16:creationId xmlns:a16="http://schemas.microsoft.com/office/drawing/2014/main" id="{5CD5117A-A2E8-F349-8E0F-297B60FDB53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022725"/>
                    <a:ext cx="290513" cy="231775"/>
                  </a:xfrm>
                  <a:custGeom>
                    <a:avLst/>
                    <a:gdLst>
                      <a:gd name="T0" fmla="*/ 285 w 347"/>
                      <a:gd name="T1" fmla="*/ 14 h 277"/>
                      <a:gd name="T2" fmla="*/ 105 w 347"/>
                      <a:gd name="T3" fmla="*/ 194 h 277"/>
                      <a:gd name="T4" fmla="*/ 60 w 347"/>
                      <a:gd name="T5" fmla="*/ 150 h 277"/>
                      <a:gd name="T6" fmla="*/ 27 w 347"/>
                      <a:gd name="T7" fmla="*/ 141 h 277"/>
                      <a:gd name="T8" fmla="*/ 3 w 347"/>
                      <a:gd name="T9" fmla="*/ 165 h 277"/>
                      <a:gd name="T10" fmla="*/ 12 w 347"/>
                      <a:gd name="T11" fmla="*/ 198 h 277"/>
                      <a:gd name="T12" fmla="*/ 80 w 347"/>
                      <a:gd name="T13" fmla="*/ 267 h 277"/>
                      <a:gd name="T14" fmla="*/ 105 w 347"/>
                      <a:gd name="T15" fmla="*/ 277 h 277"/>
                      <a:gd name="T16" fmla="*/ 129 w 347"/>
                      <a:gd name="T17" fmla="*/ 267 h 277"/>
                      <a:gd name="T18" fmla="*/ 333 w 347"/>
                      <a:gd name="T19" fmla="*/ 62 h 277"/>
                      <a:gd name="T20" fmla="*/ 333 w 347"/>
                      <a:gd name="T21" fmla="*/ 14 h 277"/>
                      <a:gd name="T22" fmla="*/ 285 w 347"/>
                      <a:gd name="T23" fmla="*/ 14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347" h="277">
                        <a:moveTo>
                          <a:pt x="285" y="14"/>
                        </a:moveTo>
                        <a:cubicBezTo>
                          <a:pt x="105" y="194"/>
                          <a:pt x="105" y="194"/>
                          <a:pt x="105" y="194"/>
                        </a:cubicBezTo>
                        <a:cubicBezTo>
                          <a:pt x="60" y="150"/>
                          <a:pt x="60" y="150"/>
                          <a:pt x="60" y="150"/>
                        </a:cubicBezTo>
                        <a:cubicBezTo>
                          <a:pt x="52" y="141"/>
                          <a:pt x="39" y="138"/>
                          <a:pt x="27" y="141"/>
                        </a:cubicBezTo>
                        <a:cubicBezTo>
                          <a:pt x="16" y="144"/>
                          <a:pt x="6" y="154"/>
                          <a:pt x="3" y="165"/>
                        </a:cubicBezTo>
                        <a:cubicBezTo>
                          <a:pt x="0" y="177"/>
                          <a:pt x="3" y="190"/>
                          <a:pt x="12" y="198"/>
                        </a:cubicBezTo>
                        <a:cubicBezTo>
                          <a:pt x="80" y="267"/>
                          <a:pt x="80" y="267"/>
                          <a:pt x="80" y="267"/>
                        </a:cubicBezTo>
                        <a:cubicBezTo>
                          <a:pt x="87" y="273"/>
                          <a:pt x="95" y="277"/>
                          <a:pt x="105" y="277"/>
                        </a:cubicBezTo>
                        <a:cubicBezTo>
                          <a:pt x="114" y="277"/>
                          <a:pt x="122" y="273"/>
                          <a:pt x="129" y="267"/>
                        </a:cubicBezTo>
                        <a:cubicBezTo>
                          <a:pt x="333" y="62"/>
                          <a:pt x="333" y="62"/>
                          <a:pt x="333" y="62"/>
                        </a:cubicBezTo>
                        <a:cubicBezTo>
                          <a:pt x="347" y="49"/>
                          <a:pt x="347" y="27"/>
                          <a:pt x="333" y="14"/>
                        </a:cubicBezTo>
                        <a:cubicBezTo>
                          <a:pt x="320" y="0"/>
                          <a:pt x="299" y="0"/>
                          <a:pt x="285" y="14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7" name="Freeform 125">
                    <a:extLst>
                      <a:ext uri="{FF2B5EF4-FFF2-40B4-BE49-F238E27FC236}">
                        <a16:creationId xmlns:a16="http://schemas.microsoft.com/office/drawing/2014/main" id="{EAD21A67-7501-7048-9237-6F748B620D6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140200"/>
                    <a:ext cx="398463" cy="55562"/>
                  </a:xfrm>
                  <a:custGeom>
                    <a:avLst/>
                    <a:gdLst>
                      <a:gd name="T0" fmla="*/ 444 w 478"/>
                      <a:gd name="T1" fmla="*/ 0 h 68"/>
                      <a:gd name="T2" fmla="*/ 34 w 478"/>
                      <a:gd name="T3" fmla="*/ 0 h 68"/>
                      <a:gd name="T4" fmla="*/ 0 w 478"/>
                      <a:gd name="T5" fmla="*/ 34 h 68"/>
                      <a:gd name="T6" fmla="*/ 34 w 478"/>
                      <a:gd name="T7" fmla="*/ 68 h 68"/>
                      <a:gd name="T8" fmla="*/ 444 w 478"/>
                      <a:gd name="T9" fmla="*/ 68 h 68"/>
                      <a:gd name="T10" fmla="*/ 478 w 478"/>
                      <a:gd name="T11" fmla="*/ 34 h 68"/>
                      <a:gd name="T12" fmla="*/ 444 w 478"/>
                      <a:gd name="T13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8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5"/>
                          <a:pt x="0" y="34"/>
                        </a:cubicBezTo>
                        <a:cubicBezTo>
                          <a:pt x="0" y="53"/>
                          <a:pt x="15" y="68"/>
                          <a:pt x="34" y="68"/>
                        </a:cubicBezTo>
                        <a:cubicBezTo>
                          <a:pt x="444" y="68"/>
                          <a:pt x="444" y="68"/>
                          <a:pt x="444" y="68"/>
                        </a:cubicBezTo>
                        <a:cubicBezTo>
                          <a:pt x="463" y="68"/>
                          <a:pt x="478" y="53"/>
                          <a:pt x="478" y="34"/>
                        </a:cubicBezTo>
                        <a:cubicBezTo>
                          <a:pt x="478" y="15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8" name="Freeform 126">
                    <a:extLst>
                      <a:ext uri="{FF2B5EF4-FFF2-40B4-BE49-F238E27FC236}">
                        <a16:creationId xmlns:a16="http://schemas.microsoft.com/office/drawing/2014/main" id="{D7C05E76-59A8-4A4B-90ED-178CFB5B96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279900"/>
                    <a:ext cx="290513" cy="230187"/>
                  </a:xfrm>
                  <a:custGeom>
                    <a:avLst/>
                    <a:gdLst>
                      <a:gd name="T0" fmla="*/ 286 w 348"/>
                      <a:gd name="T1" fmla="*/ 13 h 276"/>
                      <a:gd name="T2" fmla="*/ 106 w 348"/>
                      <a:gd name="T3" fmla="*/ 193 h 276"/>
                      <a:gd name="T4" fmla="*/ 61 w 348"/>
                      <a:gd name="T5" fmla="*/ 149 h 276"/>
                      <a:gd name="T6" fmla="*/ 13 w 348"/>
                      <a:gd name="T7" fmla="*/ 149 h 276"/>
                      <a:gd name="T8" fmla="*/ 13 w 348"/>
                      <a:gd name="T9" fmla="*/ 198 h 276"/>
                      <a:gd name="T10" fmla="*/ 81 w 348"/>
                      <a:gd name="T11" fmla="*/ 266 h 276"/>
                      <a:gd name="T12" fmla="*/ 106 w 348"/>
                      <a:gd name="T13" fmla="*/ 276 h 276"/>
                      <a:gd name="T14" fmla="*/ 130 w 348"/>
                      <a:gd name="T15" fmla="*/ 266 h 276"/>
                      <a:gd name="T16" fmla="*/ 334 w 348"/>
                      <a:gd name="T17" fmla="*/ 61 h 276"/>
                      <a:gd name="T18" fmla="*/ 334 w 348"/>
                      <a:gd name="T19" fmla="*/ 13 h 276"/>
                      <a:gd name="T20" fmla="*/ 286 w 348"/>
                      <a:gd name="T21" fmla="*/ 13 h 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48" h="276">
                        <a:moveTo>
                          <a:pt x="286" y="13"/>
                        </a:moveTo>
                        <a:cubicBezTo>
                          <a:pt x="106" y="193"/>
                          <a:pt x="106" y="193"/>
                          <a:pt x="106" y="193"/>
                        </a:cubicBezTo>
                        <a:cubicBezTo>
                          <a:pt x="61" y="149"/>
                          <a:pt x="61" y="149"/>
                          <a:pt x="61" y="149"/>
                        </a:cubicBezTo>
                        <a:cubicBezTo>
                          <a:pt x="48" y="136"/>
                          <a:pt x="27" y="136"/>
                          <a:pt x="13" y="149"/>
                        </a:cubicBezTo>
                        <a:cubicBezTo>
                          <a:pt x="0" y="163"/>
                          <a:pt x="0" y="184"/>
                          <a:pt x="13" y="198"/>
                        </a:cubicBezTo>
                        <a:cubicBezTo>
                          <a:pt x="81" y="266"/>
                          <a:pt x="81" y="266"/>
                          <a:pt x="81" y="266"/>
                        </a:cubicBezTo>
                        <a:cubicBezTo>
                          <a:pt x="88" y="272"/>
                          <a:pt x="96" y="276"/>
                          <a:pt x="106" y="276"/>
                        </a:cubicBezTo>
                        <a:cubicBezTo>
                          <a:pt x="115" y="276"/>
                          <a:pt x="123" y="272"/>
                          <a:pt x="130" y="266"/>
                        </a:cubicBezTo>
                        <a:cubicBezTo>
                          <a:pt x="334" y="61"/>
                          <a:pt x="334" y="61"/>
                          <a:pt x="334" y="61"/>
                        </a:cubicBezTo>
                        <a:cubicBezTo>
                          <a:pt x="348" y="48"/>
                          <a:pt x="348" y="26"/>
                          <a:pt x="334" y="13"/>
                        </a:cubicBezTo>
                        <a:cubicBezTo>
                          <a:pt x="321" y="0"/>
                          <a:pt x="300" y="0"/>
                          <a:pt x="286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9" name="Freeform 127">
                    <a:extLst>
                      <a:ext uri="{FF2B5EF4-FFF2-40B4-BE49-F238E27FC236}">
                        <a16:creationId xmlns:a16="http://schemas.microsoft.com/office/drawing/2014/main" id="{BAFAFA82-595D-B84D-888E-FC8DFB9AE7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395788"/>
                    <a:ext cx="398463" cy="57150"/>
                  </a:xfrm>
                  <a:custGeom>
                    <a:avLst/>
                    <a:gdLst>
                      <a:gd name="T0" fmla="*/ 444 w 478"/>
                      <a:gd name="T1" fmla="*/ 0 h 69"/>
                      <a:gd name="T2" fmla="*/ 34 w 478"/>
                      <a:gd name="T3" fmla="*/ 0 h 69"/>
                      <a:gd name="T4" fmla="*/ 0 w 478"/>
                      <a:gd name="T5" fmla="*/ 34 h 69"/>
                      <a:gd name="T6" fmla="*/ 34 w 478"/>
                      <a:gd name="T7" fmla="*/ 69 h 69"/>
                      <a:gd name="T8" fmla="*/ 444 w 478"/>
                      <a:gd name="T9" fmla="*/ 69 h 69"/>
                      <a:gd name="T10" fmla="*/ 478 w 478"/>
                      <a:gd name="T11" fmla="*/ 34 h 69"/>
                      <a:gd name="T12" fmla="*/ 444 w 478"/>
                      <a:gd name="T13" fmla="*/ 0 h 6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9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6"/>
                          <a:pt x="0" y="34"/>
                        </a:cubicBezTo>
                        <a:cubicBezTo>
                          <a:pt x="0" y="53"/>
                          <a:pt x="15" y="69"/>
                          <a:pt x="34" y="69"/>
                        </a:cubicBezTo>
                        <a:cubicBezTo>
                          <a:pt x="444" y="69"/>
                          <a:pt x="444" y="69"/>
                          <a:pt x="444" y="69"/>
                        </a:cubicBezTo>
                        <a:cubicBezTo>
                          <a:pt x="463" y="69"/>
                          <a:pt x="478" y="53"/>
                          <a:pt x="478" y="34"/>
                        </a:cubicBezTo>
                        <a:cubicBezTo>
                          <a:pt x="478" y="16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0" name="Freeform 128">
                    <a:extLst>
                      <a:ext uri="{FF2B5EF4-FFF2-40B4-BE49-F238E27FC236}">
                        <a16:creationId xmlns:a16="http://schemas.microsoft.com/office/drawing/2014/main" id="{DFDB5DBE-70F8-954E-90A4-925AA1CD4B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16375" y="4535488"/>
                    <a:ext cx="290513" cy="230187"/>
                  </a:xfrm>
                  <a:custGeom>
                    <a:avLst/>
                    <a:gdLst>
                      <a:gd name="T0" fmla="*/ 286 w 348"/>
                      <a:gd name="T1" fmla="*/ 13 h 276"/>
                      <a:gd name="T2" fmla="*/ 106 w 348"/>
                      <a:gd name="T3" fmla="*/ 194 h 276"/>
                      <a:gd name="T4" fmla="*/ 61 w 348"/>
                      <a:gd name="T5" fmla="*/ 150 h 276"/>
                      <a:gd name="T6" fmla="*/ 13 w 348"/>
                      <a:gd name="T7" fmla="*/ 150 h 276"/>
                      <a:gd name="T8" fmla="*/ 13 w 348"/>
                      <a:gd name="T9" fmla="*/ 198 h 276"/>
                      <a:gd name="T10" fmla="*/ 81 w 348"/>
                      <a:gd name="T11" fmla="*/ 266 h 276"/>
                      <a:gd name="T12" fmla="*/ 106 w 348"/>
                      <a:gd name="T13" fmla="*/ 276 h 276"/>
                      <a:gd name="T14" fmla="*/ 130 w 348"/>
                      <a:gd name="T15" fmla="*/ 266 h 276"/>
                      <a:gd name="T16" fmla="*/ 334 w 348"/>
                      <a:gd name="T17" fmla="*/ 61 h 276"/>
                      <a:gd name="T18" fmla="*/ 334 w 348"/>
                      <a:gd name="T19" fmla="*/ 13 h 276"/>
                      <a:gd name="T20" fmla="*/ 286 w 348"/>
                      <a:gd name="T21" fmla="*/ 13 h 27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348" h="276">
                        <a:moveTo>
                          <a:pt x="286" y="13"/>
                        </a:moveTo>
                        <a:cubicBezTo>
                          <a:pt x="106" y="194"/>
                          <a:pt x="106" y="194"/>
                          <a:pt x="106" y="194"/>
                        </a:cubicBezTo>
                        <a:cubicBezTo>
                          <a:pt x="61" y="150"/>
                          <a:pt x="61" y="150"/>
                          <a:pt x="61" y="150"/>
                        </a:cubicBezTo>
                        <a:cubicBezTo>
                          <a:pt x="48" y="136"/>
                          <a:pt x="27" y="136"/>
                          <a:pt x="13" y="150"/>
                        </a:cubicBezTo>
                        <a:cubicBezTo>
                          <a:pt x="0" y="163"/>
                          <a:pt x="0" y="184"/>
                          <a:pt x="13" y="198"/>
                        </a:cubicBezTo>
                        <a:cubicBezTo>
                          <a:pt x="81" y="266"/>
                          <a:pt x="81" y="266"/>
                          <a:pt x="81" y="266"/>
                        </a:cubicBezTo>
                        <a:cubicBezTo>
                          <a:pt x="88" y="272"/>
                          <a:pt x="96" y="276"/>
                          <a:pt x="106" y="276"/>
                        </a:cubicBezTo>
                        <a:cubicBezTo>
                          <a:pt x="115" y="276"/>
                          <a:pt x="123" y="272"/>
                          <a:pt x="130" y="266"/>
                        </a:cubicBezTo>
                        <a:cubicBezTo>
                          <a:pt x="334" y="61"/>
                          <a:pt x="334" y="61"/>
                          <a:pt x="334" y="61"/>
                        </a:cubicBezTo>
                        <a:cubicBezTo>
                          <a:pt x="348" y="48"/>
                          <a:pt x="348" y="26"/>
                          <a:pt x="334" y="13"/>
                        </a:cubicBezTo>
                        <a:cubicBezTo>
                          <a:pt x="321" y="0"/>
                          <a:pt x="300" y="0"/>
                          <a:pt x="286" y="13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41" name="Freeform 129">
                    <a:extLst>
                      <a:ext uri="{FF2B5EF4-FFF2-40B4-BE49-F238E27FC236}">
                        <a16:creationId xmlns:a16="http://schemas.microsoft.com/office/drawing/2014/main" id="{69D35A7E-2E3D-AC4E-8191-897C5F6EFA2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418013" y="4652963"/>
                    <a:ext cx="398463" cy="57150"/>
                  </a:xfrm>
                  <a:custGeom>
                    <a:avLst/>
                    <a:gdLst>
                      <a:gd name="T0" fmla="*/ 444 w 478"/>
                      <a:gd name="T1" fmla="*/ 0 h 68"/>
                      <a:gd name="T2" fmla="*/ 34 w 478"/>
                      <a:gd name="T3" fmla="*/ 0 h 68"/>
                      <a:gd name="T4" fmla="*/ 0 w 478"/>
                      <a:gd name="T5" fmla="*/ 34 h 68"/>
                      <a:gd name="T6" fmla="*/ 34 w 478"/>
                      <a:gd name="T7" fmla="*/ 68 h 68"/>
                      <a:gd name="T8" fmla="*/ 444 w 478"/>
                      <a:gd name="T9" fmla="*/ 68 h 68"/>
                      <a:gd name="T10" fmla="*/ 478 w 478"/>
                      <a:gd name="T11" fmla="*/ 34 h 68"/>
                      <a:gd name="T12" fmla="*/ 444 w 478"/>
                      <a:gd name="T13" fmla="*/ 0 h 6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78" h="68">
                        <a:moveTo>
                          <a:pt x="444" y="0"/>
                        </a:moveTo>
                        <a:cubicBezTo>
                          <a:pt x="34" y="0"/>
                          <a:pt x="34" y="0"/>
                          <a:pt x="34" y="0"/>
                        </a:cubicBezTo>
                        <a:cubicBezTo>
                          <a:pt x="15" y="0"/>
                          <a:pt x="0" y="15"/>
                          <a:pt x="0" y="34"/>
                        </a:cubicBezTo>
                        <a:cubicBezTo>
                          <a:pt x="0" y="53"/>
                          <a:pt x="15" y="68"/>
                          <a:pt x="34" y="68"/>
                        </a:cubicBezTo>
                        <a:cubicBezTo>
                          <a:pt x="444" y="68"/>
                          <a:pt x="444" y="68"/>
                          <a:pt x="444" y="68"/>
                        </a:cubicBezTo>
                        <a:cubicBezTo>
                          <a:pt x="463" y="68"/>
                          <a:pt x="478" y="53"/>
                          <a:pt x="478" y="34"/>
                        </a:cubicBezTo>
                        <a:cubicBezTo>
                          <a:pt x="478" y="15"/>
                          <a:pt x="463" y="0"/>
                          <a:pt x="444" y="0"/>
                        </a:cubicBezTo>
                        <a:close/>
                      </a:path>
                    </a:pathLst>
                  </a:custGeom>
                  <a:grpFill/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algn="l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  <p:sp>
              <p:nvSpPr>
                <p:cNvPr id="29" name="Freeform 130">
                  <a:extLst>
                    <a:ext uri="{FF2B5EF4-FFF2-40B4-BE49-F238E27FC236}">
                      <a16:creationId xmlns:a16="http://schemas.microsoft.com/office/drawing/2014/main" id="{8537FE17-A9C3-8740-8CF4-4DF944181BC8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3560763" y="3257550"/>
                  <a:ext cx="1720850" cy="1777999"/>
                </a:xfrm>
                <a:custGeom>
                  <a:avLst/>
                  <a:gdLst>
                    <a:gd name="T0" fmla="*/ 1743 w 2061"/>
                    <a:gd name="T1" fmla="*/ 293 h 2132"/>
                    <a:gd name="T2" fmla="*/ 1743 w 2061"/>
                    <a:gd name="T3" fmla="*/ 102 h 2132"/>
                    <a:gd name="T4" fmla="*/ 1640 w 2061"/>
                    <a:gd name="T5" fmla="*/ 0 h 2132"/>
                    <a:gd name="T6" fmla="*/ 412 w 2061"/>
                    <a:gd name="T7" fmla="*/ 0 h 2132"/>
                    <a:gd name="T8" fmla="*/ 309 w 2061"/>
                    <a:gd name="T9" fmla="*/ 102 h 2132"/>
                    <a:gd name="T10" fmla="*/ 309 w 2061"/>
                    <a:gd name="T11" fmla="*/ 293 h 2132"/>
                    <a:gd name="T12" fmla="*/ 2 w 2061"/>
                    <a:gd name="T13" fmla="*/ 1031 h 2132"/>
                    <a:gd name="T14" fmla="*/ 319 w 2061"/>
                    <a:gd name="T15" fmla="*/ 1765 h 2132"/>
                    <a:gd name="T16" fmla="*/ 319 w 2061"/>
                    <a:gd name="T17" fmla="*/ 1765 h 2132"/>
                    <a:gd name="T18" fmla="*/ 320 w 2061"/>
                    <a:gd name="T19" fmla="*/ 1765 h 2132"/>
                    <a:gd name="T20" fmla="*/ 355 w 2061"/>
                    <a:gd name="T21" fmla="*/ 1797 h 2132"/>
                    <a:gd name="T22" fmla="*/ 1699 w 2061"/>
                    <a:gd name="T23" fmla="*/ 1796 h 2132"/>
                    <a:gd name="T24" fmla="*/ 1732 w 2061"/>
                    <a:gd name="T25" fmla="*/ 1765 h 2132"/>
                    <a:gd name="T26" fmla="*/ 1733 w 2061"/>
                    <a:gd name="T27" fmla="*/ 1765 h 2132"/>
                    <a:gd name="T28" fmla="*/ 1733 w 2061"/>
                    <a:gd name="T29" fmla="*/ 1765 h 2132"/>
                    <a:gd name="T30" fmla="*/ 2050 w 2061"/>
                    <a:gd name="T31" fmla="*/ 1031 h 2132"/>
                    <a:gd name="T32" fmla="*/ 1743 w 2061"/>
                    <a:gd name="T33" fmla="*/ 293 h 2132"/>
                    <a:gd name="T34" fmla="*/ 309 w 2061"/>
                    <a:gd name="T35" fmla="*/ 1656 h 2132"/>
                    <a:gd name="T36" fmla="*/ 70 w 2061"/>
                    <a:gd name="T37" fmla="*/ 1024 h 2132"/>
                    <a:gd name="T38" fmla="*/ 309 w 2061"/>
                    <a:gd name="T39" fmla="*/ 392 h 2132"/>
                    <a:gd name="T40" fmla="*/ 309 w 2061"/>
                    <a:gd name="T41" fmla="*/ 1656 h 2132"/>
                    <a:gd name="T42" fmla="*/ 1675 w 2061"/>
                    <a:gd name="T43" fmla="*/ 1726 h 2132"/>
                    <a:gd name="T44" fmla="*/ 1652 w 2061"/>
                    <a:gd name="T45" fmla="*/ 1746 h 2132"/>
                    <a:gd name="T46" fmla="*/ 1026 w 2061"/>
                    <a:gd name="T47" fmla="*/ 1980 h 2132"/>
                    <a:gd name="T48" fmla="*/ 398 w 2061"/>
                    <a:gd name="T49" fmla="*/ 1744 h 2132"/>
                    <a:gd name="T50" fmla="*/ 377 w 2061"/>
                    <a:gd name="T51" fmla="*/ 1725 h 2132"/>
                    <a:gd name="T52" fmla="*/ 377 w 2061"/>
                    <a:gd name="T53" fmla="*/ 102 h 2132"/>
                    <a:gd name="T54" fmla="*/ 412 w 2061"/>
                    <a:gd name="T55" fmla="*/ 68 h 2132"/>
                    <a:gd name="T56" fmla="*/ 1640 w 2061"/>
                    <a:gd name="T57" fmla="*/ 68 h 2132"/>
                    <a:gd name="T58" fmla="*/ 1675 w 2061"/>
                    <a:gd name="T59" fmla="*/ 102 h 2132"/>
                    <a:gd name="T60" fmla="*/ 1675 w 2061"/>
                    <a:gd name="T61" fmla="*/ 1726 h 2132"/>
                    <a:gd name="T62" fmla="*/ 1743 w 2061"/>
                    <a:gd name="T63" fmla="*/ 1656 h 2132"/>
                    <a:gd name="T64" fmla="*/ 1743 w 2061"/>
                    <a:gd name="T65" fmla="*/ 392 h 2132"/>
                    <a:gd name="T66" fmla="*/ 1743 w 2061"/>
                    <a:gd name="T67" fmla="*/ 1656 h 21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61" h="2132">
                      <a:moveTo>
                        <a:pt x="1743" y="293"/>
                      </a:moveTo>
                      <a:cubicBezTo>
                        <a:pt x="1743" y="102"/>
                        <a:pt x="1743" y="102"/>
                        <a:pt x="1743" y="102"/>
                      </a:cubicBezTo>
                      <a:cubicBezTo>
                        <a:pt x="1743" y="46"/>
                        <a:pt x="1697" y="0"/>
                        <a:pt x="1640" y="0"/>
                      </a:cubicBezTo>
                      <a:cubicBezTo>
                        <a:pt x="412" y="0"/>
                        <a:pt x="412" y="0"/>
                        <a:pt x="412" y="0"/>
                      </a:cubicBezTo>
                      <a:cubicBezTo>
                        <a:pt x="355" y="0"/>
                        <a:pt x="309" y="46"/>
                        <a:pt x="309" y="102"/>
                      </a:cubicBezTo>
                      <a:cubicBezTo>
                        <a:pt x="309" y="293"/>
                        <a:pt x="309" y="293"/>
                        <a:pt x="309" y="293"/>
                      </a:cubicBezTo>
                      <a:cubicBezTo>
                        <a:pt x="111" y="487"/>
                        <a:pt x="0" y="754"/>
                        <a:pt x="2" y="1031"/>
                      </a:cubicBezTo>
                      <a:cubicBezTo>
                        <a:pt x="4" y="1308"/>
                        <a:pt x="118" y="1573"/>
                        <a:pt x="319" y="1765"/>
                      </a:cubicBezTo>
                      <a:cubicBezTo>
                        <a:pt x="319" y="1765"/>
                        <a:pt x="319" y="1765"/>
                        <a:pt x="319" y="1765"/>
                      </a:cubicBezTo>
                      <a:cubicBezTo>
                        <a:pt x="320" y="1765"/>
                        <a:pt x="320" y="1765"/>
                        <a:pt x="320" y="1765"/>
                      </a:cubicBezTo>
                      <a:cubicBezTo>
                        <a:pt x="330" y="1775"/>
                        <a:pt x="342" y="1785"/>
                        <a:pt x="355" y="1797"/>
                      </a:cubicBezTo>
                      <a:cubicBezTo>
                        <a:pt x="741" y="2132"/>
                        <a:pt x="1314" y="2131"/>
                        <a:pt x="1699" y="1796"/>
                      </a:cubicBezTo>
                      <a:cubicBezTo>
                        <a:pt x="1710" y="1785"/>
                        <a:pt x="1722" y="1775"/>
                        <a:pt x="1732" y="1765"/>
                      </a:cubicBezTo>
                      <a:cubicBezTo>
                        <a:pt x="1733" y="1765"/>
                        <a:pt x="1733" y="1765"/>
                        <a:pt x="1733" y="1765"/>
                      </a:cubicBezTo>
                      <a:cubicBezTo>
                        <a:pt x="1733" y="1765"/>
                        <a:pt x="1733" y="1765"/>
                        <a:pt x="1733" y="1765"/>
                      </a:cubicBezTo>
                      <a:cubicBezTo>
                        <a:pt x="1934" y="1573"/>
                        <a:pt x="2048" y="1308"/>
                        <a:pt x="2050" y="1031"/>
                      </a:cubicBezTo>
                      <a:cubicBezTo>
                        <a:pt x="2052" y="754"/>
                        <a:pt x="1941" y="487"/>
                        <a:pt x="1743" y="293"/>
                      </a:cubicBezTo>
                      <a:close/>
                      <a:moveTo>
                        <a:pt x="309" y="1656"/>
                      </a:moveTo>
                      <a:cubicBezTo>
                        <a:pt x="154" y="1482"/>
                        <a:pt x="69" y="1257"/>
                        <a:pt x="70" y="1024"/>
                      </a:cubicBezTo>
                      <a:cubicBezTo>
                        <a:pt x="69" y="791"/>
                        <a:pt x="154" y="566"/>
                        <a:pt x="309" y="392"/>
                      </a:cubicBezTo>
                      <a:lnTo>
                        <a:pt x="309" y="1656"/>
                      </a:lnTo>
                      <a:close/>
                      <a:moveTo>
                        <a:pt x="1675" y="1726"/>
                      </a:moveTo>
                      <a:cubicBezTo>
                        <a:pt x="1668" y="1732"/>
                        <a:pt x="1660" y="1739"/>
                        <a:pt x="1652" y="1746"/>
                      </a:cubicBezTo>
                      <a:cubicBezTo>
                        <a:pt x="1478" y="1897"/>
                        <a:pt x="1256" y="1980"/>
                        <a:pt x="1026" y="1980"/>
                      </a:cubicBezTo>
                      <a:cubicBezTo>
                        <a:pt x="795" y="1980"/>
                        <a:pt x="572" y="1896"/>
                        <a:pt x="398" y="1744"/>
                      </a:cubicBezTo>
                      <a:cubicBezTo>
                        <a:pt x="391" y="1738"/>
                        <a:pt x="384" y="1732"/>
                        <a:pt x="377" y="1725"/>
                      </a:cubicBezTo>
                      <a:cubicBezTo>
                        <a:pt x="377" y="102"/>
                        <a:pt x="377" y="102"/>
                        <a:pt x="377" y="102"/>
                      </a:cubicBezTo>
                      <a:cubicBezTo>
                        <a:pt x="377" y="84"/>
                        <a:pt x="393" y="68"/>
                        <a:pt x="412" y="68"/>
                      </a:cubicBezTo>
                      <a:cubicBezTo>
                        <a:pt x="1640" y="68"/>
                        <a:pt x="1640" y="68"/>
                        <a:pt x="1640" y="68"/>
                      </a:cubicBezTo>
                      <a:cubicBezTo>
                        <a:pt x="1659" y="68"/>
                        <a:pt x="1675" y="84"/>
                        <a:pt x="1675" y="102"/>
                      </a:cubicBezTo>
                      <a:lnTo>
                        <a:pt x="1675" y="1726"/>
                      </a:lnTo>
                      <a:close/>
                      <a:moveTo>
                        <a:pt x="1743" y="1656"/>
                      </a:moveTo>
                      <a:cubicBezTo>
                        <a:pt x="1743" y="392"/>
                        <a:pt x="1743" y="392"/>
                        <a:pt x="1743" y="392"/>
                      </a:cubicBezTo>
                      <a:cubicBezTo>
                        <a:pt x="2061" y="753"/>
                        <a:pt x="2061" y="1295"/>
                        <a:pt x="1743" y="1656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</p:grpSp>
          <p:sp>
            <p:nvSpPr>
              <p:cNvPr id="57" name="Freeform 120">
                <a:extLst>
                  <a:ext uri="{FF2B5EF4-FFF2-40B4-BE49-F238E27FC236}">
                    <a16:creationId xmlns:a16="http://schemas.microsoft.com/office/drawing/2014/main" id="{C937662D-1EDC-7D4B-9C6E-9E23F760219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010470" y="3358252"/>
                <a:ext cx="491241" cy="490772"/>
              </a:xfrm>
              <a:custGeom>
                <a:avLst/>
                <a:gdLst>
                  <a:gd name="T0" fmla="*/ 1911 w 2048"/>
                  <a:gd name="T1" fmla="*/ 916 h 2048"/>
                  <a:gd name="T2" fmla="*/ 1632 w 2048"/>
                  <a:gd name="T3" fmla="*/ 615 h 2048"/>
                  <a:gd name="T4" fmla="*/ 1725 w 2048"/>
                  <a:gd name="T5" fmla="*/ 410 h 2048"/>
                  <a:gd name="T6" fmla="*/ 1710 w 2048"/>
                  <a:gd name="T7" fmla="*/ 291 h 2048"/>
                  <a:gd name="T8" fmla="*/ 1524 w 2048"/>
                  <a:gd name="T9" fmla="*/ 0 h 2048"/>
                  <a:gd name="T10" fmla="*/ 1229 w 2048"/>
                  <a:gd name="T11" fmla="*/ 275 h 2048"/>
                  <a:gd name="T12" fmla="*/ 1210 w 2048"/>
                  <a:gd name="T13" fmla="*/ 345 h 2048"/>
                  <a:gd name="T14" fmla="*/ 1251 w 2048"/>
                  <a:gd name="T15" fmla="*/ 502 h 2048"/>
                  <a:gd name="T16" fmla="*/ 1104 w 2048"/>
                  <a:gd name="T17" fmla="*/ 776 h 2048"/>
                  <a:gd name="T18" fmla="*/ 932 w 2048"/>
                  <a:gd name="T19" fmla="*/ 956 h 2048"/>
                  <a:gd name="T20" fmla="*/ 785 w 2048"/>
                  <a:gd name="T21" fmla="*/ 495 h 2048"/>
                  <a:gd name="T22" fmla="*/ 294 w 2048"/>
                  <a:gd name="T23" fmla="*/ 700 h 2048"/>
                  <a:gd name="T24" fmla="*/ 219 w 2048"/>
                  <a:gd name="T25" fmla="*/ 956 h 2048"/>
                  <a:gd name="T26" fmla="*/ 0 w 2048"/>
                  <a:gd name="T27" fmla="*/ 990 h 2048"/>
                  <a:gd name="T28" fmla="*/ 0 w 2048"/>
                  <a:gd name="T29" fmla="*/ 1435 h 2048"/>
                  <a:gd name="T30" fmla="*/ 34 w 2048"/>
                  <a:gd name="T31" fmla="*/ 2048 h 2048"/>
                  <a:gd name="T32" fmla="*/ 1161 w 2048"/>
                  <a:gd name="T33" fmla="*/ 2014 h 2048"/>
                  <a:gd name="T34" fmla="*/ 1468 w 2048"/>
                  <a:gd name="T35" fmla="*/ 1980 h 2048"/>
                  <a:gd name="T36" fmla="*/ 1741 w 2048"/>
                  <a:gd name="T37" fmla="*/ 1980 h 2048"/>
                  <a:gd name="T38" fmla="*/ 2048 w 2048"/>
                  <a:gd name="T39" fmla="*/ 1638 h 2048"/>
                  <a:gd name="T40" fmla="*/ 1092 w 2048"/>
                  <a:gd name="T41" fmla="*/ 916 h 2048"/>
                  <a:gd name="T42" fmla="*/ 1372 w 2048"/>
                  <a:gd name="T43" fmla="*/ 667 h 2048"/>
                  <a:gd name="T44" fmla="*/ 1318 w 2048"/>
                  <a:gd name="T45" fmla="*/ 488 h 2048"/>
                  <a:gd name="T46" fmla="*/ 1278 w 2048"/>
                  <a:gd name="T47" fmla="*/ 345 h 2048"/>
                  <a:gd name="T48" fmla="*/ 1297 w 2048"/>
                  <a:gd name="T49" fmla="*/ 275 h 2048"/>
                  <a:gd name="T50" fmla="*/ 1524 w 2048"/>
                  <a:gd name="T51" fmla="*/ 68 h 2048"/>
                  <a:gd name="T52" fmla="*/ 1649 w 2048"/>
                  <a:gd name="T53" fmla="*/ 322 h 2048"/>
                  <a:gd name="T54" fmla="*/ 1657 w 2048"/>
                  <a:gd name="T55" fmla="*/ 410 h 2048"/>
                  <a:gd name="T56" fmla="*/ 1574 w 2048"/>
                  <a:gd name="T57" fmla="*/ 579 h 2048"/>
                  <a:gd name="T58" fmla="*/ 1590 w 2048"/>
                  <a:gd name="T59" fmla="*/ 712 h 2048"/>
                  <a:gd name="T60" fmla="*/ 1843 w 2048"/>
                  <a:gd name="T61" fmla="*/ 956 h 2048"/>
                  <a:gd name="T62" fmla="*/ 226 w 2048"/>
                  <a:gd name="T63" fmla="*/ 1111 h 2048"/>
                  <a:gd name="T64" fmla="*/ 427 w 2048"/>
                  <a:gd name="T65" fmla="*/ 543 h 2048"/>
                  <a:gd name="T66" fmla="*/ 801 w 2048"/>
                  <a:gd name="T67" fmla="*/ 700 h 2048"/>
                  <a:gd name="T68" fmla="*/ 878 w 2048"/>
                  <a:gd name="T69" fmla="*/ 1005 h 2048"/>
                  <a:gd name="T70" fmla="*/ 931 w 2048"/>
                  <a:gd name="T71" fmla="*/ 1119 h 2048"/>
                  <a:gd name="T72" fmla="*/ 710 w 2048"/>
                  <a:gd name="T73" fmla="*/ 1218 h 2048"/>
                  <a:gd name="T74" fmla="*/ 221 w 2048"/>
                  <a:gd name="T75" fmla="*/ 1365 h 2048"/>
                  <a:gd name="T76" fmla="*/ 477 w 2048"/>
                  <a:gd name="T77" fmla="*/ 1158 h 2048"/>
                  <a:gd name="T78" fmla="*/ 226 w 2048"/>
                  <a:gd name="T79" fmla="*/ 1115 h 2048"/>
                  <a:gd name="T80" fmla="*/ 200 w 2048"/>
                  <a:gd name="T81" fmla="*/ 1024 h 2048"/>
                  <a:gd name="T82" fmla="*/ 232 w 2048"/>
                  <a:gd name="T83" fmla="*/ 1187 h 2048"/>
                  <a:gd name="T84" fmla="*/ 147 w 2048"/>
                  <a:gd name="T85" fmla="*/ 1365 h 2048"/>
                  <a:gd name="T86" fmla="*/ 68 w 2048"/>
                  <a:gd name="T87" fmla="*/ 1024 h 2048"/>
                  <a:gd name="T88" fmla="*/ 69 w 2048"/>
                  <a:gd name="T89" fmla="*/ 1434 h 2048"/>
                  <a:gd name="T90" fmla="*/ 1536 w 2048"/>
                  <a:gd name="T91" fmla="*/ 1980 h 2048"/>
                  <a:gd name="T92" fmla="*/ 1673 w 2048"/>
                  <a:gd name="T93" fmla="*/ 1980 h 2048"/>
                  <a:gd name="T94" fmla="*/ 1946 w 2048"/>
                  <a:gd name="T95" fmla="*/ 1673 h 2048"/>
                  <a:gd name="T96" fmla="*/ 1980 w 2048"/>
                  <a:gd name="T97" fmla="*/ 1570 h 2048"/>
                  <a:gd name="T98" fmla="*/ 1161 w 2048"/>
                  <a:gd name="T99" fmla="*/ 1502 h 2048"/>
                  <a:gd name="T100" fmla="*/ 1017 w 2048"/>
                  <a:gd name="T101" fmla="*/ 1365 h 2048"/>
                  <a:gd name="T102" fmla="*/ 931 w 2048"/>
                  <a:gd name="T103" fmla="*/ 1187 h 2048"/>
                  <a:gd name="T104" fmla="*/ 964 w 2048"/>
                  <a:gd name="T105" fmla="*/ 1024 h 2048"/>
                  <a:gd name="T106" fmla="*/ 1980 w 2048"/>
                  <a:gd name="T107" fmla="*/ 105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048" h="2048">
                    <a:moveTo>
                      <a:pt x="1946" y="956"/>
                    </a:moveTo>
                    <a:cubicBezTo>
                      <a:pt x="1911" y="956"/>
                      <a:pt x="1911" y="956"/>
                      <a:pt x="1911" y="956"/>
                    </a:cubicBezTo>
                    <a:cubicBezTo>
                      <a:pt x="1911" y="916"/>
                      <a:pt x="1911" y="916"/>
                      <a:pt x="1911" y="916"/>
                    </a:cubicBezTo>
                    <a:cubicBezTo>
                      <a:pt x="1911" y="858"/>
                      <a:pt x="1881" y="805"/>
                      <a:pt x="1831" y="776"/>
                    </a:cubicBezTo>
                    <a:cubicBezTo>
                      <a:pt x="1632" y="658"/>
                      <a:pt x="1632" y="658"/>
                      <a:pt x="1632" y="658"/>
                    </a:cubicBezTo>
                    <a:cubicBezTo>
                      <a:pt x="1632" y="615"/>
                      <a:pt x="1632" y="615"/>
                      <a:pt x="1632" y="615"/>
                    </a:cubicBezTo>
                    <a:cubicBezTo>
                      <a:pt x="1657" y="581"/>
                      <a:pt x="1675" y="543"/>
                      <a:pt x="1685" y="502"/>
                    </a:cubicBezTo>
                    <a:cubicBezTo>
                      <a:pt x="1686" y="495"/>
                      <a:pt x="1690" y="488"/>
                      <a:pt x="1695" y="483"/>
                    </a:cubicBezTo>
                    <a:cubicBezTo>
                      <a:pt x="1714" y="464"/>
                      <a:pt x="1725" y="437"/>
                      <a:pt x="1725" y="410"/>
                    </a:cubicBezTo>
                    <a:cubicBezTo>
                      <a:pt x="1725" y="345"/>
                      <a:pt x="1725" y="345"/>
                      <a:pt x="1725" y="345"/>
                    </a:cubicBezTo>
                    <a:cubicBezTo>
                      <a:pt x="1725" y="328"/>
                      <a:pt x="1721" y="313"/>
                      <a:pt x="1714" y="298"/>
                    </a:cubicBezTo>
                    <a:cubicBezTo>
                      <a:pt x="1710" y="291"/>
                      <a:pt x="1710" y="291"/>
                      <a:pt x="1710" y="291"/>
                    </a:cubicBezTo>
                    <a:cubicBezTo>
                      <a:pt x="1708" y="286"/>
                      <a:pt x="1707" y="281"/>
                      <a:pt x="1707" y="275"/>
                    </a:cubicBezTo>
                    <a:cubicBezTo>
                      <a:pt x="1707" y="181"/>
                      <a:pt x="1707" y="181"/>
                      <a:pt x="1707" y="181"/>
                    </a:cubicBezTo>
                    <a:cubicBezTo>
                      <a:pt x="1706" y="81"/>
                      <a:pt x="1624" y="0"/>
                      <a:pt x="1524" y="0"/>
                    </a:cubicBezTo>
                    <a:cubicBezTo>
                      <a:pt x="1412" y="0"/>
                      <a:pt x="1412" y="0"/>
                      <a:pt x="1412" y="0"/>
                    </a:cubicBezTo>
                    <a:cubicBezTo>
                      <a:pt x="1311" y="0"/>
                      <a:pt x="1229" y="81"/>
                      <a:pt x="1229" y="181"/>
                    </a:cubicBezTo>
                    <a:cubicBezTo>
                      <a:pt x="1229" y="275"/>
                      <a:pt x="1229" y="275"/>
                      <a:pt x="1229" y="275"/>
                    </a:cubicBezTo>
                    <a:cubicBezTo>
                      <a:pt x="1229" y="280"/>
                      <a:pt x="1228" y="286"/>
                      <a:pt x="1225" y="291"/>
                    </a:cubicBezTo>
                    <a:cubicBezTo>
                      <a:pt x="1221" y="298"/>
                      <a:pt x="1221" y="298"/>
                      <a:pt x="1221" y="298"/>
                    </a:cubicBezTo>
                    <a:cubicBezTo>
                      <a:pt x="1214" y="313"/>
                      <a:pt x="1210" y="328"/>
                      <a:pt x="1210" y="345"/>
                    </a:cubicBezTo>
                    <a:cubicBezTo>
                      <a:pt x="1210" y="410"/>
                      <a:pt x="1210" y="410"/>
                      <a:pt x="1210" y="410"/>
                    </a:cubicBezTo>
                    <a:cubicBezTo>
                      <a:pt x="1210" y="437"/>
                      <a:pt x="1221" y="464"/>
                      <a:pt x="1241" y="483"/>
                    </a:cubicBezTo>
                    <a:cubicBezTo>
                      <a:pt x="1246" y="488"/>
                      <a:pt x="1249" y="495"/>
                      <a:pt x="1251" y="502"/>
                    </a:cubicBezTo>
                    <a:cubicBezTo>
                      <a:pt x="1260" y="543"/>
                      <a:pt x="1278" y="581"/>
                      <a:pt x="1303" y="615"/>
                    </a:cubicBezTo>
                    <a:cubicBezTo>
                      <a:pt x="1303" y="658"/>
                      <a:pt x="1303" y="658"/>
                      <a:pt x="1303" y="658"/>
                    </a:cubicBezTo>
                    <a:cubicBezTo>
                      <a:pt x="1104" y="776"/>
                      <a:pt x="1104" y="776"/>
                      <a:pt x="1104" y="776"/>
                    </a:cubicBezTo>
                    <a:cubicBezTo>
                      <a:pt x="1055" y="805"/>
                      <a:pt x="1024" y="858"/>
                      <a:pt x="1024" y="916"/>
                    </a:cubicBezTo>
                    <a:cubicBezTo>
                      <a:pt x="1024" y="956"/>
                      <a:pt x="1024" y="956"/>
                      <a:pt x="1024" y="956"/>
                    </a:cubicBezTo>
                    <a:cubicBezTo>
                      <a:pt x="932" y="956"/>
                      <a:pt x="932" y="956"/>
                      <a:pt x="932" y="956"/>
                    </a:cubicBezTo>
                    <a:cubicBezTo>
                      <a:pt x="909" y="898"/>
                      <a:pt x="891" y="839"/>
                      <a:pt x="877" y="779"/>
                    </a:cubicBezTo>
                    <a:cubicBezTo>
                      <a:pt x="872" y="753"/>
                      <a:pt x="869" y="726"/>
                      <a:pt x="869" y="700"/>
                    </a:cubicBezTo>
                    <a:cubicBezTo>
                      <a:pt x="870" y="623"/>
                      <a:pt x="839" y="549"/>
                      <a:pt x="785" y="495"/>
                    </a:cubicBezTo>
                    <a:cubicBezTo>
                      <a:pt x="731" y="440"/>
                      <a:pt x="658" y="410"/>
                      <a:pt x="582" y="410"/>
                    </a:cubicBezTo>
                    <a:cubicBezTo>
                      <a:pt x="505" y="410"/>
                      <a:pt x="432" y="440"/>
                      <a:pt x="378" y="495"/>
                    </a:cubicBezTo>
                    <a:cubicBezTo>
                      <a:pt x="324" y="549"/>
                      <a:pt x="294" y="623"/>
                      <a:pt x="294" y="700"/>
                    </a:cubicBezTo>
                    <a:cubicBezTo>
                      <a:pt x="294" y="726"/>
                      <a:pt x="291" y="753"/>
                      <a:pt x="286" y="779"/>
                    </a:cubicBezTo>
                    <a:cubicBezTo>
                      <a:pt x="272" y="840"/>
                      <a:pt x="254" y="900"/>
                      <a:pt x="231" y="958"/>
                    </a:cubicBezTo>
                    <a:cubicBezTo>
                      <a:pt x="227" y="957"/>
                      <a:pt x="223" y="956"/>
                      <a:pt x="219" y="956"/>
                    </a:cubicBezTo>
                    <a:cubicBezTo>
                      <a:pt x="34" y="956"/>
                      <a:pt x="34" y="956"/>
                      <a:pt x="34" y="956"/>
                    </a:cubicBezTo>
                    <a:cubicBezTo>
                      <a:pt x="25" y="956"/>
                      <a:pt x="16" y="959"/>
                      <a:pt x="10" y="966"/>
                    </a:cubicBezTo>
                    <a:cubicBezTo>
                      <a:pt x="4" y="972"/>
                      <a:pt x="0" y="981"/>
                      <a:pt x="0" y="990"/>
                    </a:cubicBezTo>
                    <a:cubicBezTo>
                      <a:pt x="0" y="1399"/>
                      <a:pt x="0" y="1399"/>
                      <a:pt x="0" y="1399"/>
                    </a:cubicBezTo>
                    <a:cubicBezTo>
                      <a:pt x="0" y="1405"/>
                      <a:pt x="1" y="1409"/>
                      <a:pt x="4" y="1414"/>
                    </a:cubicBezTo>
                    <a:cubicBezTo>
                      <a:pt x="1" y="1421"/>
                      <a:pt x="0" y="1428"/>
                      <a:pt x="0" y="1435"/>
                    </a:cubicBezTo>
                    <a:cubicBezTo>
                      <a:pt x="0" y="2014"/>
                      <a:pt x="0" y="2014"/>
                      <a:pt x="0" y="2014"/>
                    </a:cubicBezTo>
                    <a:cubicBezTo>
                      <a:pt x="0" y="2023"/>
                      <a:pt x="4" y="2032"/>
                      <a:pt x="10" y="2038"/>
                    </a:cubicBezTo>
                    <a:cubicBezTo>
                      <a:pt x="16" y="2044"/>
                      <a:pt x="25" y="2048"/>
                      <a:pt x="34" y="2048"/>
                    </a:cubicBezTo>
                    <a:cubicBezTo>
                      <a:pt x="1126" y="2048"/>
                      <a:pt x="1126" y="2048"/>
                      <a:pt x="1126" y="2048"/>
                    </a:cubicBezTo>
                    <a:cubicBezTo>
                      <a:pt x="1135" y="2048"/>
                      <a:pt x="1144" y="2044"/>
                      <a:pt x="1151" y="2038"/>
                    </a:cubicBezTo>
                    <a:cubicBezTo>
                      <a:pt x="1157" y="2032"/>
                      <a:pt x="1161" y="2023"/>
                      <a:pt x="1161" y="2014"/>
                    </a:cubicBezTo>
                    <a:cubicBezTo>
                      <a:pt x="1161" y="1741"/>
                      <a:pt x="1161" y="1741"/>
                      <a:pt x="1161" y="1741"/>
                    </a:cubicBezTo>
                    <a:cubicBezTo>
                      <a:pt x="1468" y="1741"/>
                      <a:pt x="1468" y="1741"/>
                      <a:pt x="1468" y="1741"/>
                    </a:cubicBezTo>
                    <a:cubicBezTo>
                      <a:pt x="1468" y="1980"/>
                      <a:pt x="1468" y="1980"/>
                      <a:pt x="1468" y="1980"/>
                    </a:cubicBezTo>
                    <a:cubicBezTo>
                      <a:pt x="1468" y="2017"/>
                      <a:pt x="1498" y="2048"/>
                      <a:pt x="1536" y="2048"/>
                    </a:cubicBezTo>
                    <a:cubicBezTo>
                      <a:pt x="1673" y="2048"/>
                      <a:pt x="1673" y="2048"/>
                      <a:pt x="1673" y="2048"/>
                    </a:cubicBezTo>
                    <a:cubicBezTo>
                      <a:pt x="1710" y="2048"/>
                      <a:pt x="1741" y="2017"/>
                      <a:pt x="1741" y="1980"/>
                    </a:cubicBezTo>
                    <a:cubicBezTo>
                      <a:pt x="1741" y="1741"/>
                      <a:pt x="1741" y="1741"/>
                      <a:pt x="1741" y="1741"/>
                    </a:cubicBezTo>
                    <a:cubicBezTo>
                      <a:pt x="1946" y="1741"/>
                      <a:pt x="1946" y="1741"/>
                      <a:pt x="1946" y="1741"/>
                    </a:cubicBezTo>
                    <a:cubicBezTo>
                      <a:pt x="2002" y="1741"/>
                      <a:pt x="2048" y="1695"/>
                      <a:pt x="2048" y="1638"/>
                    </a:cubicBezTo>
                    <a:cubicBezTo>
                      <a:pt x="2048" y="1058"/>
                      <a:pt x="2048" y="1058"/>
                      <a:pt x="2048" y="1058"/>
                    </a:cubicBezTo>
                    <a:cubicBezTo>
                      <a:pt x="2048" y="1002"/>
                      <a:pt x="2002" y="956"/>
                      <a:pt x="1946" y="956"/>
                    </a:cubicBezTo>
                    <a:close/>
                    <a:moveTo>
                      <a:pt x="1092" y="916"/>
                    </a:moveTo>
                    <a:cubicBezTo>
                      <a:pt x="1092" y="882"/>
                      <a:pt x="1110" y="851"/>
                      <a:pt x="1139" y="835"/>
                    </a:cubicBezTo>
                    <a:cubicBezTo>
                      <a:pt x="1345" y="712"/>
                      <a:pt x="1345" y="712"/>
                      <a:pt x="1345" y="712"/>
                    </a:cubicBezTo>
                    <a:cubicBezTo>
                      <a:pt x="1362" y="703"/>
                      <a:pt x="1372" y="686"/>
                      <a:pt x="1372" y="667"/>
                    </a:cubicBezTo>
                    <a:cubicBezTo>
                      <a:pt x="1372" y="610"/>
                      <a:pt x="1372" y="610"/>
                      <a:pt x="1372" y="610"/>
                    </a:cubicBezTo>
                    <a:cubicBezTo>
                      <a:pt x="1372" y="599"/>
                      <a:pt x="1368" y="588"/>
                      <a:pt x="1361" y="579"/>
                    </a:cubicBezTo>
                    <a:cubicBezTo>
                      <a:pt x="1340" y="552"/>
                      <a:pt x="1325" y="521"/>
                      <a:pt x="1318" y="488"/>
                    </a:cubicBezTo>
                    <a:cubicBezTo>
                      <a:pt x="1313" y="468"/>
                      <a:pt x="1303" y="449"/>
                      <a:pt x="1289" y="434"/>
                    </a:cubicBezTo>
                    <a:cubicBezTo>
                      <a:pt x="1282" y="428"/>
                      <a:pt x="1278" y="419"/>
                      <a:pt x="1278" y="410"/>
                    </a:cubicBezTo>
                    <a:cubicBezTo>
                      <a:pt x="1278" y="345"/>
                      <a:pt x="1278" y="345"/>
                      <a:pt x="1278" y="345"/>
                    </a:cubicBezTo>
                    <a:cubicBezTo>
                      <a:pt x="1278" y="339"/>
                      <a:pt x="1280" y="334"/>
                      <a:pt x="1282" y="329"/>
                    </a:cubicBezTo>
                    <a:cubicBezTo>
                      <a:pt x="1286" y="321"/>
                      <a:pt x="1286" y="321"/>
                      <a:pt x="1286" y="321"/>
                    </a:cubicBezTo>
                    <a:cubicBezTo>
                      <a:pt x="1293" y="307"/>
                      <a:pt x="1297" y="291"/>
                      <a:pt x="1297" y="275"/>
                    </a:cubicBezTo>
                    <a:cubicBezTo>
                      <a:pt x="1297" y="181"/>
                      <a:pt x="1297" y="181"/>
                      <a:pt x="1297" y="181"/>
                    </a:cubicBezTo>
                    <a:cubicBezTo>
                      <a:pt x="1298" y="118"/>
                      <a:pt x="1349" y="68"/>
                      <a:pt x="1412" y="68"/>
                    </a:cubicBezTo>
                    <a:cubicBezTo>
                      <a:pt x="1524" y="68"/>
                      <a:pt x="1524" y="68"/>
                      <a:pt x="1524" y="68"/>
                    </a:cubicBezTo>
                    <a:cubicBezTo>
                      <a:pt x="1586" y="68"/>
                      <a:pt x="1638" y="118"/>
                      <a:pt x="1638" y="181"/>
                    </a:cubicBezTo>
                    <a:cubicBezTo>
                      <a:pt x="1638" y="275"/>
                      <a:pt x="1638" y="275"/>
                      <a:pt x="1638" y="275"/>
                    </a:cubicBezTo>
                    <a:cubicBezTo>
                      <a:pt x="1638" y="291"/>
                      <a:pt x="1642" y="307"/>
                      <a:pt x="1649" y="322"/>
                    </a:cubicBezTo>
                    <a:cubicBezTo>
                      <a:pt x="1653" y="329"/>
                      <a:pt x="1653" y="329"/>
                      <a:pt x="1653" y="329"/>
                    </a:cubicBezTo>
                    <a:cubicBezTo>
                      <a:pt x="1656" y="334"/>
                      <a:pt x="1657" y="339"/>
                      <a:pt x="1657" y="345"/>
                    </a:cubicBezTo>
                    <a:cubicBezTo>
                      <a:pt x="1657" y="410"/>
                      <a:pt x="1657" y="410"/>
                      <a:pt x="1657" y="410"/>
                    </a:cubicBezTo>
                    <a:cubicBezTo>
                      <a:pt x="1657" y="419"/>
                      <a:pt x="1653" y="428"/>
                      <a:pt x="1647" y="434"/>
                    </a:cubicBezTo>
                    <a:cubicBezTo>
                      <a:pt x="1632" y="449"/>
                      <a:pt x="1622" y="468"/>
                      <a:pt x="1618" y="488"/>
                    </a:cubicBezTo>
                    <a:cubicBezTo>
                      <a:pt x="1610" y="521"/>
                      <a:pt x="1595" y="552"/>
                      <a:pt x="1574" y="579"/>
                    </a:cubicBezTo>
                    <a:cubicBezTo>
                      <a:pt x="1567" y="588"/>
                      <a:pt x="1564" y="599"/>
                      <a:pt x="1564" y="610"/>
                    </a:cubicBezTo>
                    <a:cubicBezTo>
                      <a:pt x="1564" y="667"/>
                      <a:pt x="1564" y="667"/>
                      <a:pt x="1564" y="667"/>
                    </a:cubicBezTo>
                    <a:cubicBezTo>
                      <a:pt x="1564" y="686"/>
                      <a:pt x="1574" y="703"/>
                      <a:pt x="1590" y="712"/>
                    </a:cubicBezTo>
                    <a:cubicBezTo>
                      <a:pt x="1797" y="835"/>
                      <a:pt x="1797" y="835"/>
                      <a:pt x="1797" y="835"/>
                    </a:cubicBezTo>
                    <a:cubicBezTo>
                      <a:pt x="1825" y="851"/>
                      <a:pt x="1843" y="882"/>
                      <a:pt x="1843" y="916"/>
                    </a:cubicBezTo>
                    <a:cubicBezTo>
                      <a:pt x="1843" y="956"/>
                      <a:pt x="1843" y="956"/>
                      <a:pt x="1843" y="956"/>
                    </a:cubicBezTo>
                    <a:cubicBezTo>
                      <a:pt x="1092" y="956"/>
                      <a:pt x="1092" y="956"/>
                      <a:pt x="1092" y="956"/>
                    </a:cubicBezTo>
                    <a:lnTo>
                      <a:pt x="1092" y="916"/>
                    </a:lnTo>
                    <a:close/>
                    <a:moveTo>
                      <a:pt x="226" y="1111"/>
                    </a:moveTo>
                    <a:cubicBezTo>
                      <a:pt x="287" y="1014"/>
                      <a:pt x="330" y="906"/>
                      <a:pt x="353" y="793"/>
                    </a:cubicBezTo>
                    <a:cubicBezTo>
                      <a:pt x="359" y="763"/>
                      <a:pt x="362" y="731"/>
                      <a:pt x="362" y="700"/>
                    </a:cubicBezTo>
                    <a:cubicBezTo>
                      <a:pt x="362" y="641"/>
                      <a:pt x="385" y="584"/>
                      <a:pt x="427" y="543"/>
                    </a:cubicBezTo>
                    <a:cubicBezTo>
                      <a:pt x="468" y="501"/>
                      <a:pt x="523" y="478"/>
                      <a:pt x="582" y="478"/>
                    </a:cubicBezTo>
                    <a:cubicBezTo>
                      <a:pt x="640" y="478"/>
                      <a:pt x="696" y="501"/>
                      <a:pt x="737" y="543"/>
                    </a:cubicBezTo>
                    <a:cubicBezTo>
                      <a:pt x="778" y="585"/>
                      <a:pt x="801" y="641"/>
                      <a:pt x="801" y="700"/>
                    </a:cubicBezTo>
                    <a:cubicBezTo>
                      <a:pt x="801" y="731"/>
                      <a:pt x="804" y="763"/>
                      <a:pt x="811" y="793"/>
                    </a:cubicBezTo>
                    <a:cubicBezTo>
                      <a:pt x="826" y="865"/>
                      <a:pt x="848" y="935"/>
                      <a:pt x="877" y="1002"/>
                    </a:cubicBezTo>
                    <a:cubicBezTo>
                      <a:pt x="878" y="1003"/>
                      <a:pt x="878" y="1004"/>
                      <a:pt x="878" y="1005"/>
                    </a:cubicBezTo>
                    <a:cubicBezTo>
                      <a:pt x="895" y="1042"/>
                      <a:pt x="914" y="1078"/>
                      <a:pt x="937" y="1111"/>
                    </a:cubicBezTo>
                    <a:cubicBezTo>
                      <a:pt x="938" y="1112"/>
                      <a:pt x="938" y="1114"/>
                      <a:pt x="937" y="1115"/>
                    </a:cubicBezTo>
                    <a:cubicBezTo>
                      <a:pt x="936" y="1117"/>
                      <a:pt x="934" y="1119"/>
                      <a:pt x="931" y="1119"/>
                    </a:cubicBezTo>
                    <a:cubicBezTo>
                      <a:pt x="738" y="1119"/>
                      <a:pt x="738" y="1119"/>
                      <a:pt x="738" y="1119"/>
                    </a:cubicBezTo>
                    <a:cubicBezTo>
                      <a:pt x="714" y="1119"/>
                      <a:pt x="692" y="1135"/>
                      <a:pt x="686" y="1158"/>
                    </a:cubicBezTo>
                    <a:cubicBezTo>
                      <a:pt x="679" y="1181"/>
                      <a:pt x="689" y="1206"/>
                      <a:pt x="710" y="1218"/>
                    </a:cubicBezTo>
                    <a:cubicBezTo>
                      <a:pt x="782" y="1262"/>
                      <a:pt x="904" y="1328"/>
                      <a:pt x="907" y="1330"/>
                    </a:cubicBezTo>
                    <a:cubicBezTo>
                      <a:pt x="921" y="1339"/>
                      <a:pt x="933" y="1351"/>
                      <a:pt x="942" y="1365"/>
                    </a:cubicBezTo>
                    <a:cubicBezTo>
                      <a:pt x="221" y="1365"/>
                      <a:pt x="221" y="1365"/>
                      <a:pt x="221" y="1365"/>
                    </a:cubicBezTo>
                    <a:cubicBezTo>
                      <a:pt x="229" y="1351"/>
                      <a:pt x="241" y="1340"/>
                      <a:pt x="255" y="1331"/>
                    </a:cubicBezTo>
                    <a:cubicBezTo>
                      <a:pt x="260" y="1328"/>
                      <a:pt x="381" y="1262"/>
                      <a:pt x="454" y="1218"/>
                    </a:cubicBezTo>
                    <a:cubicBezTo>
                      <a:pt x="474" y="1206"/>
                      <a:pt x="484" y="1181"/>
                      <a:pt x="477" y="1158"/>
                    </a:cubicBezTo>
                    <a:cubicBezTo>
                      <a:pt x="471" y="1135"/>
                      <a:pt x="450" y="1119"/>
                      <a:pt x="426" y="1119"/>
                    </a:cubicBezTo>
                    <a:cubicBezTo>
                      <a:pt x="232" y="1119"/>
                      <a:pt x="232" y="1119"/>
                      <a:pt x="232" y="1119"/>
                    </a:cubicBezTo>
                    <a:cubicBezTo>
                      <a:pt x="230" y="1119"/>
                      <a:pt x="227" y="1117"/>
                      <a:pt x="226" y="1115"/>
                    </a:cubicBezTo>
                    <a:cubicBezTo>
                      <a:pt x="225" y="1114"/>
                      <a:pt x="225" y="1112"/>
                      <a:pt x="226" y="1111"/>
                    </a:cubicBezTo>
                    <a:close/>
                    <a:moveTo>
                      <a:pt x="68" y="1024"/>
                    </a:moveTo>
                    <a:cubicBezTo>
                      <a:pt x="200" y="1024"/>
                      <a:pt x="200" y="1024"/>
                      <a:pt x="200" y="1024"/>
                    </a:cubicBezTo>
                    <a:cubicBezTo>
                      <a:pt x="191" y="1041"/>
                      <a:pt x="181" y="1056"/>
                      <a:pt x="170" y="1072"/>
                    </a:cubicBezTo>
                    <a:cubicBezTo>
                      <a:pt x="155" y="1094"/>
                      <a:pt x="153" y="1123"/>
                      <a:pt x="166" y="1146"/>
                    </a:cubicBezTo>
                    <a:cubicBezTo>
                      <a:pt x="178" y="1171"/>
                      <a:pt x="204" y="1187"/>
                      <a:pt x="232" y="1187"/>
                    </a:cubicBezTo>
                    <a:cubicBezTo>
                      <a:pt x="373" y="1187"/>
                      <a:pt x="373" y="1187"/>
                      <a:pt x="373" y="1187"/>
                    </a:cubicBezTo>
                    <a:cubicBezTo>
                      <a:pt x="304" y="1226"/>
                      <a:pt x="223" y="1270"/>
                      <a:pt x="220" y="1272"/>
                    </a:cubicBezTo>
                    <a:cubicBezTo>
                      <a:pt x="185" y="1293"/>
                      <a:pt x="159" y="1326"/>
                      <a:pt x="147" y="1365"/>
                    </a:cubicBezTo>
                    <a:cubicBezTo>
                      <a:pt x="69" y="1365"/>
                      <a:pt x="69" y="1365"/>
                      <a:pt x="69" y="1365"/>
                    </a:cubicBezTo>
                    <a:cubicBezTo>
                      <a:pt x="69" y="1365"/>
                      <a:pt x="69" y="1365"/>
                      <a:pt x="68" y="1365"/>
                    </a:cubicBezTo>
                    <a:lnTo>
                      <a:pt x="68" y="1024"/>
                    </a:lnTo>
                    <a:close/>
                    <a:moveTo>
                      <a:pt x="1092" y="1980"/>
                    </a:moveTo>
                    <a:cubicBezTo>
                      <a:pt x="68" y="1980"/>
                      <a:pt x="68" y="1980"/>
                      <a:pt x="68" y="1980"/>
                    </a:cubicBezTo>
                    <a:cubicBezTo>
                      <a:pt x="69" y="1434"/>
                      <a:pt x="69" y="1434"/>
                      <a:pt x="69" y="1434"/>
                    </a:cubicBezTo>
                    <a:cubicBezTo>
                      <a:pt x="1092" y="1435"/>
                      <a:pt x="1092" y="1435"/>
                      <a:pt x="1092" y="1435"/>
                    </a:cubicBezTo>
                    <a:lnTo>
                      <a:pt x="1092" y="1980"/>
                    </a:lnTo>
                    <a:close/>
                    <a:moveTo>
                      <a:pt x="1536" y="1980"/>
                    </a:moveTo>
                    <a:cubicBezTo>
                      <a:pt x="1536" y="1741"/>
                      <a:pt x="1536" y="1741"/>
                      <a:pt x="1536" y="1741"/>
                    </a:cubicBezTo>
                    <a:cubicBezTo>
                      <a:pt x="1673" y="1741"/>
                      <a:pt x="1673" y="1741"/>
                      <a:pt x="1673" y="1741"/>
                    </a:cubicBezTo>
                    <a:cubicBezTo>
                      <a:pt x="1673" y="1980"/>
                      <a:pt x="1673" y="1980"/>
                      <a:pt x="1673" y="1980"/>
                    </a:cubicBezTo>
                    <a:cubicBezTo>
                      <a:pt x="1536" y="1980"/>
                      <a:pt x="1536" y="1980"/>
                      <a:pt x="1536" y="1980"/>
                    </a:cubicBezTo>
                    <a:close/>
                    <a:moveTo>
                      <a:pt x="1980" y="1638"/>
                    </a:moveTo>
                    <a:cubicBezTo>
                      <a:pt x="1980" y="1657"/>
                      <a:pt x="1964" y="1673"/>
                      <a:pt x="1946" y="1673"/>
                    </a:cubicBezTo>
                    <a:cubicBezTo>
                      <a:pt x="1161" y="1673"/>
                      <a:pt x="1161" y="1673"/>
                      <a:pt x="1161" y="1673"/>
                    </a:cubicBezTo>
                    <a:cubicBezTo>
                      <a:pt x="1161" y="1570"/>
                      <a:pt x="1161" y="1570"/>
                      <a:pt x="1161" y="1570"/>
                    </a:cubicBezTo>
                    <a:cubicBezTo>
                      <a:pt x="1980" y="1570"/>
                      <a:pt x="1980" y="1570"/>
                      <a:pt x="1980" y="1570"/>
                    </a:cubicBezTo>
                    <a:cubicBezTo>
                      <a:pt x="1980" y="1638"/>
                      <a:pt x="1980" y="1638"/>
                      <a:pt x="1980" y="1638"/>
                    </a:cubicBezTo>
                    <a:close/>
                    <a:moveTo>
                      <a:pt x="1980" y="1502"/>
                    </a:moveTo>
                    <a:cubicBezTo>
                      <a:pt x="1161" y="1502"/>
                      <a:pt x="1161" y="1502"/>
                      <a:pt x="1161" y="1502"/>
                    </a:cubicBezTo>
                    <a:cubicBezTo>
                      <a:pt x="1161" y="1435"/>
                      <a:pt x="1161" y="1435"/>
                      <a:pt x="1161" y="1435"/>
                    </a:cubicBezTo>
                    <a:cubicBezTo>
                      <a:pt x="1160" y="1396"/>
                      <a:pt x="1129" y="1365"/>
                      <a:pt x="1091" y="1365"/>
                    </a:cubicBezTo>
                    <a:cubicBezTo>
                      <a:pt x="1017" y="1365"/>
                      <a:pt x="1017" y="1365"/>
                      <a:pt x="1017" y="1365"/>
                    </a:cubicBezTo>
                    <a:cubicBezTo>
                      <a:pt x="1004" y="1326"/>
                      <a:pt x="977" y="1292"/>
                      <a:pt x="941" y="1271"/>
                    </a:cubicBezTo>
                    <a:cubicBezTo>
                      <a:pt x="940" y="1270"/>
                      <a:pt x="859" y="1226"/>
                      <a:pt x="791" y="1187"/>
                    </a:cubicBezTo>
                    <a:cubicBezTo>
                      <a:pt x="931" y="1187"/>
                      <a:pt x="931" y="1187"/>
                      <a:pt x="931" y="1187"/>
                    </a:cubicBezTo>
                    <a:cubicBezTo>
                      <a:pt x="959" y="1187"/>
                      <a:pt x="985" y="1171"/>
                      <a:pt x="998" y="1146"/>
                    </a:cubicBezTo>
                    <a:cubicBezTo>
                      <a:pt x="1010" y="1123"/>
                      <a:pt x="1008" y="1094"/>
                      <a:pt x="993" y="1072"/>
                    </a:cubicBezTo>
                    <a:cubicBezTo>
                      <a:pt x="982" y="1057"/>
                      <a:pt x="973" y="1041"/>
                      <a:pt x="964" y="1024"/>
                    </a:cubicBezTo>
                    <a:cubicBezTo>
                      <a:pt x="1058" y="1024"/>
                      <a:pt x="1058" y="1024"/>
                      <a:pt x="1058" y="1024"/>
                    </a:cubicBezTo>
                    <a:cubicBezTo>
                      <a:pt x="1946" y="1024"/>
                      <a:pt x="1946" y="1024"/>
                      <a:pt x="1946" y="1024"/>
                    </a:cubicBezTo>
                    <a:cubicBezTo>
                      <a:pt x="1964" y="1024"/>
                      <a:pt x="1980" y="1039"/>
                      <a:pt x="1980" y="1058"/>
                    </a:cubicBezTo>
                    <a:cubicBezTo>
                      <a:pt x="1980" y="1502"/>
                      <a:pt x="1980" y="1502"/>
                      <a:pt x="1980" y="1502"/>
                    </a:cubicBezTo>
                    <a:close/>
                  </a:path>
                </a:pathLst>
              </a:custGeom>
              <a:solidFill>
                <a:srgbClr val="22222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pic>
            <p:nvPicPr>
              <p:cNvPr id="7" name="Gráfico 6" descr="Lluvia de ideas de grupo contorno">
                <a:extLst>
                  <a:ext uri="{FF2B5EF4-FFF2-40B4-BE49-F238E27FC236}">
                    <a16:creationId xmlns:a16="http://schemas.microsoft.com/office/drawing/2014/main" id="{ECD044C3-50BA-5965-23BD-5E4D4D0633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903460" y="3252345"/>
                <a:ext cx="702586" cy="702586"/>
              </a:xfrm>
              <a:prstGeom prst="rect">
                <a:avLst/>
              </a:prstGeom>
            </p:spPr>
          </p:pic>
        </p:grpSp>
        <p:pic>
          <p:nvPicPr>
            <p:cNvPr id="10" name="Gráfico 9" descr="Fuegos artificiales contorno">
              <a:extLst>
                <a:ext uri="{FF2B5EF4-FFF2-40B4-BE49-F238E27FC236}">
                  <a16:creationId xmlns:a16="http://schemas.microsoft.com/office/drawing/2014/main" id="{65366E1B-086D-265B-B73D-A64C6032F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8777358" y="4673599"/>
              <a:ext cx="695581" cy="69558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09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push/>
      </p:transition>
    </mc:Choice>
    <mc:Fallback xmlns="">
      <p:transition spd="slow">
        <p:push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-1591" y="-31414"/>
            <a:ext cx="12201631" cy="6963333"/>
          </a:xfrm>
          <a:prstGeom prst="rect">
            <a:avLst/>
          </a:prstGeom>
          <a:solidFill>
            <a:srgbClr val="D50283"/>
          </a:solidFill>
          <a:ln w="12600">
            <a:noFill/>
          </a:ln>
          <a:effectLst>
            <a:outerShdw blurRad="38100" dist="12600" dir="5400000" rotWithShape="0">
              <a:srgbClr val="000000">
                <a:alpha val="1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ca-ES"/>
          </a:p>
        </p:txBody>
      </p:sp>
      <p:sp>
        <p:nvSpPr>
          <p:cNvPr id="922" name="CustomShape 2"/>
          <p:cNvSpPr/>
          <p:nvPr/>
        </p:nvSpPr>
        <p:spPr>
          <a:xfrm>
            <a:off x="994517" y="1681417"/>
            <a:ext cx="1769040" cy="39492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45720" tIns="45000" rIns="4572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ca-ES" sz="2000" b="1" strike="noStrike" spc="-1">
                <a:solidFill>
                  <a:srgbClr val="FFFFFF"/>
                </a:solidFill>
                <a:latin typeface="Montserrat SemiBold"/>
                <a:ea typeface="DejaVu Sans"/>
              </a:rPr>
              <a:t>IT ACADEMY</a:t>
            </a:r>
            <a:endParaRPr lang="ca-ES" sz="2000" b="0" strike="noStrike" spc="-1">
              <a:latin typeface="Arial"/>
            </a:endParaRPr>
          </a:p>
        </p:txBody>
      </p:sp>
      <p:sp>
        <p:nvSpPr>
          <p:cNvPr id="923" name="CustomShape 3"/>
          <p:cNvSpPr/>
          <p:nvPr/>
        </p:nvSpPr>
        <p:spPr>
          <a:xfrm>
            <a:off x="1019160" y="2339568"/>
            <a:ext cx="5256360" cy="1248480"/>
          </a:xfrm>
          <a:prstGeom prst="rect">
            <a:avLst/>
          </a:prstGeom>
          <a:noFill/>
          <a:ln w="126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ca-ES" sz="8100" b="1" strike="noStrike" spc="-1" dirty="0" err="1">
                <a:solidFill>
                  <a:srgbClr val="FFFFFF"/>
                </a:solidFill>
                <a:latin typeface="Montserrat Bold"/>
                <a:ea typeface="DejaVu Sans"/>
              </a:rPr>
              <a:t>Grácias</a:t>
            </a:r>
            <a:r>
              <a:rPr lang="ca-ES" sz="8100" b="1" strike="noStrike" spc="-1" dirty="0">
                <a:solidFill>
                  <a:srgbClr val="FFFFFF"/>
                </a:solidFill>
                <a:latin typeface="Montserrat Bold"/>
                <a:ea typeface="DejaVu Sans"/>
              </a:rPr>
              <a:t>!</a:t>
            </a:r>
            <a:endParaRPr lang="ca-ES" sz="8100" b="0" strike="noStrike" spc="-1" dirty="0">
              <a:latin typeface="Arial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7486E5-6294-6586-CBC3-D40493D4A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021" y="5899248"/>
            <a:ext cx="3033229" cy="66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66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1000" fill="hold"/>
                                        <p:tgtEl>
                                          <p:spTgt spid="9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2" presetClass="entr" presetSubtype="8" fill="hold" nodeType="afterEffect">
                                  <p:stCondLst>
                                    <p:cond delay="4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" dur="5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9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1D46F3"/>
      </a:accent1>
      <a:accent2>
        <a:srgbClr val="FE5757"/>
      </a:accent2>
      <a:accent3>
        <a:srgbClr val="FE0061"/>
      </a:accent3>
      <a:accent4>
        <a:srgbClr val="A905B7"/>
      </a:accent4>
      <a:accent5>
        <a:srgbClr val="7030BD"/>
      </a:accent5>
      <a:accent6>
        <a:srgbClr val="3C4EBC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D0159BBBEE134FB5E4D8C57B1883EC" ma:contentTypeVersion="11" ma:contentTypeDescription="Crea un document nou" ma:contentTypeScope="" ma:versionID="f04f96809bb662b7ac2c95f3c8915f5b">
  <xsd:schema xmlns:xsd="http://www.w3.org/2001/XMLSchema" xmlns:xs="http://www.w3.org/2001/XMLSchema" xmlns:p="http://schemas.microsoft.com/office/2006/metadata/properties" xmlns:ns2="a444e17d-5f58-4faa-a0cd-68e3c35c24c8" xmlns:ns3="a243510b-46cd-4140-960f-dd1995ca1242" targetNamespace="http://schemas.microsoft.com/office/2006/metadata/properties" ma:root="true" ma:fieldsID="a9ec5336b209b2a6d400d812b9dc435c" ns2:_="" ns3:_="">
    <xsd:import namespace="a444e17d-5f58-4faa-a0cd-68e3c35c24c8"/>
    <xsd:import namespace="a243510b-46cd-4140-960f-dd1995ca12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44e17d-5f58-4faa-a0cd-68e3c35c24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es de la imatge" ma:readOnly="false" ma:fieldId="{5cf76f15-5ced-4ddc-b409-7134ff3c332f}" ma:taxonomyMulti="true" ma:sspId="ac16f0e7-e375-4400-81ce-9e2a51cca2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243510b-46cd-4140-960f-dd1995ca1242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c6018fd-042a-42b0-bcd1-070182128bd2}" ma:internalName="TaxCatchAll" ma:showField="CatchAllData" ma:web="a243510b-46cd-4140-960f-dd1995ca12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us de contingut"/>
        <xsd:element ref="dc:title" minOccurs="0" maxOccurs="1" ma:index="4" ma:displayName="Títo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444e17d-5f58-4faa-a0cd-68e3c35c24c8">
      <Terms xmlns="http://schemas.microsoft.com/office/infopath/2007/PartnerControls"/>
    </lcf76f155ced4ddcb4097134ff3c332f>
    <TaxCatchAll xmlns="a243510b-46cd-4140-960f-dd1995ca124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EA50E04-F6CD-4736-9C36-9389C2452C27}">
  <ds:schemaRefs>
    <ds:schemaRef ds:uri="a243510b-46cd-4140-960f-dd1995ca1242"/>
    <ds:schemaRef ds:uri="a444e17d-5f58-4faa-a0cd-68e3c35c24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2C439FD-BADA-444F-8391-D4A1093D68BE}">
  <ds:schemaRefs>
    <ds:schemaRef ds:uri="326c5024-6e3a-4942-81ce-7163dec6b0d3"/>
    <ds:schemaRef ds:uri="a243510b-46cd-4140-960f-dd1995ca1242"/>
    <ds:schemaRef ds:uri="a444e17d-5f58-4faa-a0cd-68e3c35c24c8"/>
    <ds:schemaRef ds:uri="dfa9d0b3-26e7-43eb-99b7-a59b4bd559f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F1D5FB84-F192-457E-8C69-2A7080372F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499</Words>
  <Application>Microsoft Office PowerPoint</Application>
  <PresentationFormat>Panorámica</PresentationFormat>
  <Paragraphs>71</Paragraphs>
  <Slides>8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20" baseType="lpstr">
      <vt:lpstr>Arial</vt:lpstr>
      <vt:lpstr>Calibri</vt:lpstr>
      <vt:lpstr>Montserrat</vt:lpstr>
      <vt:lpstr>Montserrat Bold</vt:lpstr>
      <vt:lpstr>Montserrat SemiBold</vt:lpstr>
      <vt:lpstr>Safiro Regular</vt:lpstr>
      <vt:lpstr>Safiro SemiBold</vt:lpstr>
      <vt:lpstr>Segoe UI</vt:lpstr>
      <vt:lpstr>Symbol</vt:lpstr>
      <vt:lpstr>Wingdings</vt:lpstr>
      <vt:lpstr>Office Theme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Funcionalidad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/>
  <dc:description/>
  <cp:lastModifiedBy>Carles Vila</cp:lastModifiedBy>
  <cp:revision>9</cp:revision>
  <cp:lastPrinted>2022-09-09T10:56:43Z</cp:lastPrinted>
  <dcterms:modified xsi:type="dcterms:W3CDTF">2025-10-15T17:09:18Z</dcterms:modified>
  <dc:language>es-ES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Pantalla panoràmica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22</vt:i4>
  </property>
  <property fmtid="{D5CDD505-2E9C-101B-9397-08002B2CF9AE}" pid="12" name="ContentTypeId">
    <vt:lpwstr>0x010100D6D0159BBBEE134FB5E4D8C57B1883EC</vt:lpwstr>
  </property>
  <property fmtid="{D5CDD505-2E9C-101B-9397-08002B2CF9AE}" pid="13" name="MediaServiceImageTags">
    <vt:lpwstr/>
  </property>
</Properties>
</file>