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7"/>
  </p:notesMasterIdLst>
  <p:handoutMasterIdLst>
    <p:handoutMasterId r:id="rId8"/>
  </p:handoutMasterIdLst>
  <p:sldIdLst>
    <p:sldId id="271" r:id="rId5"/>
    <p:sldId id="3743" r:id="rId6"/>
  </p:sldIdLst>
  <p:sldSz cx="12436475" cy="6994525"/>
  <p:notesSz cx="6858000" cy="9144000"/>
  <p:custDataLst>
    <p:tags r:id="rId9"/>
  </p:custData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lkIn" id="{0F194CA5-335B-4DD0-9814-D3878D9551B5}">
          <p14:sldIdLst>
            <p14:sldId id="271"/>
            <p14:sldId id="3743"/>
          </p14:sldIdLst>
        </p14:section>
        <p14:section name="Intro" id="{2CC52222-EEFB-42B6-90E5-8E2490915D26}">
          <p14:sldIdLst/>
        </p14:section>
        <p14:section name="Resources" id="{70880312-720E-4407-89FB-6858A2EF484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/>
  <p:cmAuthor id="2" name="Nicolette Sharp (Prime 8)" initials="NS(8" lastIdx="4" clrIdx="1"/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  <p:cmAuthor id="4" name="JUAN MANUEL RAFAEL FABIAN" initials="JMRF" lastIdx="1" clrIdx="3">
    <p:extLst>
      <p:ext uri="{19B8F6BF-5375-455C-9EA6-DF929625EA0E}">
        <p15:presenceInfo xmlns:p15="http://schemas.microsoft.com/office/powerpoint/2012/main" userId="dcb976eb58754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78D7"/>
    <a:srgbClr val="2560E0"/>
    <a:srgbClr val="CB2E6D"/>
    <a:srgbClr val="854CC7"/>
    <a:srgbClr val="D83B01"/>
    <a:srgbClr val="00B294"/>
    <a:srgbClr val="505050"/>
    <a:srgbClr val="79797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F8D3D-2A27-CA42-AEB3-24D8745736AA}" v="67" dt="2024-08-25T23:51:35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4"/>
    <p:restoredTop sz="83810" autoAdjust="0"/>
  </p:normalViewPr>
  <p:slideViewPr>
    <p:cSldViewPr snapToGrid="0">
      <p:cViewPr varScale="1">
        <p:scale>
          <a:sx n="104" d="100"/>
          <a:sy n="104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6CB2-3771-4ADD-A627-914030C613EC}" type="datetimeFigureOut">
              <a:rPr lang="es-AR" smtClean="0"/>
              <a:pPr/>
              <a:t>29/8/24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2056-5213-4551-87DF-DD83DCF69E6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099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8467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  <p:sldLayoutId id="2147483905" r:id="rId2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arielschwind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" y="-1"/>
            <a:ext cx="12434710" cy="6994525"/>
          </a:xfrm>
        </p:spPr>
      </p:pic>
      <p:sp>
        <p:nvSpPr>
          <p:cNvPr id="5" name="4 CuadroTexto"/>
          <p:cNvSpPr txBox="1"/>
          <p:nvPr/>
        </p:nvSpPr>
        <p:spPr>
          <a:xfrm>
            <a:off x="4259797" y="2713887"/>
            <a:ext cx="4112724" cy="159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64" b="1" dirty="0">
                <a:solidFill>
                  <a:schemeClr val="bg1"/>
                </a:solidFill>
                <a:latin typeface="Raleway" pitchFamily="2" charset="77"/>
              </a:rPr>
              <a:t>TP 05: Azure DevOps </a:t>
            </a:r>
            <a:r>
              <a:rPr lang="es-AR" sz="3264" b="1" dirty="0" err="1">
                <a:solidFill>
                  <a:schemeClr val="bg1"/>
                </a:solidFill>
                <a:latin typeface="Raleway" pitchFamily="2" charset="77"/>
              </a:rPr>
              <a:t>Release</a:t>
            </a:r>
            <a:r>
              <a:rPr lang="es-AR" sz="3264" b="1" dirty="0">
                <a:solidFill>
                  <a:schemeClr val="bg1"/>
                </a:solidFill>
                <a:latin typeface="Raleway" pitchFamily="2" charset="77"/>
              </a:rPr>
              <a:t> Pipelines</a:t>
            </a:r>
          </a:p>
        </p:txBody>
      </p:sp>
    </p:spTree>
    <p:extLst>
      <p:ext uri="{BB962C8B-B14F-4D97-AF65-F5344CB8AC3E}">
        <p14:creationId xmlns:p14="http://schemas.microsoft.com/office/powerpoint/2010/main" val="33100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10" y="2646393"/>
            <a:ext cx="9590081" cy="1828800"/>
          </a:xfrm>
        </p:spPr>
        <p:txBody>
          <a:bodyPr/>
          <a:lstStyle/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Release Pipelines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F0D34-EFFF-4AB0-B1A5-04DB58CD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54" y="1072896"/>
            <a:ext cx="6723121" cy="57721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EAAE75D-7DB6-4E10-B7C2-4D5949878FA1}"/>
              </a:ext>
            </a:extLst>
          </p:cNvPr>
          <p:cNvSpPr txBox="1">
            <a:spLocks/>
          </p:cNvSpPr>
          <p:nvPr/>
        </p:nvSpPr>
        <p:spPr>
          <a:xfrm>
            <a:off x="1732153" y="4584192"/>
            <a:ext cx="5943600" cy="196105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Ing. Ariel </a:t>
            </a:r>
            <a:r>
              <a:rPr lang="en-US" sz="2800" b="1" dirty="0" err="1"/>
              <a:t>Schwindt</a:t>
            </a:r>
            <a:endParaRPr lang="en-US" sz="2800" b="1" dirty="0"/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https://www.linkedin.com/in/arielschwindt/</a:t>
            </a:r>
            <a:b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2800" b="1" dirty="0"/>
            </a:b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Certified DevOps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Engineer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Expert</a:t>
            </a:r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Certified Azure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Developer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Associate</a:t>
            </a:r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Certified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Azure AI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Engineer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Associate</a:t>
            </a:r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AR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7BFD31-7A58-54D4-AA0A-3FEDE83D6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" y="4475193"/>
            <a:ext cx="1052279" cy="10350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B3483DB-76E5-9C81-535B-0C6C423AF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65" y="5510222"/>
            <a:ext cx="1051458" cy="10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06c8f9f1-4900-46ce-a037-fa1e580d426c"/>
  <p:tag name="SLIDO_EVENT_SECTION_UUID" val="9b4b6fc2-79a1-474b-90e7-a77f3af65212"/>
</p:tagLst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15c98cf3-0896-4040-874f-f436925621df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sharepoint/v4"/>
    <ds:schemaRef ds:uri="af610f50-4aee-43ff-9d65-64420adb70d2"/>
  </ds:schemaRefs>
</ds:datastoreItem>
</file>

<file path=customXml/itemProps3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48</Words>
  <Application>Microsoft Macintosh PowerPoint</Application>
  <PresentationFormat>Personalizado</PresentationFormat>
  <Paragraphs>7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Raleway</vt:lpstr>
      <vt:lpstr>Segoe UI</vt:lpstr>
      <vt:lpstr>Segoe UI Semibold</vt:lpstr>
      <vt:lpstr>Source Sans Pro</vt:lpstr>
      <vt:lpstr>Wingdings</vt:lpstr>
      <vt:lpstr>Azure PPT Template - 2018</vt:lpstr>
      <vt:lpstr>Presentación de PowerPoint</vt:lpstr>
      <vt:lpstr>Azure DevOps Release Pipelines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Ariel Schwindt</cp:lastModifiedBy>
  <cp:revision>78</cp:revision>
  <dcterms:modified xsi:type="dcterms:W3CDTF">2024-08-29T12:54:57Z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