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4" r:id="rId4"/>
    <p:sldId id="265" r:id="rId5"/>
    <p:sldId id="257" r:id="rId6"/>
    <p:sldId id="277" r:id="rId7"/>
    <p:sldId id="284" r:id="rId8"/>
    <p:sldId id="283" r:id="rId9"/>
    <p:sldId id="27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4570in@naver.com" initials="4" lastIdx="11" clrIdx="0">
    <p:extLst>
      <p:ext uri="{19B8F6BF-5375-455C-9EA6-DF929625EA0E}">
        <p15:presenceInfo xmlns:p15="http://schemas.microsoft.com/office/powerpoint/2012/main" userId="525b462ab93bc4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FE4"/>
    <a:srgbClr val="00CCFF"/>
    <a:srgbClr val="CCFF99"/>
    <a:srgbClr val="99FF33"/>
    <a:srgbClr val="669900"/>
    <a:srgbClr val="99CC00"/>
    <a:srgbClr val="CCFFCC"/>
    <a:srgbClr val="FF99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41" autoAdjust="0"/>
    <p:restoredTop sz="94180" autoAdjust="0"/>
  </p:normalViewPr>
  <p:slideViewPr>
    <p:cSldViewPr>
      <p:cViewPr varScale="1">
        <p:scale>
          <a:sx n="86" d="100"/>
          <a:sy n="86" d="100"/>
        </p:scale>
        <p:origin x="186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2802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BC1FC-F0F4-4756-9973-4405FD21FB41}" type="datetimeFigureOut">
              <a:rPr lang="ko-KR" altLang="en-US" smtClean="0"/>
              <a:pPr/>
              <a:t>2022-09-12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3AB31-52A5-4474-9325-892C3A770E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418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2E7F3-6AE7-4233-BE3D-96F6DDD29DC9}" type="datetimeFigureOut">
              <a:rPr lang="ko-KR" altLang="en-US" smtClean="0"/>
              <a:pPr/>
              <a:t>2022-09-12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0B751-76F9-4E80-B14F-3F7E41D2A0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40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874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338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683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206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365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160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03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597352"/>
            <a:ext cx="2133600" cy="250342"/>
          </a:xfrm>
        </p:spPr>
        <p:txBody>
          <a:bodyPr/>
          <a:lstStyle>
            <a:lvl1pPr algn="r">
              <a:defRPr/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597352"/>
            <a:ext cx="2133600" cy="250342"/>
          </a:xfrm>
        </p:spPr>
        <p:txBody>
          <a:bodyPr/>
          <a:lstStyle>
            <a:lvl1pPr algn="r">
              <a:defRPr/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597352"/>
            <a:ext cx="2133600" cy="250342"/>
          </a:xfrm>
        </p:spPr>
        <p:txBody>
          <a:bodyPr/>
          <a:lstStyle>
            <a:lvl1pPr algn="r">
              <a:defRPr/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23528" y="635804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602499-FBFE-4983-8DC1-F68B28B1F7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6340850"/>
            <a:ext cx="504056" cy="5102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482353"/>
            <a:ext cx="8208912" cy="1226567"/>
          </a:xfrm>
        </p:spPr>
        <p:txBody>
          <a:bodyPr anchor="ctr" anchorCtr="0"/>
          <a:lstStyle/>
          <a:p>
            <a:r>
              <a:rPr lang="ko-KR" altLang="en-US" sz="4800" b="1" dirty="0" smtClean="0">
                <a:solidFill>
                  <a:schemeClr val="tx2">
                    <a:lumMod val="50000"/>
                  </a:schemeClr>
                </a:solidFill>
              </a:rPr>
              <a:t>어린이에게 유해한 </a:t>
            </a:r>
            <a:r>
              <a:rPr lang="ko-KR" altLang="en-US" sz="4800" b="1" dirty="0" err="1" smtClean="0">
                <a:solidFill>
                  <a:schemeClr val="tx2">
                    <a:lumMod val="50000"/>
                  </a:schemeClr>
                </a:solidFill>
              </a:rPr>
              <a:t>어플</a:t>
            </a:r>
            <a:r>
              <a:rPr lang="ko-KR" altLang="en-US" sz="4800" b="1" dirty="0" smtClean="0">
                <a:solidFill>
                  <a:schemeClr val="tx2">
                    <a:lumMod val="50000"/>
                  </a:schemeClr>
                </a:solidFill>
              </a:rPr>
              <a:t> 차단 알고리즘 개발</a:t>
            </a:r>
            <a:endParaRPr lang="ko-KR" altLang="en-US" sz="4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6400800" cy="2160240"/>
          </a:xfrm>
        </p:spPr>
        <p:txBody>
          <a:bodyPr anchor="ctr" anchorCtr="0"/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tx2">
                    <a:lumMod val="50000"/>
                  </a:schemeClr>
                </a:solidFill>
              </a:rPr>
              <a:t>2022</a:t>
            </a:r>
            <a:r>
              <a:rPr lang="ko-KR" altLang="en-US" sz="2800" dirty="0" smtClean="0">
                <a:solidFill>
                  <a:schemeClr val="tx2">
                    <a:lumMod val="50000"/>
                  </a:schemeClr>
                </a:solidFill>
              </a:rPr>
              <a:t>년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9</a:t>
            </a:r>
            <a:r>
              <a:rPr lang="ko-KR" altLang="en-US" sz="2800" dirty="0" smtClean="0">
                <a:solidFill>
                  <a:schemeClr val="tx2">
                    <a:lumMod val="50000"/>
                  </a:schemeClr>
                </a:solidFill>
              </a:rPr>
              <a:t>월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5</a:t>
            </a:r>
            <a:r>
              <a:rPr lang="ko-KR" altLang="en-US" sz="2800" dirty="0" smtClean="0">
                <a:solidFill>
                  <a:schemeClr val="tx2">
                    <a:lumMod val="50000"/>
                  </a:schemeClr>
                </a:solidFill>
              </a:rPr>
              <a:t>일</a:t>
            </a:r>
            <a:endParaRPr lang="en-US" altLang="ko-K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tx2">
                    <a:lumMod val="50000"/>
                  </a:schemeClr>
                </a:solidFill>
              </a:rPr>
              <a:t>AI</a:t>
            </a:r>
            <a:r>
              <a:rPr lang="ko-KR" altLang="en-US" sz="2800" dirty="0" err="1" smtClean="0">
                <a:solidFill>
                  <a:schemeClr val="tx2">
                    <a:lumMod val="50000"/>
                  </a:schemeClr>
                </a:solidFill>
              </a:rPr>
              <a:t>융합학부</a:t>
            </a:r>
            <a:endParaRPr lang="en-US" altLang="ko-KR" sz="28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tx2">
                    <a:lumMod val="50000"/>
                  </a:schemeClr>
                </a:solidFill>
              </a:rPr>
              <a:t>이인구</a:t>
            </a:r>
            <a:endParaRPr lang="ko-KR" alt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71600" y="332656"/>
            <a:ext cx="1632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chemeClr val="tx2">
                    <a:lumMod val="50000"/>
                  </a:schemeClr>
                </a:solidFill>
              </a:rPr>
              <a:t>목 차</a:t>
            </a:r>
            <a:endParaRPr lang="ko-KR" altLang="en-US" sz="4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43608" y="1406381"/>
            <a:ext cx="34708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</a:rPr>
              <a:t>과제 개요</a:t>
            </a:r>
            <a:endParaRPr lang="en-US" altLang="ko-KR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</a:rPr>
              <a:t>시스템 요청 사항</a:t>
            </a:r>
            <a:endParaRPr lang="en-US" altLang="ko-KR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</a:rPr>
              <a:t>향후 추진 </a:t>
            </a:r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</a:rPr>
              <a:t>일정</a:t>
            </a:r>
            <a:endParaRPr lang="en-US" altLang="ko-KR" sz="28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467544" y="1268760"/>
            <a:ext cx="8352928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5402" y="188640"/>
            <a:ext cx="2459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ko-KR" altLang="en-US" sz="3200" b="1" dirty="0" smtClean="0">
                <a:solidFill>
                  <a:schemeClr val="tx2">
                    <a:lumMod val="75000"/>
                  </a:schemeClr>
                </a:solidFill>
              </a:rPr>
              <a:t>과제 개요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1694" y="1268759"/>
            <a:ext cx="1152128" cy="172819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정 의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17838" y="1268760"/>
            <a:ext cx="72362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>
                <a:solidFill>
                  <a:prstClr val="black"/>
                </a:solidFill>
              </a:rPr>
              <a:t>부적합한 앱 또는 게임 </a:t>
            </a:r>
            <a:r>
              <a:rPr lang="ko-KR" altLang="en-US" sz="1600" dirty="0" smtClean="0">
                <a:solidFill>
                  <a:prstClr val="black"/>
                </a:solidFill>
              </a:rPr>
              <a:t>이미지를 </a:t>
            </a:r>
            <a:r>
              <a:rPr lang="ko-KR" altLang="en-US" sz="1600" dirty="0">
                <a:solidFill>
                  <a:prstClr val="black"/>
                </a:solidFill>
              </a:rPr>
              <a:t>연령대와 안 맞으면 차단 또는 </a:t>
            </a:r>
            <a:r>
              <a:rPr lang="ko-KR" altLang="en-US" sz="1600" dirty="0" smtClean="0">
                <a:solidFill>
                  <a:prstClr val="black"/>
                </a:solidFill>
              </a:rPr>
              <a:t>삭제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 smtClean="0">
                <a:solidFill>
                  <a:prstClr val="black"/>
                </a:solidFill>
              </a:rPr>
              <a:t>게임이나 동영상시청으로 연령대와 맞추는 것 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endParaRPr lang="en-US" altLang="ko-KR" sz="1600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 smtClean="0">
                <a:solidFill>
                  <a:prstClr val="black"/>
                </a:solidFill>
              </a:rPr>
              <a:t>미성년자가 연령에 맞는 게임을 </a:t>
            </a:r>
            <a:r>
              <a:rPr lang="ko-KR" altLang="en-US" sz="1600" dirty="0" err="1" smtClean="0">
                <a:solidFill>
                  <a:prstClr val="black"/>
                </a:solidFill>
              </a:rPr>
              <a:t>할수있도록</a:t>
            </a:r>
            <a:r>
              <a:rPr lang="ko-KR" altLang="en-US" sz="1600" dirty="0" smtClean="0">
                <a:solidFill>
                  <a:prstClr val="black"/>
                </a:solidFill>
              </a:rPr>
              <a:t> 해야 함</a:t>
            </a:r>
            <a:endParaRPr lang="en-US" altLang="ko-KR" sz="1600" dirty="0" smtClean="0">
              <a:solidFill>
                <a:prstClr val="black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717838" y="1196752"/>
            <a:ext cx="698477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717838" y="3140968"/>
            <a:ext cx="698477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3212976"/>
            <a:ext cx="1152128" cy="28803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목 적</a:t>
            </a:r>
            <a:endParaRPr lang="ko-KR" alt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067944" y="3569134"/>
            <a:ext cx="33123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>
                <a:solidFill>
                  <a:prstClr val="black"/>
                </a:solidFill>
              </a:rPr>
              <a:t>콘텐츠 등급을 통해 앱 또는 게임을 건전하게 </a:t>
            </a:r>
            <a:r>
              <a:rPr lang="ko-KR" altLang="en-US" sz="1600" dirty="0" smtClean="0">
                <a:solidFill>
                  <a:prstClr val="black"/>
                </a:solidFill>
              </a:rPr>
              <a:t>만들기 위한 것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endParaRPr lang="en-US" altLang="ko-KR" sz="1600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 smtClean="0">
                <a:solidFill>
                  <a:prstClr val="black"/>
                </a:solidFill>
              </a:rPr>
              <a:t>어린 아이들도 앱 또는 게임을 </a:t>
            </a:r>
            <a:r>
              <a:rPr lang="ko-KR" altLang="en-US" sz="1600" dirty="0" err="1" smtClean="0">
                <a:solidFill>
                  <a:prstClr val="black"/>
                </a:solidFill>
              </a:rPr>
              <a:t>즐길수있도록</a:t>
            </a:r>
            <a:r>
              <a:rPr lang="ko-KR" altLang="en-US" sz="1600" dirty="0" smtClean="0">
                <a:solidFill>
                  <a:prstClr val="black"/>
                </a:solidFill>
              </a:rPr>
              <a:t> 환경을 개선</a:t>
            </a:r>
            <a:endParaRPr lang="ko-KR" altLang="en-US" sz="1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838" y="3567791"/>
            <a:ext cx="1977552" cy="194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5402" y="188640"/>
            <a:ext cx="3834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altLang="ko-KR" sz="3200" b="1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ko-KR" altLang="en-US" sz="3200" b="1" dirty="0" smtClean="0">
                <a:solidFill>
                  <a:schemeClr val="tx2">
                    <a:lumMod val="75000"/>
                  </a:schemeClr>
                </a:solidFill>
              </a:rPr>
              <a:t>시스템 요청 사항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5496" y="899153"/>
            <a:ext cx="89885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구글플레이어나 다른 앱스토어에서 앱 </a:t>
            </a:r>
            <a:r>
              <a:rPr lang="ko-KR" altLang="en-US" sz="1600" b="1" dirty="0" err="1">
                <a:solidFill>
                  <a:schemeClr val="tx2">
                    <a:lumMod val="50000"/>
                  </a:schemeClr>
                </a:solidFill>
              </a:rPr>
              <a:t>사용후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 건전하지 않으면</a:t>
            </a:r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사용자가 직접 신고를 해서 처벌이나 삭제를 하는게 원칙</a:t>
            </a:r>
            <a:endParaRPr lang="en-US" altLang="ko-KR" sz="16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altLang="ko-KR" sz="16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하지만 최근 구글플레이어는 신고를 해도 아직까지 앱이 지워지지 않는 심각한 상황이 뿐더러 언제 또 다른 개발자가 불건전한 앱을 만들어 배포하여 미성년자를 포함해서 이용하게 함</a:t>
            </a:r>
            <a:r>
              <a:rPr lang="en-US" altLang="ko-KR" sz="1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918288"/>
            <a:ext cx="403244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5402" y="188640"/>
            <a:ext cx="5461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altLang="ko-KR" sz="3200" b="1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ko-KR" altLang="en-US" sz="3200" b="1" dirty="0" smtClean="0">
                <a:solidFill>
                  <a:schemeClr val="tx2">
                    <a:lumMod val="75000"/>
                  </a:schemeClr>
                </a:solidFill>
              </a:rPr>
              <a:t>시스템 요청 </a:t>
            </a:r>
            <a:r>
              <a:rPr lang="ko-KR" altLang="en-US" sz="3200" b="1" dirty="0" smtClean="0">
                <a:solidFill>
                  <a:schemeClr val="tx2">
                    <a:lumMod val="75000"/>
                  </a:schemeClr>
                </a:solidFill>
              </a:rPr>
              <a:t>사항 </a:t>
            </a:r>
            <a:r>
              <a:rPr lang="en-US" altLang="ko-KR" sz="3200" b="1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ko-KR" altLang="en-US" sz="3200" b="1" dirty="0" smtClean="0">
                <a:solidFill>
                  <a:schemeClr val="tx2">
                    <a:lumMod val="75000"/>
                  </a:schemeClr>
                </a:solidFill>
              </a:rPr>
              <a:t>이미지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00272" y="1121547"/>
            <a:ext cx="51845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이미지를 판별하는 알고리즘을 도입해서 이미지와 연령대가 맞지않으면 자동으로 차단 또는 삭제하는 </a:t>
            </a: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기능</a:t>
            </a:r>
            <a:endParaRPr lang="en-US" altLang="ko-KR" sz="16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tx2">
                    <a:lumMod val="50000"/>
                  </a:schemeClr>
                </a:solidFill>
              </a:rPr>
              <a:t>주제</a:t>
            </a:r>
            <a:r>
              <a:rPr lang="en-US" altLang="ko-KR" sz="3200" b="1" dirty="0" smtClean="0">
                <a:solidFill>
                  <a:schemeClr val="tx2">
                    <a:lumMod val="50000"/>
                  </a:schemeClr>
                </a:solidFill>
              </a:rPr>
              <a:t>1 : </a:t>
            </a:r>
            <a:r>
              <a:rPr lang="ko-KR" altLang="en-US" sz="3200" b="1" dirty="0" smtClean="0">
                <a:solidFill>
                  <a:schemeClr val="tx2">
                    <a:lumMod val="50000"/>
                  </a:schemeClr>
                </a:solidFill>
              </a:rPr>
              <a:t>이미지를 이용</a:t>
            </a:r>
            <a:endParaRPr lang="en-US" altLang="ko-KR" sz="3200" b="1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이미지를 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확인할 </a:t>
            </a: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목록</a:t>
            </a:r>
            <a:endParaRPr lang="en-US" altLang="ko-KR" sz="1600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schemeClr val="tx2">
                    <a:lumMod val="50000"/>
                  </a:schemeClr>
                </a:solidFill>
              </a:rPr>
              <a:t>잔인한 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콘텐츠</a:t>
            </a:r>
            <a:endParaRPr lang="en-US" altLang="ko-KR" sz="1600" dirty="0">
              <a:solidFill>
                <a:schemeClr val="tx2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AutoNum type="circleNumDbPlain"/>
            </a:pPr>
            <a:r>
              <a:rPr lang="ko-KR" altLang="en-US" sz="1600" dirty="0" err="1">
                <a:solidFill>
                  <a:schemeClr val="tx2">
                    <a:lumMod val="50000"/>
                  </a:schemeClr>
                </a:solidFill>
              </a:rPr>
              <a:t>피묻은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 흉기나 도구</a:t>
            </a:r>
            <a:endParaRPr lang="en-US" altLang="ko-KR" sz="1600" dirty="0">
              <a:solidFill>
                <a:schemeClr val="tx2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옷이나 피부에 </a:t>
            </a:r>
            <a:r>
              <a:rPr lang="ko-KR" altLang="en-US" sz="1600" dirty="0" err="1">
                <a:solidFill>
                  <a:schemeClr val="tx2">
                    <a:lumMod val="50000"/>
                  </a:schemeClr>
                </a:solidFill>
              </a:rPr>
              <a:t>피묻힘</a:t>
            </a:r>
            <a:endParaRPr lang="en-US" altLang="ko-KR" sz="1600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/>
              <a:t>폭력적인 콘텐츠 </a:t>
            </a:r>
            <a:r>
              <a:rPr lang="en-US" altLang="ko-KR" sz="1600" dirty="0"/>
              <a:t>: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총</a:t>
            </a:r>
            <a:r>
              <a:rPr lang="en-US" altLang="ko-KR" sz="1600" dirty="0"/>
              <a:t>, </a:t>
            </a:r>
            <a:r>
              <a:rPr lang="ko-KR" altLang="en-US" sz="1600" dirty="0"/>
              <a:t>칼</a:t>
            </a:r>
            <a:r>
              <a:rPr lang="en-US" altLang="ko-KR" sz="1600" dirty="0"/>
              <a:t>, </a:t>
            </a:r>
            <a:r>
              <a:rPr lang="ko-KR" altLang="en-US" sz="1600" dirty="0"/>
              <a:t>방망이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약물 콘텐츠 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담배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술</a:t>
            </a:r>
            <a:endParaRPr lang="en-US" altLang="ko-KR" sz="16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우선 폭력적인 콘텐츠부터 구현 후 </a:t>
            </a:r>
            <a:r>
              <a:rPr lang="ko-KR" altLang="en-US" sz="1600" b="1" dirty="0" err="1" smtClean="0">
                <a:solidFill>
                  <a:schemeClr val="tx2">
                    <a:lumMod val="50000"/>
                  </a:schemeClr>
                </a:solidFill>
              </a:rPr>
              <a:t>시간남으면</a:t>
            </a: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 다른 콘텐츠도 구현 할 계획</a:t>
            </a:r>
            <a:endParaRPr lang="en-US" altLang="ko-KR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순서도: 대체 처리 11"/>
          <p:cNvSpPr/>
          <p:nvPr/>
        </p:nvSpPr>
        <p:spPr>
          <a:xfrm>
            <a:off x="5733999" y="1272390"/>
            <a:ext cx="2016224" cy="288032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앱 </a:t>
            </a:r>
            <a:r>
              <a:rPr lang="ko-KR" altLang="en-US" sz="1600" dirty="0" err="1" smtClean="0"/>
              <a:t>올려야할</a:t>
            </a:r>
            <a:r>
              <a:rPr lang="ko-KR" altLang="en-US" sz="1600" dirty="0" smtClean="0"/>
              <a:t> 사항</a:t>
            </a:r>
            <a:endParaRPr lang="ko-KR" altLang="en-US" sz="1600" dirty="0"/>
          </a:p>
        </p:txBody>
      </p:sp>
      <p:sp>
        <p:nvSpPr>
          <p:cNvPr id="13" name="순서도: 수동 입력 12"/>
          <p:cNvSpPr/>
          <p:nvPr/>
        </p:nvSpPr>
        <p:spPr>
          <a:xfrm>
            <a:off x="5733999" y="1832184"/>
            <a:ext cx="2016224" cy="1241016"/>
          </a:xfrm>
          <a:prstGeom prst="flowChartManualIn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앱 이름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앱 </a:t>
            </a:r>
            <a:r>
              <a:rPr lang="ko-KR" altLang="en-US" sz="1600" dirty="0" err="1" smtClean="0"/>
              <a:t>소개내용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>
                <a:solidFill>
                  <a:srgbClr val="FF0000"/>
                </a:solidFill>
              </a:rPr>
              <a:t>이미지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rgbClr val="FF0000"/>
                </a:solidFill>
              </a:rPr>
              <a:t>연령대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14" name="순서도: 판단 13"/>
          <p:cNvSpPr/>
          <p:nvPr/>
        </p:nvSpPr>
        <p:spPr>
          <a:xfrm>
            <a:off x="5049923" y="3343022"/>
            <a:ext cx="3384376" cy="576064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</a:rPr>
              <a:t>이미지</a:t>
            </a:r>
            <a:r>
              <a:rPr lang="en-US" altLang="ko-KR" sz="1600" dirty="0" smtClean="0">
                <a:solidFill>
                  <a:srgbClr val="FF0000"/>
                </a:solidFill>
              </a:rPr>
              <a:t>==</a:t>
            </a:r>
            <a:r>
              <a:rPr lang="ko-KR" altLang="en-US" sz="1600" dirty="0" smtClean="0">
                <a:solidFill>
                  <a:srgbClr val="FF0000"/>
                </a:solidFill>
              </a:rPr>
              <a:t>연령대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순서도: 데이터 14"/>
          <p:cNvSpPr/>
          <p:nvPr/>
        </p:nvSpPr>
        <p:spPr>
          <a:xfrm>
            <a:off x="5563825" y="4215188"/>
            <a:ext cx="2258406" cy="720080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앱 업로드</a:t>
            </a:r>
            <a:endParaRPr lang="ko-KR" altLang="en-US" sz="1600" dirty="0"/>
          </a:p>
        </p:txBody>
      </p:sp>
      <p:sp>
        <p:nvSpPr>
          <p:cNvPr id="16" name="순서도: 처리 15"/>
          <p:cNvSpPr/>
          <p:nvPr/>
        </p:nvSpPr>
        <p:spPr>
          <a:xfrm>
            <a:off x="7029635" y="5287847"/>
            <a:ext cx="1908212" cy="4284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차단 또는 삭제</a:t>
            </a:r>
            <a:endParaRPr lang="ko-KR" altLang="en-US" sz="1600"/>
          </a:p>
        </p:txBody>
      </p:sp>
      <p:sp>
        <p:nvSpPr>
          <p:cNvPr id="17" name="순서도: 대체 처리 16"/>
          <p:cNvSpPr/>
          <p:nvPr/>
        </p:nvSpPr>
        <p:spPr>
          <a:xfrm>
            <a:off x="5672372" y="5949280"/>
            <a:ext cx="1917352" cy="49919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2" idx="2"/>
            <a:endCxn id="13" idx="0"/>
          </p:cNvCxnSpPr>
          <p:nvPr/>
        </p:nvCxnSpPr>
        <p:spPr>
          <a:xfrm>
            <a:off x="6742111" y="1560422"/>
            <a:ext cx="0" cy="395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3" idx="2"/>
            <a:endCxn id="14" idx="0"/>
          </p:cNvCxnSpPr>
          <p:nvPr/>
        </p:nvCxnSpPr>
        <p:spPr>
          <a:xfrm>
            <a:off x="6742111" y="3073200"/>
            <a:ext cx="0" cy="269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4" idx="2"/>
          </p:cNvCxnSpPr>
          <p:nvPr/>
        </p:nvCxnSpPr>
        <p:spPr>
          <a:xfrm>
            <a:off x="6742111" y="3919086"/>
            <a:ext cx="0" cy="377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5" idx="4"/>
          </p:cNvCxnSpPr>
          <p:nvPr/>
        </p:nvCxnSpPr>
        <p:spPr>
          <a:xfrm>
            <a:off x="6693028" y="4935268"/>
            <a:ext cx="49083" cy="1014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4" idx="3"/>
          </p:cNvCxnSpPr>
          <p:nvPr/>
        </p:nvCxnSpPr>
        <p:spPr>
          <a:xfrm>
            <a:off x="8434299" y="3631054"/>
            <a:ext cx="37452" cy="1656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25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735" y="16909"/>
            <a:ext cx="3777107" cy="2736304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5402" y="188640"/>
            <a:ext cx="5461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altLang="ko-KR" sz="3200" b="1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ko-KR" altLang="en-US" sz="3200" b="1" dirty="0" smtClean="0">
                <a:solidFill>
                  <a:schemeClr val="tx2">
                    <a:lumMod val="75000"/>
                  </a:schemeClr>
                </a:solidFill>
              </a:rPr>
              <a:t>시스템 요청 </a:t>
            </a:r>
            <a:r>
              <a:rPr lang="ko-KR" altLang="en-US" sz="3200" b="1" dirty="0" smtClean="0">
                <a:solidFill>
                  <a:schemeClr val="tx2">
                    <a:lumMod val="75000"/>
                  </a:schemeClr>
                </a:solidFill>
              </a:rPr>
              <a:t>사항 </a:t>
            </a:r>
            <a:r>
              <a:rPr lang="en-US" altLang="ko-KR" sz="3200" b="1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ko-KR" altLang="en-US" sz="3200" b="1" dirty="0" smtClean="0">
                <a:solidFill>
                  <a:schemeClr val="tx2">
                    <a:lumMod val="75000"/>
                  </a:schemeClr>
                </a:solidFill>
              </a:rPr>
              <a:t>동영상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62048" y="959638"/>
            <a:ext cx="5191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보통 영화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드라마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1600" dirty="0" err="1">
                <a:solidFill>
                  <a:schemeClr val="tx2">
                    <a:lumMod val="50000"/>
                  </a:schemeClr>
                </a:solidFill>
              </a:rPr>
              <a:t>유튜브영상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tx2">
                    <a:lumMod val="50000"/>
                  </a:schemeClr>
                </a:solidFill>
              </a:rPr>
              <a:t>올릴때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 욕하는 부분을 컷 하고 편집해서 올리는 번거로움이 </a:t>
            </a:r>
            <a:r>
              <a:rPr lang="ko-KR" altLang="en-US" sz="1600" dirty="0" smtClean="0">
                <a:solidFill>
                  <a:schemeClr val="tx2">
                    <a:lumMod val="50000"/>
                  </a:schemeClr>
                </a:solidFill>
              </a:rPr>
              <a:t>있다</a:t>
            </a:r>
            <a:r>
              <a:rPr lang="en-US" altLang="ko-KR" sz="16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2">
                    <a:lumMod val="50000"/>
                  </a:schemeClr>
                </a:solidFill>
              </a:rPr>
              <a:t>그 번거로움을 최소화 하고 이를 인공지능 알고리즘을 만들어서 어린이도 보게끔 건전한 영상으로 만들기</a:t>
            </a:r>
            <a:endParaRPr lang="en-US" altLang="ko-KR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욕을 제한하는 </a:t>
            </a:r>
            <a:r>
              <a:rPr lang="ko-KR" altLang="en-US" sz="1600" b="1" dirty="0" err="1" smtClean="0">
                <a:solidFill>
                  <a:schemeClr val="tx2">
                    <a:lumMod val="50000"/>
                  </a:schemeClr>
                </a:solidFill>
              </a:rPr>
              <a:t>국가언어</a:t>
            </a: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한국어</a:t>
            </a:r>
            <a:r>
              <a:rPr lang="en-US" altLang="ko-KR" sz="1600" b="1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영어</a:t>
            </a:r>
            <a:endParaRPr lang="en-US" altLang="ko-KR" sz="16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우선 한국어부터 </a:t>
            </a:r>
            <a:r>
              <a:rPr lang="ko-KR" altLang="en-US" sz="1600" b="1" dirty="0" err="1" smtClean="0">
                <a:solidFill>
                  <a:schemeClr val="tx2">
                    <a:lumMod val="50000"/>
                  </a:schemeClr>
                </a:solidFill>
              </a:rPr>
              <a:t>구현하고나서</a:t>
            </a: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tx2">
                    <a:lumMod val="50000"/>
                  </a:schemeClr>
                </a:solidFill>
              </a:rPr>
              <a:t>시간남으면</a:t>
            </a: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 영어도 추가할 계획</a:t>
            </a:r>
            <a:endParaRPr lang="en-US" altLang="ko-KR" sz="16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26" name="Picture 2" descr="https://bunny.jjalbot.com/2016/10/BJdjD68R/20150411_552925af1544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27" y="4107748"/>
            <a:ext cx="3716637" cy="208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123238" y="5903429"/>
            <a:ext cx="369905" cy="222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21694" y="3673915"/>
            <a:ext cx="1152128" cy="13392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주제</a:t>
            </a:r>
            <a:r>
              <a:rPr lang="en-US" altLang="ko-KR" sz="2000" b="1" dirty="0" smtClean="0"/>
              <a:t>2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1717838" y="3601908"/>
            <a:ext cx="698477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717838" y="5085184"/>
            <a:ext cx="36361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21694" y="5167156"/>
            <a:ext cx="1152128" cy="15841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주제</a:t>
            </a:r>
            <a:r>
              <a:rPr lang="en-US" altLang="ko-KR" sz="2000" b="1" dirty="0" smtClean="0"/>
              <a:t>3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47429" y="3706759"/>
            <a:ext cx="37505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2">
                    <a:lumMod val="50000"/>
                  </a:schemeClr>
                </a:solidFill>
              </a:rPr>
              <a:t>음성 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</a:rPr>
              <a:t>인식으로 이용</a:t>
            </a:r>
            <a:endParaRPr lang="en-US" altLang="ko-KR" sz="2000" b="1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동영상에서 나온 욕을 자동으로 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‘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삐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~’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나 </a:t>
            </a:r>
            <a:r>
              <a:rPr lang="ko-KR" altLang="en-US" sz="1600" dirty="0" err="1">
                <a:solidFill>
                  <a:schemeClr val="tx2">
                    <a:lumMod val="50000"/>
                  </a:schemeClr>
                </a:solidFill>
              </a:rPr>
              <a:t>음소거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처리 하게끔 바꾸기</a:t>
            </a:r>
            <a:endParaRPr lang="en-US" altLang="ko-KR" sz="1600" dirty="0">
              <a:solidFill>
                <a:schemeClr val="tx2">
                  <a:lumMod val="50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23752" y="5151785"/>
            <a:ext cx="32945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2">
                    <a:lumMod val="50000"/>
                  </a:schemeClr>
                </a:solidFill>
              </a:rPr>
              <a:t>자연어 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</a:rPr>
              <a:t>처리로 이용</a:t>
            </a:r>
            <a:endParaRPr lang="en-US" altLang="ko-KR" sz="2000" b="1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자막에 나오는 욕 언어를 모자이크나 다른 자막으로 바꾸기</a:t>
            </a:r>
            <a:endParaRPr lang="en-US" altLang="ko-KR" sz="1600" dirty="0">
              <a:solidFill>
                <a:schemeClr val="tx2">
                  <a:lumMod val="50000"/>
                </a:schemeClr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45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5402" y="188640"/>
            <a:ext cx="3424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6</a:t>
            </a:r>
            <a:r>
              <a:rPr lang="en-US" altLang="ko-KR" sz="3200" b="1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ko-KR" altLang="en-US" sz="3200" b="1" dirty="0" smtClean="0">
                <a:solidFill>
                  <a:schemeClr val="tx2">
                    <a:lumMod val="75000"/>
                  </a:schemeClr>
                </a:solidFill>
              </a:rPr>
              <a:t>향후 추진 일정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340768"/>
            <a:ext cx="80634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/>
              <a:t>2022</a:t>
            </a:r>
            <a:r>
              <a:rPr lang="ko-KR" altLang="en-US" sz="1600" dirty="0" smtClean="0"/>
              <a:t>년 </a:t>
            </a:r>
            <a:r>
              <a:rPr lang="en-US" altLang="ko-KR" sz="1600" dirty="0" smtClean="0"/>
              <a:t>7</a:t>
            </a:r>
            <a:r>
              <a:rPr lang="ko-KR" altLang="en-US" sz="1600" dirty="0" smtClean="0"/>
              <a:t>월부터 인공지능학습 시작</a:t>
            </a:r>
            <a:endParaRPr lang="en-US" altLang="ko-KR" sz="16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‘</a:t>
            </a:r>
            <a:r>
              <a:rPr lang="ko-KR" altLang="en-US" sz="1600" dirty="0" smtClean="0"/>
              <a:t>혼자 공부하는 </a:t>
            </a:r>
            <a:r>
              <a:rPr lang="ko-KR" altLang="en-US" sz="1600" dirty="0" err="1" smtClean="0"/>
              <a:t>머신러닝</a:t>
            </a:r>
            <a:r>
              <a:rPr lang="en-US" altLang="ko-KR" sz="1600" dirty="0" smtClean="0"/>
              <a:t>+</a:t>
            </a:r>
            <a:r>
              <a:rPr lang="ko-KR" altLang="en-US" sz="1600" dirty="0" err="1" smtClean="0"/>
              <a:t>딥러닝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[</a:t>
            </a:r>
            <a:r>
              <a:rPr lang="ko-KR" altLang="en-US" sz="1600" dirty="0" err="1" smtClean="0"/>
              <a:t>박해선</a:t>
            </a:r>
            <a:r>
              <a:rPr lang="en-US" altLang="ko-KR" sz="1600" dirty="0" smtClean="0"/>
              <a:t>]’(9</a:t>
            </a:r>
            <a:r>
              <a:rPr lang="ko-KR" altLang="en-US" sz="1600" dirty="0" smtClean="0"/>
              <a:t>월까지 </a:t>
            </a:r>
            <a:r>
              <a:rPr lang="ko-KR" altLang="en-US" sz="1600" dirty="0" err="1" smtClean="0"/>
              <a:t>끝낼예정</a:t>
            </a:r>
            <a:r>
              <a:rPr lang="en-US" altLang="ko-KR" sz="16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현재 </a:t>
            </a:r>
            <a:r>
              <a:rPr lang="ko-KR" altLang="en-US" sz="1600" dirty="0" err="1" smtClean="0"/>
              <a:t>머신러닝까지</a:t>
            </a:r>
            <a:r>
              <a:rPr lang="ko-KR" altLang="en-US" sz="1600" dirty="0" smtClean="0"/>
              <a:t> 학습함</a:t>
            </a:r>
            <a:endParaRPr lang="en-US" altLang="ko-KR" sz="1600" dirty="0"/>
          </a:p>
          <a:p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/>
              <a:t>올해는 인공지능위주로 학습하고 내년부터 졸업프로젝트 시작</a:t>
            </a:r>
            <a:r>
              <a:rPr lang="en-US" altLang="ko-KR" sz="1600" dirty="0" smtClean="0"/>
              <a:t>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아직까지는 </a:t>
            </a:r>
            <a:r>
              <a:rPr lang="ko-KR" altLang="en-US" sz="1600" dirty="0" err="1" smtClean="0"/>
              <a:t>구현한게</a:t>
            </a:r>
            <a:r>
              <a:rPr lang="ko-KR" altLang="en-US" sz="1600" dirty="0" smtClean="0"/>
              <a:t> 없어서 우선 인공지능을 </a:t>
            </a:r>
            <a:r>
              <a:rPr lang="ko-KR" altLang="en-US" sz="1600" dirty="0" err="1" smtClean="0"/>
              <a:t>학습하고나서</a:t>
            </a:r>
            <a:r>
              <a:rPr lang="ko-KR" altLang="en-US" sz="1600" dirty="0" smtClean="0"/>
              <a:t> 프로젝트를 시작</a:t>
            </a:r>
            <a:endParaRPr lang="en-US" altLang="ko-KR" sz="1600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397282" y="4063362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9038557">
            <a:off x="361500" y="3004466"/>
            <a:ext cx="922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2022</a:t>
            </a:r>
            <a:r>
              <a:rPr lang="ko-KR" altLang="en-US" dirty="0" smtClean="0"/>
              <a:t>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 rot="19038557">
            <a:off x="2463544" y="342386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 rot="19038557">
            <a:off x="5737068" y="330384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 rot="19038557">
            <a:off x="6719455" y="3005576"/>
            <a:ext cx="922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2023</a:t>
            </a:r>
            <a:r>
              <a:rPr lang="ko-KR" altLang="en-US" dirty="0" smtClean="0"/>
              <a:t>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7282" y="4118059"/>
            <a:ext cx="2160240" cy="47479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혼자 공부하는 </a:t>
            </a:r>
            <a:r>
              <a:rPr lang="ko-KR" altLang="en-US" sz="1000" dirty="0" err="1" smtClean="0"/>
              <a:t>머신러닝</a:t>
            </a:r>
            <a:r>
              <a:rPr lang="en-US" altLang="ko-KR" sz="1000" dirty="0" smtClean="0"/>
              <a:t>+</a:t>
            </a:r>
            <a:r>
              <a:rPr lang="ko-KR" altLang="en-US" sz="1000" dirty="0" err="1" smtClean="0"/>
              <a:t>딥러닝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인공지능 기초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784172" y="4118059"/>
            <a:ext cx="3517766" cy="474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인공지능위주로 학습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관련된 책을 찾아서 공부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708574" y="4118059"/>
            <a:ext cx="1897620" cy="474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졸업프로젝트시작</a:t>
            </a:r>
            <a:endParaRPr lang="ko-KR" altLang="en-US" sz="16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97282" y="4647548"/>
            <a:ext cx="1342740" cy="42392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머신러닝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 rot="19038557">
            <a:off x="1420447" y="342386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05163" y="6165304"/>
            <a:ext cx="1222390" cy="352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진행예정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721171" y="6165303"/>
            <a:ext cx="1222390" cy="3526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진행중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037179" y="6154708"/>
            <a:ext cx="1222390" cy="36321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진행완료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021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39552" y="2132856"/>
            <a:ext cx="8229600" cy="1143000"/>
          </a:xfrm>
        </p:spPr>
        <p:txBody>
          <a:bodyPr/>
          <a:lstStyle/>
          <a:p>
            <a:r>
              <a:rPr lang="ko-KR" altLang="en-US" sz="9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감사합니다</a:t>
            </a:r>
            <a:r>
              <a:rPr lang="en-US" altLang="ko-KR" sz="9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ko-KR" altLang="en-US" sz="9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9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841AB44-B826-4EEB-AA68-6D004E9A9901}">
  <we:reference id="wa104381063" version="1.0.0.1" store="ko-KR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14157</TotalTime>
  <Words>379</Words>
  <Application>Microsoft Office PowerPoint</Application>
  <PresentationFormat>화면 슬라이드 쇼(4:3)</PresentationFormat>
  <Paragraphs>100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Office 테마</vt:lpstr>
      <vt:lpstr>디자인 사용자 지정</vt:lpstr>
      <vt:lpstr>어린이에게 유해한 어플 차단 알고리즘 개발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JPEG XT 사업 모델</dc:title>
  <dc:creator>한용희</dc:creator>
  <cp:lastModifiedBy>4570in@naver.com</cp:lastModifiedBy>
  <cp:revision>1185</cp:revision>
  <cp:lastPrinted>2016-09-22T00:00:28Z</cp:lastPrinted>
  <dcterms:created xsi:type="dcterms:W3CDTF">2016-04-18T13:18:18Z</dcterms:created>
  <dcterms:modified xsi:type="dcterms:W3CDTF">2022-09-12T13:39:59Z</dcterms:modified>
</cp:coreProperties>
</file>