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handoutMasterIdLst>
    <p:handoutMasterId r:id="rId12"/>
  </p:handoutMasterIdLst>
  <p:sldIdLst>
    <p:sldId id="256" r:id="rId3"/>
    <p:sldId id="264" r:id="rId4"/>
    <p:sldId id="265" r:id="rId5"/>
    <p:sldId id="257" r:id="rId6"/>
    <p:sldId id="277" r:id="rId7"/>
    <p:sldId id="283" r:id="rId8"/>
    <p:sldId id="280" r:id="rId9"/>
    <p:sldId id="278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4570in@naver.com" initials="4" lastIdx="11" clrIdx="0">
    <p:extLst>
      <p:ext uri="{19B8F6BF-5375-455C-9EA6-DF929625EA0E}">
        <p15:presenceInfo xmlns:p15="http://schemas.microsoft.com/office/powerpoint/2012/main" userId="525b462ab93bc4b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FE4"/>
    <a:srgbClr val="00CCFF"/>
    <a:srgbClr val="CCFF99"/>
    <a:srgbClr val="99FF33"/>
    <a:srgbClr val="669900"/>
    <a:srgbClr val="99CC00"/>
    <a:srgbClr val="CCFFCC"/>
    <a:srgbClr val="FF99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441" autoAdjust="0"/>
    <p:restoredTop sz="94180" autoAdjust="0"/>
  </p:normalViewPr>
  <p:slideViewPr>
    <p:cSldViewPr>
      <p:cViewPr varScale="1">
        <p:scale>
          <a:sx n="79" d="100"/>
          <a:sy n="79" d="100"/>
        </p:scale>
        <p:origin x="86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2802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BBC1FC-F0F4-4756-9973-4405FD21FB41}" type="datetimeFigureOut">
              <a:rPr lang="ko-KR" altLang="en-US" smtClean="0"/>
              <a:pPr/>
              <a:t>2022-09-05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93AB31-52A5-4474-9325-892C3A770E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418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82E7F3-6AE7-4233-BE3D-96F6DDD29DC9}" type="datetimeFigureOut">
              <a:rPr lang="ko-KR" altLang="en-US" smtClean="0"/>
              <a:pPr/>
              <a:t>2022-09-05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0B751-76F9-4E80-B14F-3F7E41D2A0F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406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0B751-76F9-4E80-B14F-3F7E41D2A0F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874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0B751-76F9-4E80-B14F-3F7E41D2A0F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338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0B751-76F9-4E80-B14F-3F7E41D2A0F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683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0B751-76F9-4E80-B14F-3F7E41D2A0F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206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0B751-76F9-4E80-B14F-3F7E41D2A0F9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365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0B751-76F9-4E80-B14F-3F7E41D2A0F9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036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0B751-76F9-4E80-B14F-3F7E41D2A0F9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823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10400" y="6597352"/>
            <a:ext cx="2133600" cy="250342"/>
          </a:xfrm>
        </p:spPr>
        <p:txBody>
          <a:bodyPr/>
          <a:lstStyle>
            <a:lvl1pPr algn="r">
              <a:defRPr/>
            </a:lvl1pPr>
          </a:lstStyle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10400" y="6597352"/>
            <a:ext cx="2133600" cy="250342"/>
          </a:xfrm>
        </p:spPr>
        <p:txBody>
          <a:bodyPr/>
          <a:lstStyle>
            <a:lvl1pPr algn="r">
              <a:defRPr/>
            </a:lvl1pPr>
          </a:lstStyle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10400" y="6597352"/>
            <a:ext cx="2133600" cy="250342"/>
          </a:xfrm>
        </p:spPr>
        <p:txBody>
          <a:bodyPr/>
          <a:lstStyle>
            <a:lvl1pPr algn="r">
              <a:defRPr/>
            </a:lvl1pPr>
          </a:lstStyle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23528" y="635804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602499-FBFE-4983-8DC1-F68B28B1F7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6340850"/>
            <a:ext cx="504056" cy="5102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1482353"/>
            <a:ext cx="8208912" cy="1226567"/>
          </a:xfrm>
        </p:spPr>
        <p:txBody>
          <a:bodyPr anchor="ctr" anchorCtr="0"/>
          <a:lstStyle/>
          <a:p>
            <a:r>
              <a:rPr lang="ko-KR" altLang="en-US" sz="4800" b="1" dirty="0" smtClean="0">
                <a:solidFill>
                  <a:schemeClr val="tx2">
                    <a:lumMod val="50000"/>
                  </a:schemeClr>
                </a:solidFill>
              </a:rPr>
              <a:t>어린이에게 유해한 </a:t>
            </a:r>
            <a:r>
              <a:rPr lang="ko-KR" altLang="en-US" sz="4800" b="1" dirty="0" err="1" smtClean="0">
                <a:solidFill>
                  <a:schemeClr val="tx2">
                    <a:lumMod val="50000"/>
                  </a:schemeClr>
                </a:solidFill>
              </a:rPr>
              <a:t>어플</a:t>
            </a:r>
            <a:r>
              <a:rPr lang="ko-KR" altLang="en-US" sz="4800" b="1" dirty="0" smtClean="0">
                <a:solidFill>
                  <a:schemeClr val="tx2">
                    <a:lumMod val="50000"/>
                  </a:schemeClr>
                </a:solidFill>
              </a:rPr>
              <a:t> 차단 알고리즘 개발</a:t>
            </a:r>
            <a:endParaRPr lang="ko-KR" altLang="en-US" sz="4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717032"/>
            <a:ext cx="6400800" cy="2160240"/>
          </a:xfrm>
        </p:spPr>
        <p:txBody>
          <a:bodyPr anchor="ctr" anchorCtr="0"/>
          <a:lstStyle/>
          <a:p>
            <a:pPr>
              <a:lnSpc>
                <a:spcPct val="150000"/>
              </a:lnSpc>
            </a:pPr>
            <a:r>
              <a:rPr lang="en-US" altLang="ko-KR" sz="2800" dirty="0" smtClean="0">
                <a:solidFill>
                  <a:schemeClr val="tx2">
                    <a:lumMod val="50000"/>
                  </a:schemeClr>
                </a:solidFill>
              </a:rPr>
              <a:t>2022</a:t>
            </a:r>
            <a:r>
              <a:rPr lang="ko-KR" altLang="en-US" sz="2800" dirty="0" smtClean="0">
                <a:solidFill>
                  <a:schemeClr val="tx2">
                    <a:lumMod val="50000"/>
                  </a:schemeClr>
                </a:solidFill>
              </a:rPr>
              <a:t>년 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9</a:t>
            </a:r>
            <a:r>
              <a:rPr lang="ko-KR" altLang="en-US" sz="2800" dirty="0" smtClean="0">
                <a:solidFill>
                  <a:schemeClr val="tx2">
                    <a:lumMod val="50000"/>
                  </a:schemeClr>
                </a:solidFill>
              </a:rPr>
              <a:t>월 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5</a:t>
            </a:r>
            <a:r>
              <a:rPr lang="ko-KR" altLang="en-US" sz="2800" dirty="0" smtClean="0">
                <a:solidFill>
                  <a:schemeClr val="tx2">
                    <a:lumMod val="50000"/>
                  </a:schemeClr>
                </a:solidFill>
              </a:rPr>
              <a:t>일</a:t>
            </a:r>
            <a:endParaRPr lang="en-US" altLang="ko-KR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 smtClean="0">
                <a:solidFill>
                  <a:schemeClr val="tx2">
                    <a:lumMod val="50000"/>
                  </a:schemeClr>
                </a:solidFill>
              </a:rPr>
              <a:t>AI</a:t>
            </a:r>
            <a:r>
              <a:rPr lang="ko-KR" altLang="en-US" sz="2800" dirty="0" err="1" smtClean="0">
                <a:solidFill>
                  <a:schemeClr val="tx2">
                    <a:lumMod val="50000"/>
                  </a:schemeClr>
                </a:solidFill>
              </a:rPr>
              <a:t>융합학부</a:t>
            </a:r>
            <a:endParaRPr lang="en-US" altLang="ko-KR" sz="2800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tx2">
                    <a:lumMod val="50000"/>
                  </a:schemeClr>
                </a:solidFill>
              </a:rPr>
              <a:t>이인구</a:t>
            </a:r>
            <a:endParaRPr lang="ko-KR" alt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71600" y="332656"/>
            <a:ext cx="16321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smtClean="0">
                <a:solidFill>
                  <a:schemeClr val="tx2">
                    <a:lumMod val="50000"/>
                  </a:schemeClr>
                </a:solidFill>
              </a:rPr>
              <a:t>목 차</a:t>
            </a:r>
            <a:endParaRPr lang="ko-KR" altLang="en-US" sz="4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43608" y="1406381"/>
            <a:ext cx="347082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b="1" dirty="0" smtClean="0">
                <a:solidFill>
                  <a:schemeClr val="tx2">
                    <a:lumMod val="50000"/>
                  </a:schemeClr>
                </a:solidFill>
              </a:rPr>
              <a:t>과제 개요</a:t>
            </a:r>
            <a:endParaRPr lang="en-US" altLang="ko-KR" sz="28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b="1" dirty="0" smtClean="0">
                <a:solidFill>
                  <a:schemeClr val="tx2">
                    <a:lumMod val="50000"/>
                  </a:schemeClr>
                </a:solidFill>
              </a:rPr>
              <a:t>시스템 요청 사항</a:t>
            </a:r>
            <a:endParaRPr lang="en-US" altLang="ko-KR" sz="28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b="1" dirty="0" smtClean="0">
                <a:solidFill>
                  <a:schemeClr val="tx2">
                    <a:lumMod val="50000"/>
                  </a:schemeClr>
                </a:solidFill>
              </a:rPr>
              <a:t>향후 </a:t>
            </a:r>
            <a:r>
              <a:rPr lang="ko-KR" altLang="en-US" sz="2800" b="1" dirty="0" smtClean="0">
                <a:solidFill>
                  <a:schemeClr val="tx2">
                    <a:lumMod val="50000"/>
                  </a:schemeClr>
                </a:solidFill>
              </a:rPr>
              <a:t>추진 일정</a:t>
            </a:r>
            <a:endParaRPr lang="en-US" altLang="ko-KR" sz="28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b="1" dirty="0" smtClean="0">
                <a:solidFill>
                  <a:schemeClr val="tx2">
                    <a:lumMod val="50000"/>
                  </a:schemeClr>
                </a:solidFill>
              </a:rPr>
              <a:t>고려 사항</a:t>
            </a:r>
            <a:endParaRPr lang="en-US" altLang="ko-KR" sz="2800" b="1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467544" y="1268760"/>
            <a:ext cx="8352928" cy="0"/>
          </a:xfrm>
          <a:prstGeom prst="line">
            <a:avLst/>
          </a:prstGeom>
          <a:ln w="317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79512" y="908720"/>
            <a:ext cx="8784976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85402" y="188640"/>
            <a:ext cx="2459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2">
                    <a:lumMod val="75000"/>
                  </a:schemeClr>
                </a:solidFill>
              </a:rPr>
              <a:t>1. </a:t>
            </a:r>
            <a:r>
              <a:rPr lang="ko-KR" altLang="en-US" sz="3200" b="1" dirty="0" smtClean="0">
                <a:solidFill>
                  <a:schemeClr val="tx2">
                    <a:lumMod val="75000"/>
                  </a:schemeClr>
                </a:solidFill>
              </a:rPr>
              <a:t>과제 개요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1694" y="1268759"/>
            <a:ext cx="1152128" cy="172819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정 의</a:t>
            </a:r>
            <a:endParaRPr lang="ko-KR" alt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717838" y="1268760"/>
            <a:ext cx="72362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>
                <a:solidFill>
                  <a:prstClr val="black"/>
                </a:solidFill>
              </a:rPr>
              <a:t> </a:t>
            </a:r>
            <a:r>
              <a:rPr lang="ko-KR" altLang="en-US" sz="1600" dirty="0">
                <a:solidFill>
                  <a:prstClr val="black"/>
                </a:solidFill>
              </a:rPr>
              <a:t>부적합한 앱 또는 게임 </a:t>
            </a:r>
            <a:r>
              <a:rPr lang="ko-KR" altLang="en-US" sz="1600" dirty="0" smtClean="0">
                <a:solidFill>
                  <a:prstClr val="black"/>
                </a:solidFill>
              </a:rPr>
              <a:t>이미지를 </a:t>
            </a:r>
            <a:r>
              <a:rPr lang="ko-KR" altLang="en-US" sz="1600" dirty="0">
                <a:solidFill>
                  <a:prstClr val="black"/>
                </a:solidFill>
              </a:rPr>
              <a:t>연령대와 안 맞으면 차단 또는 </a:t>
            </a:r>
            <a:r>
              <a:rPr lang="ko-KR" altLang="en-US" sz="1600" dirty="0" smtClean="0">
                <a:solidFill>
                  <a:prstClr val="black"/>
                </a:solidFill>
              </a:rPr>
              <a:t>삭제</a:t>
            </a:r>
            <a:endParaRPr lang="en-US" altLang="ko-KR" sz="1600" dirty="0" smtClean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600" dirty="0" smtClean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>
                <a:solidFill>
                  <a:prstClr val="black"/>
                </a:solidFill>
              </a:rPr>
              <a:t> </a:t>
            </a:r>
            <a:r>
              <a:rPr lang="ko-KR" altLang="en-US" sz="1600" dirty="0" smtClean="0">
                <a:solidFill>
                  <a:prstClr val="black"/>
                </a:solidFill>
              </a:rPr>
              <a:t>게임이나 동영상시청으로 연령대와 맞추는 것 </a:t>
            </a:r>
            <a:endParaRPr lang="en-US" altLang="ko-KR" sz="1600" dirty="0" smtClean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endParaRPr lang="en-US" altLang="ko-KR" sz="1600" dirty="0" smtClean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>
                <a:solidFill>
                  <a:prstClr val="black"/>
                </a:solidFill>
              </a:rPr>
              <a:t> </a:t>
            </a:r>
            <a:r>
              <a:rPr lang="ko-KR" altLang="en-US" sz="1600" dirty="0" smtClean="0">
                <a:solidFill>
                  <a:prstClr val="black"/>
                </a:solidFill>
              </a:rPr>
              <a:t>미성년자가 연령에 맞는 게임을 </a:t>
            </a:r>
            <a:r>
              <a:rPr lang="ko-KR" altLang="en-US" sz="1600" dirty="0" err="1" smtClean="0">
                <a:solidFill>
                  <a:prstClr val="black"/>
                </a:solidFill>
              </a:rPr>
              <a:t>할수있도록</a:t>
            </a:r>
            <a:r>
              <a:rPr lang="ko-KR" altLang="en-US" sz="1600" dirty="0" smtClean="0">
                <a:solidFill>
                  <a:prstClr val="black"/>
                </a:solidFill>
              </a:rPr>
              <a:t> 해야 함</a:t>
            </a:r>
            <a:endParaRPr lang="en-US" altLang="ko-KR" sz="1600" dirty="0" smtClean="0">
              <a:solidFill>
                <a:prstClr val="black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717838" y="1196752"/>
            <a:ext cx="698477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717838" y="3140968"/>
            <a:ext cx="698477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95536" y="3212976"/>
            <a:ext cx="1152128" cy="28803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목 적</a:t>
            </a:r>
            <a:endParaRPr lang="ko-KR" alt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4067944" y="3569134"/>
            <a:ext cx="33123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>
                <a:solidFill>
                  <a:prstClr val="black"/>
                </a:solidFill>
              </a:rPr>
              <a:t> </a:t>
            </a:r>
            <a:r>
              <a:rPr lang="ko-KR" altLang="en-US" sz="1600" dirty="0">
                <a:solidFill>
                  <a:prstClr val="black"/>
                </a:solidFill>
              </a:rPr>
              <a:t>콘텐츠 등급을 통해 앱 또는 게임을 건전하게 </a:t>
            </a:r>
            <a:r>
              <a:rPr lang="ko-KR" altLang="en-US" sz="1600" dirty="0" smtClean="0">
                <a:solidFill>
                  <a:prstClr val="black"/>
                </a:solidFill>
              </a:rPr>
              <a:t>만들기 위한 것</a:t>
            </a:r>
            <a:endParaRPr lang="en-US" altLang="ko-KR" sz="1600" dirty="0" smtClean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endParaRPr lang="en-US" altLang="ko-KR" sz="1600" dirty="0" smtClean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>
                <a:solidFill>
                  <a:prstClr val="black"/>
                </a:solidFill>
              </a:rPr>
              <a:t> </a:t>
            </a:r>
            <a:r>
              <a:rPr lang="ko-KR" altLang="en-US" sz="1600" dirty="0" smtClean="0">
                <a:solidFill>
                  <a:prstClr val="black"/>
                </a:solidFill>
              </a:rPr>
              <a:t>어린 아이들도 앱 또는 게임을 </a:t>
            </a:r>
            <a:r>
              <a:rPr lang="ko-KR" altLang="en-US" sz="1600" dirty="0" err="1" smtClean="0">
                <a:solidFill>
                  <a:prstClr val="black"/>
                </a:solidFill>
              </a:rPr>
              <a:t>즐길수있도록</a:t>
            </a:r>
            <a:r>
              <a:rPr lang="ko-KR" altLang="en-US" sz="1600" dirty="0" smtClean="0">
                <a:solidFill>
                  <a:prstClr val="black"/>
                </a:solidFill>
              </a:rPr>
              <a:t> 환경을 개선</a:t>
            </a:r>
            <a:endParaRPr lang="ko-KR" altLang="en-US" sz="16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838" y="3567791"/>
            <a:ext cx="1977552" cy="194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3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79512" y="908720"/>
            <a:ext cx="8784976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85402" y="188640"/>
            <a:ext cx="3834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altLang="ko-KR" sz="3200" b="1" dirty="0" smtClean="0">
                <a:solidFill>
                  <a:schemeClr val="tx2">
                    <a:lumMod val="75000"/>
                  </a:schemeClr>
                </a:solidFill>
              </a:rPr>
              <a:t>. </a:t>
            </a:r>
            <a:r>
              <a:rPr lang="ko-KR" altLang="en-US" sz="3200" b="1" dirty="0" smtClean="0">
                <a:solidFill>
                  <a:schemeClr val="tx2">
                    <a:lumMod val="75000"/>
                  </a:schemeClr>
                </a:solidFill>
              </a:rPr>
              <a:t>시스템 요청 사항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211960" y="899153"/>
            <a:ext cx="481210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</a:rPr>
              <a:t>구글플레이어나 다른 앱스토어에서 앱 </a:t>
            </a:r>
            <a:r>
              <a:rPr lang="ko-KR" altLang="en-US" sz="1600" b="1" dirty="0" err="1">
                <a:solidFill>
                  <a:schemeClr val="tx2">
                    <a:lumMod val="50000"/>
                  </a:schemeClr>
                </a:solidFill>
              </a:rPr>
              <a:t>사용후</a:t>
            </a:r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</a:rPr>
              <a:t> 건전하지 않으면</a:t>
            </a:r>
            <a:r>
              <a:rPr lang="en-US" altLang="ko-KR" sz="16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</a:rPr>
              <a:t>사용자가 직접 신고를 해서 처벌이나 삭제를 하는게 원칙</a:t>
            </a:r>
            <a:endParaRPr lang="en-US" altLang="ko-KR" sz="1600" b="1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lang="en-US" altLang="ko-KR" sz="16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chemeClr val="tx2">
                    <a:lumMod val="50000"/>
                  </a:schemeClr>
                </a:solidFill>
              </a:rPr>
              <a:t>하지만 최근 구글플레이어는 신고를 해도 아직까지 앱이 지워지지 않는 심각한 상황이 뿐더러 언제 또 다른 개발자가 불건전한 앱을 만들어 배포하여 미성년자를 포함해서 이용하게 함</a:t>
            </a:r>
            <a:r>
              <a:rPr lang="en-US" altLang="ko-KR" sz="1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512" y="918288"/>
            <a:ext cx="4032448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128780"/>
            <a:ext cx="2694621" cy="55363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79512" y="908720"/>
            <a:ext cx="8784976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85402" y="188640"/>
            <a:ext cx="3834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altLang="ko-KR" sz="3200" b="1" dirty="0" smtClean="0">
                <a:solidFill>
                  <a:schemeClr val="tx2">
                    <a:lumMod val="75000"/>
                  </a:schemeClr>
                </a:solidFill>
              </a:rPr>
              <a:t>. </a:t>
            </a:r>
            <a:r>
              <a:rPr lang="ko-KR" altLang="en-US" sz="3200" b="1" dirty="0" smtClean="0">
                <a:solidFill>
                  <a:schemeClr val="tx2">
                    <a:lumMod val="75000"/>
                  </a:schemeClr>
                </a:solidFill>
              </a:rPr>
              <a:t>시스템 요청 사항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06033" y="1561281"/>
            <a:ext cx="51845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chemeClr val="tx2">
                    <a:lumMod val="50000"/>
                  </a:schemeClr>
                </a:solidFill>
              </a:rPr>
              <a:t>이미지를 판별하는 알고리즘을 도입해서 이미지와 연령대가 맞지않으면 자동으로 차단 또는 삭제하는 기능</a:t>
            </a:r>
            <a:endParaRPr lang="en-US" altLang="ko-KR" sz="16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순서도: 대체 처리 11"/>
          <p:cNvSpPr/>
          <p:nvPr/>
        </p:nvSpPr>
        <p:spPr>
          <a:xfrm>
            <a:off x="5733999" y="1272390"/>
            <a:ext cx="2016224" cy="288032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앱 </a:t>
            </a:r>
            <a:r>
              <a:rPr lang="ko-KR" altLang="en-US" sz="1600" dirty="0" err="1" smtClean="0"/>
              <a:t>올려야할</a:t>
            </a:r>
            <a:r>
              <a:rPr lang="ko-KR" altLang="en-US" sz="1600" dirty="0" smtClean="0"/>
              <a:t> 사항</a:t>
            </a:r>
            <a:endParaRPr lang="ko-KR" altLang="en-US" sz="1600" dirty="0"/>
          </a:p>
        </p:txBody>
      </p:sp>
      <p:sp>
        <p:nvSpPr>
          <p:cNvPr id="13" name="순서도: 수동 입력 12"/>
          <p:cNvSpPr/>
          <p:nvPr/>
        </p:nvSpPr>
        <p:spPr>
          <a:xfrm>
            <a:off x="5733999" y="1832184"/>
            <a:ext cx="2016224" cy="1241016"/>
          </a:xfrm>
          <a:prstGeom prst="flowChartManualIn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앱 이름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앱 </a:t>
            </a:r>
            <a:r>
              <a:rPr lang="ko-KR" altLang="en-US" sz="1600" dirty="0" err="1" smtClean="0"/>
              <a:t>소개내용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>
                <a:solidFill>
                  <a:srgbClr val="FF0000"/>
                </a:solidFill>
              </a:rPr>
              <a:t>이미지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rgbClr val="FF0000"/>
                </a:solidFill>
              </a:rPr>
              <a:t>연령대</a:t>
            </a:r>
            <a:endParaRPr lang="en-US" altLang="ko-KR" sz="1600" dirty="0" smtClean="0">
              <a:solidFill>
                <a:srgbClr val="FF0000"/>
              </a:solidFill>
            </a:endParaRPr>
          </a:p>
        </p:txBody>
      </p:sp>
      <p:sp>
        <p:nvSpPr>
          <p:cNvPr id="14" name="순서도: 판단 13"/>
          <p:cNvSpPr/>
          <p:nvPr/>
        </p:nvSpPr>
        <p:spPr>
          <a:xfrm>
            <a:off x="5049923" y="3343022"/>
            <a:ext cx="3384376" cy="576064"/>
          </a:xfrm>
          <a:prstGeom prst="flowChartDecisi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FF0000"/>
                </a:solidFill>
              </a:rPr>
              <a:t>이미지</a:t>
            </a:r>
            <a:r>
              <a:rPr lang="en-US" altLang="ko-KR" sz="1600" dirty="0" smtClean="0">
                <a:solidFill>
                  <a:srgbClr val="FF0000"/>
                </a:solidFill>
              </a:rPr>
              <a:t>==</a:t>
            </a:r>
            <a:r>
              <a:rPr lang="ko-KR" altLang="en-US" sz="1600" dirty="0" smtClean="0">
                <a:solidFill>
                  <a:srgbClr val="FF0000"/>
                </a:solidFill>
              </a:rPr>
              <a:t>연령대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5" name="순서도: 데이터 14"/>
          <p:cNvSpPr/>
          <p:nvPr/>
        </p:nvSpPr>
        <p:spPr>
          <a:xfrm>
            <a:off x="5563825" y="4215188"/>
            <a:ext cx="2258406" cy="720080"/>
          </a:xfrm>
          <a:prstGeom prst="flowChartInputOut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앱 업로드</a:t>
            </a:r>
            <a:endParaRPr lang="ko-KR" altLang="en-US" sz="1600" dirty="0"/>
          </a:p>
        </p:txBody>
      </p:sp>
      <p:sp>
        <p:nvSpPr>
          <p:cNvPr id="16" name="순서도: 처리 15"/>
          <p:cNvSpPr/>
          <p:nvPr/>
        </p:nvSpPr>
        <p:spPr>
          <a:xfrm>
            <a:off x="7029635" y="5287847"/>
            <a:ext cx="1908212" cy="42841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차단 또는 삭제</a:t>
            </a:r>
            <a:endParaRPr lang="ko-KR" altLang="en-US" sz="1600"/>
          </a:p>
        </p:txBody>
      </p:sp>
      <p:sp>
        <p:nvSpPr>
          <p:cNvPr id="17" name="순서도: 대체 처리 16"/>
          <p:cNvSpPr/>
          <p:nvPr/>
        </p:nvSpPr>
        <p:spPr>
          <a:xfrm>
            <a:off x="5672372" y="5949280"/>
            <a:ext cx="1917352" cy="499190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cxnSp>
        <p:nvCxnSpPr>
          <p:cNvPr id="19" name="직선 화살표 연결선 18"/>
          <p:cNvCxnSpPr>
            <a:stCxn id="12" idx="2"/>
            <a:endCxn id="13" idx="0"/>
          </p:cNvCxnSpPr>
          <p:nvPr/>
        </p:nvCxnSpPr>
        <p:spPr>
          <a:xfrm>
            <a:off x="6742111" y="1560422"/>
            <a:ext cx="0" cy="3958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3" idx="2"/>
            <a:endCxn id="14" idx="0"/>
          </p:cNvCxnSpPr>
          <p:nvPr/>
        </p:nvCxnSpPr>
        <p:spPr>
          <a:xfrm>
            <a:off x="6742111" y="3073200"/>
            <a:ext cx="0" cy="2698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4" idx="2"/>
          </p:cNvCxnSpPr>
          <p:nvPr/>
        </p:nvCxnSpPr>
        <p:spPr>
          <a:xfrm>
            <a:off x="6742111" y="3919086"/>
            <a:ext cx="0" cy="3776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5" idx="4"/>
          </p:cNvCxnSpPr>
          <p:nvPr/>
        </p:nvCxnSpPr>
        <p:spPr>
          <a:xfrm>
            <a:off x="6693028" y="4935268"/>
            <a:ext cx="49083" cy="1014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4" idx="3"/>
          </p:cNvCxnSpPr>
          <p:nvPr/>
        </p:nvCxnSpPr>
        <p:spPr>
          <a:xfrm>
            <a:off x="8434299" y="3631054"/>
            <a:ext cx="37452" cy="1656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25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79512" y="908720"/>
            <a:ext cx="8784976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5402" y="188640"/>
            <a:ext cx="3424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6</a:t>
            </a:r>
            <a:r>
              <a:rPr lang="en-US" altLang="ko-KR" sz="3200" b="1" dirty="0" smtClean="0">
                <a:solidFill>
                  <a:schemeClr val="tx2">
                    <a:lumMod val="75000"/>
                  </a:schemeClr>
                </a:solidFill>
              </a:rPr>
              <a:t>. </a:t>
            </a:r>
            <a:r>
              <a:rPr lang="ko-KR" altLang="en-US" sz="3200" b="1" dirty="0" smtClean="0">
                <a:solidFill>
                  <a:schemeClr val="tx2">
                    <a:lumMod val="75000"/>
                  </a:schemeClr>
                </a:solidFill>
              </a:rPr>
              <a:t>향후 추진 일정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340768"/>
            <a:ext cx="80634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600" dirty="0" smtClean="0"/>
              <a:t>2022</a:t>
            </a:r>
            <a:r>
              <a:rPr lang="ko-KR" altLang="en-US" sz="1600" dirty="0" smtClean="0"/>
              <a:t>년 </a:t>
            </a:r>
            <a:r>
              <a:rPr lang="en-US" altLang="ko-KR" sz="1600" dirty="0" smtClean="0"/>
              <a:t>7</a:t>
            </a:r>
            <a:r>
              <a:rPr lang="ko-KR" altLang="en-US" sz="1600" dirty="0" smtClean="0"/>
              <a:t>월부터 인공지능학습 시작</a:t>
            </a:r>
            <a:endParaRPr lang="en-US" altLang="ko-KR" sz="16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‘</a:t>
            </a:r>
            <a:r>
              <a:rPr lang="ko-KR" altLang="en-US" sz="1600" dirty="0" smtClean="0"/>
              <a:t>혼자 공부하는 </a:t>
            </a:r>
            <a:r>
              <a:rPr lang="ko-KR" altLang="en-US" sz="1600" dirty="0" err="1" smtClean="0"/>
              <a:t>머신러닝</a:t>
            </a:r>
            <a:r>
              <a:rPr lang="en-US" altLang="ko-KR" sz="1600" dirty="0" smtClean="0"/>
              <a:t>+</a:t>
            </a:r>
            <a:r>
              <a:rPr lang="ko-KR" altLang="en-US" sz="1600" dirty="0" err="1" smtClean="0"/>
              <a:t>딥러닝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[</a:t>
            </a:r>
            <a:r>
              <a:rPr lang="ko-KR" altLang="en-US" sz="1600" dirty="0" err="1" smtClean="0"/>
              <a:t>박해선</a:t>
            </a:r>
            <a:r>
              <a:rPr lang="en-US" altLang="ko-KR" sz="1600" dirty="0" smtClean="0"/>
              <a:t>]’(9</a:t>
            </a:r>
            <a:r>
              <a:rPr lang="ko-KR" altLang="en-US" sz="1600" dirty="0" smtClean="0"/>
              <a:t>월까지 </a:t>
            </a:r>
            <a:r>
              <a:rPr lang="ko-KR" altLang="en-US" sz="1600" dirty="0" err="1" smtClean="0"/>
              <a:t>끝낼예정</a:t>
            </a:r>
            <a:r>
              <a:rPr lang="en-US" altLang="ko-KR" sz="1600" dirty="0" smtClean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현재 </a:t>
            </a:r>
            <a:r>
              <a:rPr lang="ko-KR" altLang="en-US" sz="1600" dirty="0" err="1" smtClean="0"/>
              <a:t>머신러닝까지</a:t>
            </a:r>
            <a:r>
              <a:rPr lang="ko-KR" altLang="en-US" sz="1600" dirty="0" smtClean="0"/>
              <a:t> 학습함</a:t>
            </a:r>
            <a:endParaRPr lang="en-US" altLang="ko-KR" sz="1600" dirty="0"/>
          </a:p>
          <a:p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/>
              <a:t>올해는 인공지능위주로 학습하고 내년부터 졸업프로젝트 시작</a:t>
            </a:r>
            <a:r>
              <a:rPr lang="en-US" altLang="ko-KR" sz="1600" dirty="0" smtClean="0"/>
              <a:t>!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아직까지는 </a:t>
            </a:r>
            <a:r>
              <a:rPr lang="ko-KR" altLang="en-US" sz="1600" dirty="0" err="1" smtClean="0"/>
              <a:t>구현한게</a:t>
            </a:r>
            <a:r>
              <a:rPr lang="ko-KR" altLang="en-US" sz="1600" dirty="0" smtClean="0"/>
              <a:t> 없어서 우선 인공지능을 </a:t>
            </a:r>
            <a:r>
              <a:rPr lang="ko-KR" altLang="en-US" sz="1600" dirty="0" err="1" smtClean="0"/>
              <a:t>학습하고나서</a:t>
            </a:r>
            <a:r>
              <a:rPr lang="ko-KR" altLang="en-US" sz="1600" dirty="0" smtClean="0"/>
              <a:t> 프로젝트를 시작</a:t>
            </a:r>
            <a:endParaRPr lang="en-US" altLang="ko-KR" sz="1600" dirty="0" smtClean="0"/>
          </a:p>
        </p:txBody>
      </p:sp>
      <p:cxnSp>
        <p:nvCxnSpPr>
          <p:cNvPr id="10" name="직선 연결선 9"/>
          <p:cNvCxnSpPr/>
          <p:nvPr/>
        </p:nvCxnSpPr>
        <p:spPr>
          <a:xfrm>
            <a:off x="397282" y="4063362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19038557">
            <a:off x="361500" y="3004466"/>
            <a:ext cx="9220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2022</a:t>
            </a:r>
            <a:r>
              <a:rPr lang="ko-KR" altLang="en-US" dirty="0" smtClean="0"/>
              <a:t>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7</a:t>
            </a:r>
            <a:r>
              <a:rPr lang="ko-KR" altLang="en-US" dirty="0" smtClean="0"/>
              <a:t>월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 rot="19038557">
            <a:off x="2463544" y="3423860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월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 rot="19038557">
            <a:off x="5737068" y="3303847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12</a:t>
            </a:r>
            <a:r>
              <a:rPr lang="ko-KR" altLang="en-US" dirty="0" smtClean="0"/>
              <a:t>월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 rot="19038557">
            <a:off x="6719455" y="3005576"/>
            <a:ext cx="9220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2023</a:t>
            </a:r>
            <a:r>
              <a:rPr lang="ko-KR" altLang="en-US" dirty="0" smtClean="0"/>
              <a:t>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월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97282" y="4118059"/>
            <a:ext cx="2160240" cy="47479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혼자 공부하는 </a:t>
            </a:r>
            <a:r>
              <a:rPr lang="ko-KR" altLang="en-US" sz="1000" dirty="0" err="1" smtClean="0"/>
              <a:t>머신러닝</a:t>
            </a:r>
            <a:r>
              <a:rPr lang="en-US" altLang="ko-KR" sz="1000" dirty="0" smtClean="0"/>
              <a:t>+</a:t>
            </a:r>
            <a:r>
              <a:rPr lang="ko-KR" altLang="en-US" sz="1000" dirty="0" err="1" smtClean="0"/>
              <a:t>딥러닝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(</a:t>
            </a:r>
            <a:r>
              <a:rPr lang="ko-KR" altLang="en-US" sz="1000" dirty="0" smtClean="0"/>
              <a:t>인공지능 기초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784172" y="4118059"/>
            <a:ext cx="3517766" cy="4747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인공지능위주로 학습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관련된 책을 찾아서 공부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708574" y="4118059"/>
            <a:ext cx="1897620" cy="4747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졸업프로젝트시작</a:t>
            </a:r>
            <a:endParaRPr lang="ko-KR" altLang="en-US" sz="16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97282" y="4647548"/>
            <a:ext cx="1342740" cy="42392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머신러닝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 rot="19038557">
            <a:off x="1420447" y="3423860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r>
              <a:rPr lang="ko-KR" altLang="en-US" dirty="0" smtClean="0"/>
              <a:t>월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05163" y="6165304"/>
            <a:ext cx="1222390" cy="3526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진행예정</a:t>
            </a:r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721171" y="6165303"/>
            <a:ext cx="1222390" cy="35261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진행중</a:t>
            </a:r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037179" y="6154708"/>
            <a:ext cx="1222390" cy="36321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진행완료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021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79512" y="908720"/>
            <a:ext cx="8784976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5402" y="188640"/>
            <a:ext cx="2459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en-US" altLang="ko-KR" sz="3200" b="1" dirty="0" smtClean="0">
                <a:solidFill>
                  <a:schemeClr val="tx2">
                    <a:lumMod val="75000"/>
                  </a:schemeClr>
                </a:solidFill>
              </a:rPr>
              <a:t>. </a:t>
            </a:r>
            <a:r>
              <a:rPr lang="ko-KR" altLang="en-US" sz="3200" b="1" dirty="0" smtClean="0">
                <a:solidFill>
                  <a:schemeClr val="tx2">
                    <a:lumMod val="75000"/>
                  </a:schemeClr>
                </a:solidFill>
              </a:rPr>
              <a:t>고려 사항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23528" y="1423383"/>
            <a:ext cx="4038600" cy="4525963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외부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이미지만 제한적</a:t>
            </a:r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1600" dirty="0" smtClean="0"/>
              <a:t>게임으로 </a:t>
            </a:r>
            <a:r>
              <a:rPr lang="ko-KR" altLang="en-US" sz="1600" dirty="0" smtClean="0"/>
              <a:t>연령대를 맞추는 목표로 정했지만 </a:t>
            </a:r>
            <a:r>
              <a:rPr lang="ko-KR" altLang="en-US" sz="1600" dirty="0" smtClean="0"/>
              <a:t>게임내부에서는 </a:t>
            </a:r>
            <a:r>
              <a:rPr lang="ko-KR" altLang="en-US" sz="1600" dirty="0" smtClean="0"/>
              <a:t>판별하기가 어려워 우선 외부의 이미지를 판별하는 것으로 프로젝트주제에 진행하기로 함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pPr marL="0" indent="0">
              <a:buNone/>
            </a:pP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044026"/>
            <a:ext cx="3777107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60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539552" y="2132856"/>
            <a:ext cx="8229600" cy="1143000"/>
          </a:xfrm>
        </p:spPr>
        <p:txBody>
          <a:bodyPr/>
          <a:lstStyle/>
          <a:p>
            <a:r>
              <a:rPr lang="ko-KR" altLang="en-US" sz="9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감사합니다</a:t>
            </a:r>
            <a:r>
              <a:rPr lang="en-US" altLang="ko-KR" sz="9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endParaRPr lang="ko-KR" altLang="en-US" sz="9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596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841AB44-B826-4EEB-AA68-6D004E9A9901}">
  <we:reference id="wa104381063" version="1.0.0.1" store="ko-KR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13940</TotalTime>
  <Words>282</Words>
  <Application>Microsoft Office PowerPoint</Application>
  <PresentationFormat>화면 슬라이드 쇼(4:3)</PresentationFormat>
  <Paragraphs>85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Office 테마</vt:lpstr>
      <vt:lpstr>디자인 사용자 지정</vt:lpstr>
      <vt:lpstr>어린이에게 유해한 어플 차단 알고리즘 개발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JPEG XT 사업 모델</dc:title>
  <dc:creator>한용희</dc:creator>
  <cp:lastModifiedBy>4570in@naver.com</cp:lastModifiedBy>
  <cp:revision>1172</cp:revision>
  <cp:lastPrinted>2016-09-22T00:00:28Z</cp:lastPrinted>
  <dcterms:created xsi:type="dcterms:W3CDTF">2016-04-18T13:18:18Z</dcterms:created>
  <dcterms:modified xsi:type="dcterms:W3CDTF">2022-09-05T13:43:07Z</dcterms:modified>
</cp:coreProperties>
</file>