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267" r:id="rId5"/>
    <p:sldId id="278" r:id="rId6"/>
    <p:sldId id="28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4660"/>
  </p:normalViewPr>
  <p:slideViewPr>
    <p:cSldViewPr>
      <p:cViewPr varScale="1">
        <p:scale>
          <a:sx n="143" d="100"/>
          <a:sy n="143" d="100"/>
        </p:scale>
        <p:origin x="1062" y="11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3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7" y="696443"/>
            <a:ext cx="1207699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자기소개</a:t>
            </a:r>
            <a:endParaRPr lang="en-US" altLang="ko-KR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/>
              <a:t>              김태현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702" y="51470"/>
            <a:ext cx="2051720" cy="2376264"/>
          </a:xfrm>
        </p:spPr>
        <p:txBody>
          <a:bodyPr/>
          <a:lstStyle/>
          <a:p>
            <a:r>
              <a:rPr lang="ko-KR" altLang="en-US" dirty="0"/>
              <a:t>   장비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716016" y="403204"/>
            <a:ext cx="4104456" cy="809807"/>
            <a:chOff x="3779911" y="3327771"/>
            <a:chExt cx="1584177" cy="809807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DESKTOP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911" y="3860579"/>
              <a:ext cx="1584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Intel(R) Core(TM) i7-4790K CPU @ 4.00GHz   4.00 GHz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08218" y="2081333"/>
            <a:ext cx="4104456" cy="809807"/>
            <a:chOff x="3779911" y="3327771"/>
            <a:chExt cx="1584177" cy="809807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PHONE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79911" y="3860579"/>
              <a:ext cx="1584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Galaxy S22 Ultra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8FE85EF2-B740-43F2-821A-ABA76B0137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0" b="6290"/>
          <a:stretch>
            <a:fillRect/>
          </a:stretch>
        </p:blipFill>
        <p:spPr/>
      </p:pic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7A754C8B-3DFA-44BB-8477-A154896B8FF8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9" b="19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75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7722" y="3041375"/>
            <a:ext cx="1752190" cy="991073"/>
            <a:chOff x="496119" y="2379899"/>
            <a:chExt cx="1752190" cy="991073"/>
          </a:xfrm>
        </p:grpSpPr>
        <p:sp>
          <p:nvSpPr>
            <p:cNvPr id="5" name="TextBox 4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스포츠 채널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과학채널 위주로 보고 드라마나 영화는 잘 보지 않음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accent1"/>
                  </a:solidFill>
                  <a:cs typeface="Arial" pitchFamily="34" charset="0"/>
                </a:rPr>
                <a:t>유튜브 보기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3041375"/>
            <a:ext cx="1752190" cy="991073"/>
            <a:chOff x="496119" y="2379899"/>
            <a:chExt cx="1752190" cy="991073"/>
          </a:xfrm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대부분 다양하게 좋아하지만 클래식이나 재즈는 좋아하지 않음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accent1"/>
                  </a:solidFill>
                  <a:cs typeface="Arial" pitchFamily="34" charset="0"/>
                </a:rPr>
                <a:t>음악감상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4139" y="199578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168" y="199578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2625730" y="1449748"/>
            <a:ext cx="578118" cy="4832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66"/>
          <p:cNvSpPr/>
          <p:nvPr/>
        </p:nvSpPr>
        <p:spPr>
          <a:xfrm rot="20700000">
            <a:off x="6277560" y="1421740"/>
            <a:ext cx="526325" cy="450839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좌우명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323770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Don’t be afraid your fears.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They’re not there to scare you.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They’re there to let you know that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Something is worth it.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당신의 두려움을 겁내지 마라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그것은 당신을 겁주려고 온 것이 아니라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무언가가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가치가 있다는 것을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알려주기 위해 존재하는 것이다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275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99</Words>
  <Application>Microsoft Office PowerPoint</Application>
  <PresentationFormat>화면 슬라이드 쇼(16:9)</PresentationFormat>
  <Paragraphs>26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태현</cp:lastModifiedBy>
  <cp:revision>83</cp:revision>
  <dcterms:created xsi:type="dcterms:W3CDTF">2016-12-05T23:26:54Z</dcterms:created>
  <dcterms:modified xsi:type="dcterms:W3CDTF">2022-08-18T05:08:40Z</dcterms:modified>
</cp:coreProperties>
</file>