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7E9"/>
    <a:srgbClr val="D76F33"/>
    <a:srgbClr val="337F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58"/>
    <p:restoredTop sz="96275"/>
  </p:normalViewPr>
  <p:slideViewPr>
    <p:cSldViewPr snapToObjects="1">
      <p:cViewPr varScale="1">
        <p:scale>
          <a:sx n="59" d="100"/>
          <a:sy n="59" d="100"/>
        </p:scale>
        <p:origin x="-720" y="-84"/>
      </p:cViewPr>
      <p:guideLst>
        <p:guide orient="horz" pos="2159"/>
        <p:guide orient="horz" pos="1041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2022-08-18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2022-08-18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2022-08-18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2022-08-18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2022-08-18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2022-08-18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2022-08-18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2022-08-18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2022-08-18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2022-08-18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2022-08-18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2022-08-18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2022-08-18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3692"/>
            <a:ext cx="9144000" cy="24520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2438392"/>
            <a:ext cx="9144000" cy="4419608"/>
          </a:xfrm>
          <a:prstGeom prst="rect">
            <a:avLst/>
          </a:prstGeom>
          <a:solidFill>
            <a:srgbClr val="337F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2682" y="2595839"/>
            <a:ext cx="38204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600" b="1" dirty="0" smtClean="0">
                <a:solidFill>
                  <a:schemeClr val="bg1"/>
                </a:solidFill>
                <a:latin typeface="+mj-ea"/>
                <a:ea typeface="+mj-ea"/>
              </a:rPr>
              <a:t>PROFILE</a:t>
            </a:r>
            <a:endParaRPr lang="ko-KR" altLang="en-US" sz="6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520" y="1212350"/>
            <a:ext cx="42485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 err="1" smtClean="0">
                <a:solidFill>
                  <a:srgbClr val="FF6E01"/>
                </a:solidFill>
                <a:latin typeface="+mj-ea"/>
                <a:ea typeface="+mj-ea"/>
              </a:rPr>
              <a:t>Dajeong’s</a:t>
            </a:r>
            <a:endParaRPr lang="ko-KR" altLang="en-US" sz="6600" b="1" dirty="0">
              <a:solidFill>
                <a:srgbClr val="FF6E0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0" y="3245357"/>
            <a:ext cx="1188342" cy="367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b="1"/>
              <a:t>SW SKII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82600" t="19130" b="10620"/>
          <a:stretch>
            <a:fillRect/>
          </a:stretch>
        </p:blipFill>
        <p:spPr>
          <a:xfrm>
            <a:off x="1305673" y="1419606"/>
            <a:ext cx="1384196" cy="48177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0" y="1419606"/>
            <a:ext cx="27005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 dirty="0">
                <a:latin typeface="나눔고딕"/>
              </a:rPr>
              <a:t>허다정</a:t>
            </a:r>
            <a:r>
              <a:rPr lang="ko-KR" altLang="en-US" dirty="0">
                <a:latin typeface="나눔고딕"/>
              </a:rPr>
              <a:t> </a:t>
            </a:r>
            <a:r>
              <a:rPr lang="en-US" altLang="ko-KR" dirty="0" err="1">
                <a:latin typeface="나눔고딕"/>
              </a:rPr>
              <a:t>Heo</a:t>
            </a:r>
            <a:r>
              <a:rPr lang="en-US" altLang="ko-KR" dirty="0">
                <a:latin typeface="나눔고딕"/>
              </a:rPr>
              <a:t> </a:t>
            </a:r>
            <a:r>
              <a:rPr lang="en-US" altLang="ko-KR" dirty="0" err="1" smtClean="0">
                <a:latin typeface="나눔고딕"/>
              </a:rPr>
              <a:t>Dajeong</a:t>
            </a:r>
            <a:endParaRPr lang="en-US" altLang="ko-KR" dirty="0">
              <a:latin typeface="나눔고딕"/>
            </a:endParaRPr>
          </a:p>
          <a:p>
            <a:pPr>
              <a:defRPr lang="ko-KR" altLang="en-US"/>
            </a:pPr>
            <a:endParaRPr lang="en-US" altLang="ko-KR" dirty="0">
              <a:latin typeface="나눔고딕"/>
            </a:endParaRPr>
          </a:p>
          <a:p>
            <a:pPr>
              <a:defRPr lang="ko-KR" altLang="en-US"/>
            </a:pPr>
            <a:r>
              <a:rPr lang="ko-KR" altLang="en-US" dirty="0">
                <a:latin typeface="나눔고딕"/>
              </a:rPr>
              <a:t>- 1996. 12. 25</a:t>
            </a:r>
          </a:p>
          <a:p>
            <a:pPr>
              <a:defRPr lang="ko-KR" altLang="en-US"/>
            </a:pPr>
            <a:r>
              <a:rPr lang="ko-KR" altLang="en-US" dirty="0">
                <a:latin typeface="나눔고딕"/>
              </a:rPr>
              <a:t>- </a:t>
            </a:r>
            <a:r>
              <a:rPr lang="en-US" altLang="ko-KR" dirty="0" smtClean="0">
                <a:latin typeface="나눔고딕"/>
              </a:rPr>
              <a:t>hdj1196@gmail.com</a:t>
            </a:r>
            <a:endParaRPr lang="en-US" altLang="ko-KR" dirty="0">
              <a:latin typeface="나눔고딕"/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3"/>
          <a:srcRect l="14440" t="16620" r="14520" b="17670"/>
          <a:stretch>
            <a:fillRect/>
          </a:stretch>
        </p:blipFill>
        <p:spPr>
          <a:xfrm>
            <a:off x="6012180" y="5251615"/>
            <a:ext cx="989340" cy="915105"/>
          </a:xfrm>
          <a:prstGeom prst="rect">
            <a:avLst/>
          </a:prstGeom>
          <a:noFill/>
        </p:spPr>
      </p:pic>
      <p:pic>
        <p:nvPicPr>
          <p:cNvPr id="9" name="그림 8"/>
          <p:cNvPicPr/>
          <p:nvPr/>
        </p:nvPicPr>
        <p:blipFill rotWithShape="1">
          <a:blip r:embed="rId4"/>
          <a:srcRect l="10700" r="50000"/>
          <a:stretch>
            <a:fillRect/>
          </a:stretch>
        </p:blipFill>
        <p:spPr>
          <a:xfrm>
            <a:off x="4698112" y="3828478"/>
            <a:ext cx="1006095" cy="1221130"/>
          </a:xfrm>
          <a:prstGeom prst="rect">
            <a:avLst/>
          </a:prstGeom>
          <a:noFill/>
        </p:spPr>
      </p:pic>
      <p:pic>
        <p:nvPicPr>
          <p:cNvPr id="10" name="그림 9"/>
          <p:cNvPicPr/>
          <p:nvPr/>
        </p:nvPicPr>
        <p:blipFill rotWithShape="1">
          <a:blip r:embed="rId4"/>
          <a:srcRect l="50790" r="9350"/>
          <a:stretch>
            <a:fillRect/>
          </a:stretch>
        </p:blipFill>
        <p:spPr>
          <a:xfrm>
            <a:off x="6012180" y="3847112"/>
            <a:ext cx="989340" cy="1183863"/>
          </a:xfrm>
          <a:prstGeom prst="rect">
            <a:avLst/>
          </a:prstGeom>
          <a:noFill/>
        </p:spPr>
      </p:pic>
      <p:pic>
        <p:nvPicPr>
          <p:cNvPr id="11" name="그림 10"/>
          <p:cNvPicPr/>
          <p:nvPr/>
        </p:nvPicPr>
        <p:blipFill rotWithShape="1">
          <a:blip r:embed="rId5"/>
          <a:srcRect l="17230" r="11800"/>
          <a:stretch>
            <a:fillRect/>
          </a:stretch>
        </p:blipFill>
        <p:spPr>
          <a:xfrm>
            <a:off x="4733101" y="5269515"/>
            <a:ext cx="936117" cy="879306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rgbClr val="337F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1520" y="118373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3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87870" y="25687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프로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464619" y="3245357"/>
            <a:ext cx="75131" cy="367285"/>
          </a:xfrm>
          <a:prstGeom prst="rect">
            <a:avLst/>
          </a:prstGeom>
          <a:solidFill>
            <a:srgbClr val="337F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464618" y="1419606"/>
            <a:ext cx="75131" cy="367285"/>
          </a:xfrm>
          <a:prstGeom prst="rect">
            <a:avLst/>
          </a:prstGeom>
          <a:solidFill>
            <a:srgbClr val="337F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75814" y="5298185"/>
            <a:ext cx="1315976" cy="653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1900" b="1"/>
              <a:t>Mobile</a:t>
            </a:r>
            <a:endParaRPr lang="en-US" altLang="ko-KR"/>
          </a:p>
          <a:p>
            <a:pPr algn="ctr">
              <a:defRPr lang="ko-KR" altLang="en-US"/>
            </a:pPr>
            <a:r>
              <a:rPr lang="ko-KR" altLang="en-US"/>
              <a:t>갤럭시 </a:t>
            </a:r>
            <a:r>
              <a:rPr lang="en-US" altLang="ko-KR"/>
              <a:t>S</a:t>
            </a:r>
            <a:r>
              <a:rPr lang="ko-KR" altLang="en-US"/>
              <a:t>21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5298185"/>
            <a:ext cx="3505039" cy="805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900" b="1"/>
              <a:t>Desktop</a:t>
            </a:r>
            <a:endParaRPr lang="en-US" altLang="ko-KR"/>
          </a:p>
          <a:p>
            <a:pPr algn="ctr">
              <a:defRPr lang="ko-KR" altLang="en-US"/>
            </a:pPr>
            <a:r>
              <a:rPr lang="en-US" altLang="ko-KR" sz="1400"/>
              <a:t>AMD Ryzen 5 3500X 6-Core Processor</a:t>
            </a:r>
          </a:p>
          <a:p>
            <a:pPr algn="ctr">
              <a:defRPr lang="ko-KR" altLang="en-US"/>
            </a:pPr>
            <a:r>
              <a:rPr lang="en-US" altLang="ko-KR" sz="1400"/>
              <a:t>3.59 GHz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3050" t="23890" r="33870" b="25260"/>
          <a:stretch>
            <a:fillRect/>
          </a:stretch>
        </p:blipFill>
        <p:spPr>
          <a:xfrm>
            <a:off x="827531" y="1772792"/>
            <a:ext cx="2810255" cy="3312414"/>
          </a:xfrm>
          <a:prstGeom prst="rect">
            <a:avLst/>
          </a:prstGeom>
        </p:spPr>
      </p:pic>
      <p:pic>
        <p:nvPicPr>
          <p:cNvPr id="6" name="그림 5"/>
          <p:cNvPicPr/>
          <p:nvPr/>
        </p:nvPicPr>
        <p:blipFill rotWithShape="1">
          <a:blip r:embed="rId3"/>
          <a:srcRect l="4740" t="12350" r="6050" b="14610"/>
          <a:stretch>
            <a:fillRect/>
          </a:stretch>
        </p:blipFill>
        <p:spPr>
          <a:xfrm>
            <a:off x="4572000" y="2240851"/>
            <a:ext cx="3505038" cy="2376296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rgbClr val="337F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118373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3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870" y="25687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보유장비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27531" y="1695512"/>
            <a:ext cx="4584953" cy="144341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827531" y="3564718"/>
            <a:ext cx="625984" cy="3669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l" defTabSz="91440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lang="ko-KR" altLang="en-US" b="1" i="0" spc="5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맛집</a:t>
            </a:r>
            <a:endParaRPr lang="ko-KR" altLang="en-US" b="1" i="0" spc="5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27531" y="4115074"/>
            <a:ext cx="1827284" cy="2434588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555170" y="2772020"/>
            <a:ext cx="2465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l" defTabSz="91440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lang="en-US" altLang="ko-KR" b="1" i="0" spc="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</a:t>
            </a:r>
            <a:r>
              <a:rPr lang="en-US" altLang="ko-KR" b="0" i="0" spc="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</a:t>
            </a:r>
            <a:r>
              <a:rPr lang="ko-KR" altLang="en-US" b="0" i="0" spc="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에이스 </a:t>
            </a:r>
            <a:r>
              <a:rPr lang="ko-KR" altLang="en-US" b="0" i="0" spc="5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디펜더</a:t>
            </a:r>
            <a:endParaRPr lang="ko-KR" altLang="en-US" b="0" i="0" spc="5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55170" y="6182758"/>
            <a:ext cx="1632395" cy="3669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l" defTabSz="91440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lang="en-US" altLang="ko-KR" b="1" i="0" spc="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CAFE</a:t>
            </a:r>
            <a:r>
              <a:rPr lang="en-US" altLang="ko-KR" b="0" i="0" spc="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</a:t>
            </a:r>
            <a:r>
              <a:rPr lang="ko-KR" altLang="en-US" b="0" i="0" spc="5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곳간집</a:t>
            </a:r>
            <a:endParaRPr lang="ko-KR" altLang="en-US" b="0" i="0" spc="5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3" name="그림 12"/>
          <p:cNvPicPr/>
          <p:nvPr/>
        </p:nvPicPr>
        <p:blipFill rotWithShape="1">
          <a:blip r:embed="rId4"/>
          <a:srcRect l="20210" t="11020" r="18290" b="19710"/>
          <a:stretch>
            <a:fillRect/>
          </a:stretch>
        </p:blipFill>
        <p:spPr>
          <a:xfrm>
            <a:off x="2884640" y="4098154"/>
            <a:ext cx="1327314" cy="159277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5" name="그림 14"/>
          <p:cNvPicPr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3891344" y="5188350"/>
            <a:ext cx="1361312" cy="136131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6" name="그림 15"/>
          <p:cNvPicPr/>
          <p:nvPr/>
        </p:nvPicPr>
        <p:blipFill rotWithShape="1">
          <a:blip r:embed="rId6"/>
          <a:srcRect l="1450" r="21190"/>
          <a:stretch>
            <a:fillRect/>
          </a:stretch>
        </p:blipFill>
        <p:spPr>
          <a:xfrm>
            <a:off x="5068707" y="4252233"/>
            <a:ext cx="1302660" cy="143869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rgbClr val="337F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1520" y="118373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ko-KR" altLang="en-US" sz="3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87870" y="25687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취미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&amp;</a:t>
            </a:r>
            <a:r>
              <a:rPr lang="ko-KR" altLang="en-US" dirty="0" err="1" smtClean="0">
                <a:solidFill>
                  <a:schemeClr val="bg1"/>
                </a:solidFill>
                <a:latin typeface="+mj-ea"/>
                <a:ea typeface="+mj-ea"/>
              </a:rPr>
              <a:t>맛집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52400" y="3564718"/>
            <a:ext cx="75131" cy="367285"/>
          </a:xfrm>
          <a:prstGeom prst="rect">
            <a:avLst/>
          </a:prstGeom>
          <a:solidFill>
            <a:srgbClr val="337F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27531" y="1126038"/>
            <a:ext cx="618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l" defTabSz="91440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lang="ko-KR" altLang="en-US" b="1" i="0" spc="5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취미</a:t>
            </a:r>
            <a:endParaRPr lang="ko-KR" altLang="en-US" b="1" i="0" spc="5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52400" y="1125847"/>
            <a:ext cx="75131" cy="367285"/>
          </a:xfrm>
          <a:prstGeom prst="rect">
            <a:avLst/>
          </a:prstGeom>
          <a:solidFill>
            <a:srgbClr val="337F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8207" y="2708900"/>
            <a:ext cx="7298055" cy="1737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dirty="0"/>
              <a:t>" The endeavor to understand is the first and only basis of virtue. "</a:t>
            </a:r>
          </a:p>
          <a:p>
            <a:pPr algn="ctr">
              <a:defRPr lang="ko-KR" altLang="en-US"/>
            </a:pPr>
            <a:endParaRPr lang="en-US" altLang="ko-KR" dirty="0"/>
          </a:p>
          <a:p>
            <a:pPr algn="ctr">
              <a:defRPr lang="ko-KR" altLang="en-US"/>
            </a:pPr>
            <a:r>
              <a:rPr lang="en-US" altLang="ko-KR" dirty="0"/>
              <a:t>"</a:t>
            </a:r>
            <a:r>
              <a:rPr lang="en-US" altLang="ko-KR" dirty="0" err="1"/>
              <a:t>이해하려고</a:t>
            </a:r>
            <a:r>
              <a:rPr lang="en-US" altLang="ko-KR" dirty="0"/>
              <a:t> </a:t>
            </a:r>
            <a:r>
              <a:rPr lang="en-US" altLang="ko-KR" dirty="0" err="1"/>
              <a:t>노력하는</a:t>
            </a:r>
            <a:r>
              <a:rPr lang="en-US" altLang="ko-KR" dirty="0"/>
              <a:t> </a:t>
            </a:r>
            <a:r>
              <a:rPr lang="en-US" altLang="ko-KR" dirty="0" err="1"/>
              <a:t>행동이</a:t>
            </a:r>
            <a:r>
              <a:rPr lang="en-US" altLang="ko-KR" dirty="0"/>
              <a:t> </a:t>
            </a:r>
            <a:r>
              <a:rPr lang="en-US" altLang="ko-KR" dirty="0" err="1"/>
              <a:t>미덕의</a:t>
            </a:r>
            <a:r>
              <a:rPr lang="en-US" altLang="ko-KR" dirty="0"/>
              <a:t> 첫 </a:t>
            </a:r>
            <a:r>
              <a:rPr lang="en-US" altLang="ko-KR" dirty="0" err="1"/>
              <a:t>단계이자</a:t>
            </a:r>
            <a:r>
              <a:rPr lang="en-US" altLang="ko-KR" dirty="0"/>
              <a:t> </a:t>
            </a:r>
            <a:r>
              <a:rPr lang="en-US" altLang="ko-KR" dirty="0" err="1"/>
              <a:t>유일한</a:t>
            </a:r>
            <a:r>
              <a:rPr lang="en-US" altLang="ko-KR" dirty="0"/>
              <a:t> </a:t>
            </a:r>
            <a:r>
              <a:rPr lang="en-US" altLang="ko-KR" dirty="0" err="1"/>
              <a:t>기본이다</a:t>
            </a:r>
            <a:r>
              <a:rPr lang="en-US" altLang="ko-KR" dirty="0"/>
              <a:t>."</a:t>
            </a:r>
          </a:p>
          <a:p>
            <a:pPr algn="ctr">
              <a:defRPr lang="ko-KR" altLang="en-US"/>
            </a:pPr>
            <a:endParaRPr lang="en-US" altLang="ko-KR" dirty="0"/>
          </a:p>
          <a:p>
            <a:pPr algn="ctr">
              <a:defRPr lang="ko-KR" altLang="en-US"/>
            </a:pPr>
            <a:endParaRPr lang="en-US" altLang="ko-KR" dirty="0"/>
          </a:p>
          <a:p>
            <a:pPr algn="ctr">
              <a:defRPr lang="ko-KR" altLang="en-US"/>
            </a:pPr>
            <a:r>
              <a:rPr lang="en-US" altLang="ko-KR" dirty="0"/>
              <a:t>- </a:t>
            </a:r>
            <a:r>
              <a:rPr lang="en-US" altLang="ko-KR" dirty="0" err="1"/>
              <a:t>바뤼흐</a:t>
            </a:r>
            <a:r>
              <a:rPr lang="en-US" altLang="ko-KR" dirty="0"/>
              <a:t> </a:t>
            </a:r>
            <a:r>
              <a:rPr lang="en-US" altLang="ko-KR" dirty="0" err="1"/>
              <a:t>스피노자</a:t>
            </a:r>
            <a:r>
              <a:rPr lang="en-US" altLang="ko-KR" dirty="0"/>
              <a:t> Baruch Spinoza -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rgbClr val="337F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18373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ko-KR" altLang="en-US" sz="3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870" y="25687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나만의 좌우명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7504" y="1824327"/>
            <a:ext cx="45097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TITLE OF PRESENTATION</a:t>
            </a:r>
            <a:endParaRPr lang="ko-KR" altLang="en-US" sz="2400" dirty="0">
              <a:ln w="18415" cmpd="sng">
                <a:noFill/>
                <a:prstDash val="solid"/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60040" y="5805264"/>
            <a:ext cx="38204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THANK YOU.</a:t>
            </a:r>
            <a:endParaRPr lang="ko-KR" altLang="en-US" sz="44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-13692"/>
            <a:ext cx="9144000" cy="2452084"/>
          </a:xfrm>
          <a:prstGeom prst="rect">
            <a:avLst/>
          </a:prstGeom>
          <a:solidFill>
            <a:srgbClr val="337F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네이버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85</Words>
  <Application>Microsoft Office PowerPoint</Application>
  <PresentationFormat>화면 슬라이드 쇼(4:3)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ㄴ</dc:title>
  <dc:creator>user</dc:creator>
  <cp:lastModifiedBy>user</cp:lastModifiedBy>
  <cp:revision>30</cp:revision>
  <dcterms:created xsi:type="dcterms:W3CDTF">2022-08-18T00:14:51Z</dcterms:created>
  <dcterms:modified xsi:type="dcterms:W3CDTF">2022-08-18T06:27:28Z</dcterms:modified>
</cp:coreProperties>
</file>