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65" r:id="rId4"/>
    <p:sldId id="266" r:id="rId5"/>
    <p:sldId id="264" r:id="rId6"/>
    <p:sldId id="268" r:id="rId7"/>
    <p:sldId id="269" r:id="rId8"/>
  </p:sldIdLst>
  <p:sldSz cx="12192000" cy="6858000"/>
  <p:notesSz cx="7023100" cy="93091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6" d="100"/>
          <a:sy n="86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DC7A4EA0-8C66-46E2-9DF9-177020ECDA77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8월 18일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3519B8-3DBD-43C9-9FB3-A1A35ECBD1BC}" type="datetime4">
              <a:rPr lang="ko-KR" altLang="en-US" smtClean="0"/>
              <a:t>2022년 8월 18일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33E963C-1534-4F8D-B2A7-66D81AA2595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29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83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06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73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AB76306-919A-45B8-B919-361E8658228A}" type="datetime4">
              <a:rPr lang="ko-KR" altLang="en-US" smtClean="0"/>
              <a:pPr/>
              <a:t>2022년 8월 18일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5FCBC6C-2881-4177-9A21-233AAC6D2361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8FAB40-2678-4372-9017-398C94EEB447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CEA835D-F871-41CF-96FF-D0BAD9AFAB55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215F7C-7537-4FEF-AD3A-484A6CAF5AA0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9334033" y="332474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51A2C27-4C79-455C-84A8-B2723A15C464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F03C94-5E6A-4019-A43A-A10BFDDAEFDD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7" name="직선 연결선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8" name="직선 연결선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1CBD50C-26DC-4D56-A21F-C9C1503D0E29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9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9" name="직선 연결선(S)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0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20" name="직선 연결선(S)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1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A8B1CC-EC41-4AE2-AD56-8C392E679E65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CE6D81-CE2E-43F1-B219-523733A52AC1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A014F-96A1-404F-8F4D-3774EB5A64EF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662EA2F-1B74-4E39-A98D-4F1188F1F6EA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EB216-361C-4721-8C95-2A24D013EACE}" type="datetime4">
              <a:rPr lang="ko-KR" altLang="en-US" smtClean="0"/>
              <a:pPr/>
              <a:t>2022년 8월 18일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2EFE7C-A0E7-4922-B7E5-C6BFE179C25D}" type="datetime4">
              <a:rPr lang="ko-KR" altLang="en-US" smtClean="0"/>
              <a:pPr/>
              <a:t>2022년 8월 18일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38CEDFA-4264-41D7-8829-509079F41043}" type="datetime4">
              <a:rPr lang="ko-KR" altLang="en-US" smtClean="0"/>
              <a:pPr/>
              <a:t>2022년 8월 18일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CF24F8-D2A0-4910-A4A3-802538372C3F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8E9161-346D-4802-B651-9E4C1C13B944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333EBF-84C0-433A-8E2A-D51AFEFC57F3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396231-8C73-4154-83FF-DBD5268E6483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20938" y="1925401"/>
            <a:ext cx="1260000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34ED6E-5449-42F1-8BF0-B7EAAF44FE4C}" type="datetime4">
              <a:rPr lang="ko-KR" altLang="en-US" smtClean="0"/>
              <a:pPr/>
              <a:t>2022년 8월 18일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소개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224270" y="4777381"/>
            <a:ext cx="6194224" cy="86142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황선미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황선미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보유장비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ThinkPad Windows/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키보드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6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피아노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06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경험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 시스템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53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분당 야마다야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수타우동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전문점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81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A251E-05EB-4469-7446-DB6DF08E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나만의 좌우명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89CE1-D6AC-997B-1E04-F2C17058B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이 또한 지나가리라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삶의 나쁜 순간도 좋은 순간도 영원히 지속되지 않는다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기쁜 상황도 지나가니 함부로 교만하지 말고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슬픈 상황도 지나가니 낙심하지 말고</a:t>
            </a:r>
            <a:endParaRPr lang="en-US" altLang="ko-KR" dirty="0"/>
          </a:p>
          <a:p>
            <a:pPr lvl="1"/>
            <a:r>
              <a:rPr lang="ko-KR" altLang="en-US" dirty="0"/>
              <a:t>항상 의연한 태도를 가져라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94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즈니스 전략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11_TF03417222.potx" id="{C33CD440-238C-4446-9316-CE1E241D3848}" vid="{4D1463A3-D12D-4358-8240-01450388FDE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계획 프레젠테이션(녹색 이온 디자인, 와이드스크린)</Template>
  <TotalTime>21</TotalTime>
  <Words>75</Words>
  <Application>Microsoft Office PowerPoint</Application>
  <PresentationFormat>와이드스크린</PresentationFormat>
  <Paragraphs>24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Wingdings 3</vt:lpstr>
      <vt:lpstr>비즈니스 전략</vt:lpstr>
      <vt:lpstr>자기 소개</vt:lpstr>
      <vt:lpstr>자기소개-이름</vt:lpstr>
      <vt:lpstr>자기소개-보유장비</vt:lpstr>
      <vt:lpstr>자기소개-취미</vt:lpstr>
      <vt:lpstr>자기소개-프로젝트 경험</vt:lpstr>
      <vt:lpstr>자기소개-맛집</vt:lpstr>
      <vt:lpstr>자기소개-나만의 좌우명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 소개</dc:title>
  <dc:creator>hwang alice</dc:creator>
  <cp:lastModifiedBy>hwang alice</cp:lastModifiedBy>
  <cp:revision>10</cp:revision>
  <cp:lastPrinted>2012-08-15T21:38:02Z</cp:lastPrinted>
  <dcterms:created xsi:type="dcterms:W3CDTF">2022-08-18T00:34:57Z</dcterms:created>
  <dcterms:modified xsi:type="dcterms:W3CDTF">2022-08-18T00:56:23Z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