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EC2D53C-CDFF-42BB-91BD-687DED298BD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28031CB-CAFD-4E37-9757-937D6F3FDBE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특강 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자기소개하기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본인 소개</a:t>
            </a:r>
            <a:endParaRPr lang="ko-KR" altLang="en-US" sz="3600" dirty="0"/>
          </a:p>
        </p:txBody>
      </p:sp>
      <p:pic>
        <p:nvPicPr>
          <p:cNvPr id="6" name="내용 개체 틀 5" descr="KakaoTalk_20220818_09285008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-18510" y="2330878"/>
            <a:ext cx="3312368" cy="2484276"/>
          </a:xfrm>
        </p:spPr>
      </p:pic>
      <p:sp>
        <p:nvSpPr>
          <p:cNvPr id="7" name="TextBox 6"/>
          <p:cNvSpPr txBox="1"/>
          <p:nvPr/>
        </p:nvSpPr>
        <p:spPr>
          <a:xfrm>
            <a:off x="3059832" y="2204864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서정훈</a:t>
            </a:r>
            <a:endParaRPr lang="en-US" altLang="ko-KR" dirty="0" smtClean="0"/>
          </a:p>
          <a:p>
            <a:r>
              <a:rPr lang="ko-KR" altLang="en-US" dirty="0" smtClean="0"/>
              <a:t>거주 지역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대전 서구 용문동</a:t>
            </a:r>
            <a:endParaRPr lang="en-US" altLang="ko-KR" dirty="0" smtClean="0"/>
          </a:p>
          <a:p>
            <a:r>
              <a:rPr lang="ko-KR" altLang="en-US" dirty="0" smtClean="0"/>
              <a:t>생년월일 </a:t>
            </a:r>
            <a:r>
              <a:rPr lang="en-US" altLang="ko-KR" dirty="0" smtClean="0"/>
              <a:t>: 1992.02.03</a:t>
            </a:r>
          </a:p>
          <a:p>
            <a:r>
              <a:rPr lang="ko-KR" altLang="en-US" dirty="0" smtClean="0"/>
              <a:t>최종학력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한양대학교 기계공학 학사 졸업</a:t>
            </a:r>
            <a:endParaRPr lang="en-US" altLang="ko-KR" dirty="0" smtClean="0"/>
          </a:p>
          <a:p>
            <a:r>
              <a:rPr lang="ko-KR" altLang="en-US" dirty="0" smtClean="0"/>
              <a:t>프로젝트 경험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대학생때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팀프로젝트</a:t>
            </a:r>
            <a:r>
              <a:rPr lang="ko-KR" altLang="en-US" dirty="0" smtClean="0"/>
              <a:t> 제외하면 전무</a:t>
            </a:r>
            <a:endParaRPr lang="en-US" altLang="ko-KR" dirty="0" smtClean="0"/>
          </a:p>
          <a:p>
            <a:r>
              <a:rPr lang="ko-KR" altLang="en-US" dirty="0" smtClean="0"/>
              <a:t>프로그래밍 경험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대학교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학년때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 배웠으나 미흡</a:t>
            </a:r>
            <a:endParaRPr lang="en-US" altLang="ko-KR" dirty="0" smtClean="0"/>
          </a:p>
          <a:p>
            <a:r>
              <a:rPr lang="ko-KR" altLang="en-US" dirty="0" smtClean="0"/>
              <a:t>앞으로의 각오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열심히 배워서 훌륭한 능력을 갖추도록        노력하겠습니다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보유장비</a:t>
            </a:r>
            <a:endParaRPr lang="ko-KR" altLang="en-US" dirty="0"/>
          </a:p>
        </p:txBody>
      </p:sp>
      <p:pic>
        <p:nvPicPr>
          <p:cNvPr id="9" name="내용 개체 틀 8" descr="KakaoTalk_20220818_09282534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4630" y="1757697"/>
            <a:ext cx="3786187" cy="2808312"/>
          </a:xfrm>
        </p:spPr>
      </p:pic>
      <p:pic>
        <p:nvPicPr>
          <p:cNvPr id="11" name="내용 개체 틀 10" descr="핸드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flipH="1">
            <a:off x="4355976" y="1268760"/>
            <a:ext cx="4248472" cy="3672408"/>
          </a:xfrm>
        </p:spPr>
      </p:pic>
      <p:sp>
        <p:nvSpPr>
          <p:cNvPr id="10" name="TextBox 9"/>
          <p:cNvSpPr txBox="1"/>
          <p:nvPr/>
        </p:nvSpPr>
        <p:spPr>
          <a:xfrm>
            <a:off x="683568" y="515719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 PC</a:t>
            </a:r>
          </a:p>
          <a:p>
            <a:r>
              <a:rPr lang="en-US" altLang="ko-KR" dirty="0" smtClean="0"/>
              <a:t>RAM: 16G</a:t>
            </a:r>
          </a:p>
          <a:p>
            <a:r>
              <a:rPr lang="en-US" altLang="ko-KR" dirty="0" smtClean="0"/>
              <a:t>CPU : </a:t>
            </a:r>
            <a:r>
              <a:rPr lang="en-US" altLang="ko-KR" dirty="0" err="1" smtClean="0"/>
              <a:t>Radeon</a:t>
            </a:r>
            <a:r>
              <a:rPr lang="en-US" altLang="ko-KR" dirty="0" smtClean="0"/>
              <a:t> 2700X</a:t>
            </a:r>
          </a:p>
          <a:p>
            <a:r>
              <a:rPr lang="en-US" altLang="ko-KR" dirty="0" smtClean="0"/>
              <a:t>WINDOWS 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515719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Phone</a:t>
            </a:r>
          </a:p>
          <a:p>
            <a:r>
              <a:rPr lang="en-US" altLang="ko-KR" dirty="0" smtClean="0"/>
              <a:t>Galaxy S7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년째 </a:t>
            </a:r>
            <a:r>
              <a:rPr lang="ko-KR" altLang="en-US" dirty="0" err="1" smtClean="0"/>
              <a:t>사용중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아직 작동 잘됨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취미</a:t>
            </a:r>
            <a:endParaRPr lang="ko-KR" altLang="en-US" dirty="0"/>
          </a:p>
        </p:txBody>
      </p:sp>
      <p:pic>
        <p:nvPicPr>
          <p:cNvPr id="6" name="내용 개체 틀 5" descr="양현종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3238500" cy="2286000"/>
          </a:xfrm>
        </p:spPr>
      </p:pic>
      <p:pic>
        <p:nvPicPr>
          <p:cNvPr id="7" name="내용 개체 틀 6" descr="워윅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1844824"/>
            <a:ext cx="4092258" cy="2304256"/>
          </a:xfrm>
        </p:spPr>
      </p:pic>
      <p:sp>
        <p:nvSpPr>
          <p:cNvPr id="9" name="TextBox 8"/>
          <p:cNvSpPr txBox="1"/>
          <p:nvPr/>
        </p:nvSpPr>
        <p:spPr>
          <a:xfrm>
            <a:off x="899592" y="4293096"/>
            <a:ext cx="3384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스포츠 경기 관람</a:t>
            </a:r>
            <a:endParaRPr lang="en-US" altLang="ko-KR" sz="24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야구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농구</a:t>
            </a:r>
            <a:r>
              <a:rPr lang="en-US" altLang="ko-KR" sz="1500" dirty="0" smtClean="0"/>
              <a:t>, E</a:t>
            </a:r>
            <a:r>
              <a:rPr lang="ko-KR" altLang="en-US" sz="1500" dirty="0" smtClean="0"/>
              <a:t>스포츠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올림픽 등 다양한 경기 관람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2000" dirty="0" smtClean="0"/>
              <a:t>야구는 기아타이거즈</a:t>
            </a:r>
            <a:endParaRPr lang="en-US" altLang="ko-KR" sz="2000" dirty="0" smtClean="0"/>
          </a:p>
          <a:p>
            <a:r>
              <a:rPr lang="ko-KR" altLang="en-US" sz="2000" dirty="0" smtClean="0"/>
              <a:t>농구는 </a:t>
            </a:r>
            <a:r>
              <a:rPr lang="en-US" altLang="ko-KR" sz="2000" dirty="0" smtClean="0"/>
              <a:t>LA LAKERS</a:t>
            </a:r>
          </a:p>
          <a:p>
            <a:r>
              <a:rPr lang="en-US" altLang="ko-KR" sz="2000" dirty="0" smtClean="0"/>
              <a:t>E</a:t>
            </a:r>
            <a:r>
              <a:rPr lang="ko-KR" altLang="en-US" sz="2000" dirty="0" smtClean="0"/>
              <a:t>스포츠는 </a:t>
            </a:r>
            <a:r>
              <a:rPr lang="en-US" altLang="ko-KR" sz="2000" dirty="0" smtClean="0"/>
              <a:t>T1 </a:t>
            </a:r>
            <a:r>
              <a:rPr lang="ko-KR" altLang="en-US" sz="2000" dirty="0" smtClean="0"/>
              <a:t>응원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93096"/>
            <a:ext cx="3816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게임하기</a:t>
            </a:r>
            <a:endParaRPr lang="en-US" altLang="ko-KR" sz="24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모바일</a:t>
            </a:r>
            <a:r>
              <a:rPr lang="ko-KR" altLang="en-US" sz="1500" dirty="0" smtClean="0"/>
              <a:t> 게임이나 </a:t>
            </a:r>
            <a:r>
              <a:rPr lang="en-US" altLang="ko-KR" sz="1500" dirty="0" smtClean="0"/>
              <a:t>PC</a:t>
            </a:r>
            <a:r>
              <a:rPr lang="ko-KR" altLang="en-US" sz="1500" dirty="0" smtClean="0"/>
              <a:t>게임 모두 좋아하나 요즘엔 </a:t>
            </a:r>
            <a:r>
              <a:rPr lang="ko-KR" altLang="en-US" sz="1500" dirty="0" err="1" smtClean="0"/>
              <a:t>롤만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하는중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2000" dirty="0" smtClean="0"/>
              <a:t>주 </a:t>
            </a:r>
            <a:r>
              <a:rPr lang="ko-KR" altLang="en-US" sz="2000" dirty="0" err="1" smtClean="0"/>
              <a:t>챔프는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워윅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현티어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플래티넘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찬양집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3240360" cy="262088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나만의 </a:t>
            </a:r>
            <a:r>
              <a:rPr lang="ko-KR" altLang="en-US" dirty="0" err="1" smtClean="0"/>
              <a:t>맛집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293096"/>
            <a:ext cx="331236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서울 종로구에 위치한 </a:t>
            </a:r>
            <a:r>
              <a:rPr lang="ko-KR" altLang="en-US" sz="2400" dirty="0" err="1" smtClean="0"/>
              <a:t>찬양집</a:t>
            </a:r>
            <a:endParaRPr lang="en-US" altLang="ko-KR" sz="2400" dirty="0" smtClean="0"/>
          </a:p>
          <a:p>
            <a:r>
              <a:rPr lang="ko-KR" altLang="en-US" sz="1500" dirty="0" smtClean="0"/>
              <a:t>해물칼국수 </a:t>
            </a:r>
            <a:r>
              <a:rPr lang="ko-KR" altLang="en-US" sz="1500" dirty="0" err="1" smtClean="0"/>
              <a:t>맛집</a:t>
            </a:r>
            <a:endParaRPr lang="en-US" altLang="ko-KR" sz="1500" dirty="0" smtClean="0"/>
          </a:p>
          <a:p>
            <a:r>
              <a:rPr lang="ko-KR" altLang="en-US" sz="1500" dirty="0" smtClean="0"/>
              <a:t>풍부한 양의 바지락과 홍합이 들어가 시원한 국물과 많은 양이 특징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err="1" smtClean="0"/>
              <a:t>대학다닐때</a:t>
            </a:r>
            <a:r>
              <a:rPr lang="ko-KR" altLang="en-US" sz="1500" dirty="0" smtClean="0"/>
              <a:t> 겨울에 </a:t>
            </a:r>
            <a:r>
              <a:rPr lang="ko-KR" altLang="en-US" sz="1500" dirty="0" err="1" smtClean="0"/>
              <a:t>한달에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2~3</a:t>
            </a:r>
            <a:r>
              <a:rPr lang="ko-KR" altLang="en-US" sz="1500" dirty="0" smtClean="0"/>
              <a:t>번씩 방문</a:t>
            </a:r>
            <a:endParaRPr lang="ko-KR" altLang="en-US" sz="1500" dirty="0"/>
          </a:p>
        </p:txBody>
      </p:sp>
      <p:pic>
        <p:nvPicPr>
          <p:cNvPr id="6" name="그림 5" descr="장어구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484784"/>
            <a:ext cx="3888432" cy="2592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8" y="4221088"/>
            <a:ext cx="388843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서울 왕십리에 위치한 장어구이</a:t>
            </a:r>
            <a:endParaRPr lang="en-US" altLang="ko-KR" sz="2400" dirty="0" smtClean="0"/>
          </a:p>
          <a:p>
            <a:r>
              <a:rPr lang="ko-KR" altLang="en-US" sz="1500" dirty="0" err="1" smtClean="0"/>
              <a:t>가게명은</a:t>
            </a:r>
            <a:r>
              <a:rPr lang="ko-KR" altLang="en-US" sz="1500" dirty="0" smtClean="0"/>
              <a:t> 장어구이이나 특이하게 장어 먹는 손님을 본적은 없음</a:t>
            </a:r>
            <a:endParaRPr lang="en-US" altLang="ko-KR" sz="1500" dirty="0" smtClean="0"/>
          </a:p>
          <a:p>
            <a:r>
              <a:rPr lang="ko-KR" altLang="en-US" sz="1500" dirty="0" smtClean="0"/>
              <a:t>김치찌개 </a:t>
            </a:r>
            <a:r>
              <a:rPr lang="ko-KR" altLang="en-US" sz="1500" dirty="0" err="1" smtClean="0"/>
              <a:t>맛집으로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</a:t>
            </a:r>
            <a:r>
              <a:rPr lang="ko-KR" altLang="en-US" sz="1500" dirty="0" err="1" smtClean="0"/>
              <a:t>학년때부터</a:t>
            </a:r>
            <a:r>
              <a:rPr lang="ko-KR" altLang="en-US" sz="1500" dirty="0" smtClean="0"/>
              <a:t> 선배들이나 친구들 후배들과 </a:t>
            </a:r>
            <a:r>
              <a:rPr lang="ko-KR" altLang="en-US" sz="1500" dirty="0" err="1" smtClean="0"/>
              <a:t>자주가는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맛집</a:t>
            </a:r>
            <a:endParaRPr lang="en-US" altLang="ko-KR" sz="1500" dirty="0" smtClean="0"/>
          </a:p>
          <a:p>
            <a:r>
              <a:rPr lang="en-US" altLang="ko-KR" sz="1500" dirty="0" smtClean="0"/>
              <a:t>3</a:t>
            </a:r>
            <a:r>
              <a:rPr lang="ko-KR" altLang="en-US" sz="1500" dirty="0" err="1" smtClean="0"/>
              <a:t>명이가서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11000</a:t>
            </a:r>
            <a:r>
              <a:rPr lang="ko-KR" altLang="en-US" sz="1500" dirty="0" smtClean="0"/>
              <a:t>이면 배부르게 먹을수 있음</a:t>
            </a:r>
            <a:endParaRPr lang="ko-KR" alt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ko-KR" altLang="en-US" dirty="0" smtClean="0"/>
              <a:t>성공이란 매일 반복되는 작은 노력의 결과이다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좌우명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363</TotalTime>
  <Words>181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고구려 벽화</vt:lpstr>
      <vt:lpstr>깃허브 특강 미션</vt:lpstr>
      <vt:lpstr>본인 소개</vt:lpstr>
      <vt:lpstr>보유장비</vt:lpstr>
      <vt:lpstr>취미</vt:lpstr>
      <vt:lpstr>나만의 맛집</vt:lpstr>
      <vt:lpstr>나의 좌우명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특강 미션</dc:title>
  <dc:creator>다헤링</dc:creator>
  <cp:lastModifiedBy>다헤링</cp:lastModifiedBy>
  <cp:revision>4</cp:revision>
  <dcterms:created xsi:type="dcterms:W3CDTF">2022-08-18T00:18:48Z</dcterms:created>
  <dcterms:modified xsi:type="dcterms:W3CDTF">2022-08-18T06:22:05Z</dcterms:modified>
</cp:coreProperties>
</file>