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9" r:id="rId2"/>
    <p:sldId id="275" r:id="rId3"/>
    <p:sldId id="274" r:id="rId4"/>
    <p:sldId id="265" r:id="rId5"/>
    <p:sldId id="272" r:id="rId6"/>
    <p:sldId id="273" r:id="rId7"/>
    <p:sldId id="27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B5917-A422-E074-86FE-DFE136690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6DEDB6-CB6D-5DD6-5166-766FC1968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F1C5EC-514F-3FBD-53FA-1191FA0E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32B4-FFA4-4EB7-AD4C-38C5C604A58C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F61721-3E4F-B5E8-0482-EECCA4DD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2B8D0-3583-5D62-19E5-290B79AF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055E-AEE5-4107-BEA9-78005B116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34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C6E41-4ACB-2B87-6112-DFC90FA55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B8EC85-F4E8-C00F-2B89-16B2D5772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117640-F047-0110-CA48-6B868917F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32B4-FFA4-4EB7-AD4C-38C5C604A58C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E6C499-F79C-95A4-ECC5-FB061D7F4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6810E7-EC89-3774-0D53-5C32F1520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055E-AEE5-4107-BEA9-78005B116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80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775EFD-28BD-318B-3D6C-088B322BC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C61D8B-A29B-F683-768E-A349F88EB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BBE66-3A58-6917-2DE4-222DA363D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32B4-FFA4-4EB7-AD4C-38C5C604A58C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92947F-E34F-E395-82D8-41E1D4FD8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3A8C71-0593-F0C8-4F58-C3F9A3EA3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055E-AEE5-4107-BEA9-78005B116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59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64427-9E16-68F4-D5BA-9E43542F6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1840BB-743C-94C0-91CF-EED1EBDCE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96DB6-DC6E-3774-FC86-AED8FB834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32B4-FFA4-4EB7-AD4C-38C5C604A58C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5E82A3-E6F7-5415-944F-7EDC7B8E4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C04821-8D58-A03F-0DDF-D5B7386B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055E-AEE5-4107-BEA9-78005B116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34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F7950-559D-D9F8-DD5A-1CCD21853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67E33F-FC32-339D-9A5D-5FF061CAD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F37478-2B87-DFF9-5067-2AE39BD45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32B4-FFA4-4EB7-AD4C-38C5C604A58C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D7C9B7-4C52-D808-6AB0-0ED47F4E6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119B3-71FA-1E04-E456-3B199253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055E-AEE5-4107-BEA9-78005B116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83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AB1EF-D077-FE24-0D3C-6828A347B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C47CAD-D974-C6D8-C3FA-FE3249889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641CBC-03EA-BAAF-E43D-CFB6C051F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AF188A-0823-4EE4-8108-82CF76121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32B4-FFA4-4EB7-AD4C-38C5C604A58C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57CC19-CA64-F8D3-2B80-88BE7AE67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0B8451-55FE-78A3-959B-16BE74AD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055E-AEE5-4107-BEA9-78005B116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11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7317E-CC8C-2B36-7599-3139C86B1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C3695B-89A0-96F1-CA26-021FD9CFD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0E6D59-F4E2-F5A8-3443-20ED3C3F1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394D16-ED3F-8DE6-F4A0-13DE41262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546623-AFE8-74B8-82F8-E65DD2E71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92B012-6EE6-B70C-3DE5-BDD1FB87D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32B4-FFA4-4EB7-AD4C-38C5C604A58C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2EB37B-B317-EE67-C016-6BEE6C19C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E63CA0-A728-F546-69B7-2700CA595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055E-AEE5-4107-BEA9-78005B116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5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B7EB5-D8AF-AFB5-016B-89A506EE3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E12EED-DEBE-FE5D-93A9-C4313E5AC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32B4-FFA4-4EB7-AD4C-38C5C604A58C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F308E5-BFC8-98F2-7DB7-3245CAF1A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E89292-CED7-0665-AB05-6017D33E3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055E-AEE5-4107-BEA9-78005B116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51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C729F-3D1A-8069-0607-F91C0809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32B4-FFA4-4EB7-AD4C-38C5C604A58C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EC3F1C-7115-6B0D-7310-4192BED28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745FA7-3928-EEA3-7C31-87899B99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055E-AEE5-4107-BEA9-78005B116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49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24187-E92B-CDFD-B28F-F0BC10177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94888F-D3A4-710E-B784-248AFF468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2E7535-CC82-6CCD-C090-808619C30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4C2AE7-2E0F-AC3F-A2E6-680D0E075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32B4-FFA4-4EB7-AD4C-38C5C604A58C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E57595-9FDE-CD78-8E2B-811B316C8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D8CFF4-ED8D-2014-6759-A15DB835E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055E-AEE5-4107-BEA9-78005B116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74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1216F-D7DA-BD9E-C02B-81792020F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56FB69-1E24-A24A-E716-A5CA9AFA2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131652-10FE-24DD-EBEA-2BDC95B83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C023C9-78FA-E6D3-F2F0-5A9A394FA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B32B4-FFA4-4EB7-AD4C-38C5C604A58C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7F65D5-34BD-BBC1-896C-6EA38F619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4DC02C-0844-6983-BEBC-7B0F4C4F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F055E-AEE5-4107-BEA9-78005B116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417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8DDB8E-06D5-47E6-098B-0F44C9F6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542C81-6953-07E1-E2EC-7DED93BEB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78EDEF-4A18-D65D-776C-63A5289D1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B32B4-FFA4-4EB7-AD4C-38C5C604A58C}" type="datetimeFigureOut">
              <a:rPr lang="ko-KR" altLang="en-US" smtClean="0"/>
              <a:t>2022-08-18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7490A1-1A82-8B9B-C814-54F4669269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363857-7946-12E8-53C5-90E582902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F055E-AEE5-4107-BEA9-78005B116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64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17DFD89-86C2-A793-4FDE-961555922F9C}"/>
              </a:ext>
            </a:extLst>
          </p:cNvPr>
          <p:cNvCxnSpPr/>
          <p:nvPr/>
        </p:nvCxnSpPr>
        <p:spPr>
          <a:xfrm>
            <a:off x="781235" y="1233997"/>
            <a:ext cx="68446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DD659F8-AFAD-AF7B-15C2-A0C16062966A}"/>
              </a:ext>
            </a:extLst>
          </p:cNvPr>
          <p:cNvCxnSpPr/>
          <p:nvPr/>
        </p:nvCxnSpPr>
        <p:spPr>
          <a:xfrm>
            <a:off x="4795421" y="6233605"/>
            <a:ext cx="68446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A56DC98-FF95-F230-48B4-56E13734557E}"/>
              </a:ext>
            </a:extLst>
          </p:cNvPr>
          <p:cNvSpPr txBox="1"/>
          <p:nvPr/>
        </p:nvSpPr>
        <p:spPr>
          <a:xfrm>
            <a:off x="1074753" y="1408997"/>
            <a:ext cx="10164378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이름 </a:t>
            </a:r>
            <a:r>
              <a:rPr lang="en-US" altLang="ko-KR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:</a:t>
            </a:r>
          </a:p>
          <a:p>
            <a:r>
              <a:rPr lang="ko-KR" altLang="en-US" sz="2400" dirty="0" err="1">
                <a:latin typeface="Neo둥근모" panose="02010509060201040203" pitchFamily="1" charset="-127"/>
                <a:ea typeface="Neo둥근모" panose="02010509060201040203" pitchFamily="1" charset="-127"/>
              </a:rPr>
              <a:t>진용완</a:t>
            </a:r>
            <a:endParaRPr lang="en-US" altLang="ko-KR" sz="24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endParaRPr lang="en-US" altLang="ko-KR" sz="24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endParaRPr lang="en-US" altLang="ko-KR" sz="24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ko-KR" altLang="en-US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현재 상태 </a:t>
            </a:r>
            <a:r>
              <a:rPr lang="en-US" altLang="ko-KR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:</a:t>
            </a:r>
          </a:p>
          <a:p>
            <a:r>
              <a:rPr lang="ko-KR" altLang="en-US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대학교 </a:t>
            </a:r>
            <a:r>
              <a:rPr lang="en-US" altLang="ko-KR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4</a:t>
            </a:r>
            <a:r>
              <a:rPr lang="ko-KR" altLang="en-US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학년 재학중</a:t>
            </a:r>
            <a:endParaRPr lang="en-US" altLang="ko-KR" sz="24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endParaRPr lang="en-US" altLang="ko-KR" sz="20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endParaRPr lang="en-US" altLang="ko-KR" sz="20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68ABFF-751D-AD85-9F48-AD10F09FB113}"/>
              </a:ext>
            </a:extLst>
          </p:cNvPr>
          <p:cNvSpPr txBox="1"/>
          <p:nvPr/>
        </p:nvSpPr>
        <p:spPr>
          <a:xfrm>
            <a:off x="781235" y="533595"/>
            <a:ext cx="47406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Neo둥근모" panose="02010509060201040203" pitchFamily="1" charset="-127"/>
                <a:ea typeface="Neo둥근모" panose="02010509060201040203" pitchFamily="1" charset="-127"/>
              </a:rPr>
              <a:t>인적 사항</a:t>
            </a:r>
          </a:p>
        </p:txBody>
      </p:sp>
    </p:spTree>
    <p:extLst>
      <p:ext uri="{BB962C8B-B14F-4D97-AF65-F5344CB8AC3E}">
        <p14:creationId xmlns:p14="http://schemas.microsoft.com/office/powerpoint/2010/main" val="4101692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17DFD89-86C2-A793-4FDE-961555922F9C}"/>
              </a:ext>
            </a:extLst>
          </p:cNvPr>
          <p:cNvCxnSpPr/>
          <p:nvPr/>
        </p:nvCxnSpPr>
        <p:spPr>
          <a:xfrm>
            <a:off x="781235" y="1233997"/>
            <a:ext cx="68446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DD659F8-AFAD-AF7B-15C2-A0C16062966A}"/>
              </a:ext>
            </a:extLst>
          </p:cNvPr>
          <p:cNvCxnSpPr/>
          <p:nvPr/>
        </p:nvCxnSpPr>
        <p:spPr>
          <a:xfrm>
            <a:off x="4795421" y="6233605"/>
            <a:ext cx="68446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A56DC98-FF95-F230-48B4-56E13734557E}"/>
              </a:ext>
            </a:extLst>
          </p:cNvPr>
          <p:cNvSpPr txBox="1"/>
          <p:nvPr/>
        </p:nvSpPr>
        <p:spPr>
          <a:xfrm>
            <a:off x="1074753" y="1408997"/>
            <a:ext cx="1016437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 err="1">
                <a:latin typeface="Neo둥근모" panose="02010509060201040203" pitchFamily="1" charset="-127"/>
                <a:ea typeface="Neo둥근모" panose="02010509060201040203" pitchFamily="1" charset="-127"/>
              </a:rPr>
              <a:t>주전공</a:t>
            </a:r>
            <a:r>
              <a:rPr lang="ko-KR" altLang="en-US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 </a:t>
            </a:r>
            <a:r>
              <a:rPr lang="en-US" altLang="ko-KR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:</a:t>
            </a:r>
          </a:p>
          <a:p>
            <a:r>
              <a:rPr lang="ko-KR" altLang="en-US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철학</a:t>
            </a:r>
            <a:endParaRPr lang="en-US" altLang="ko-KR" sz="24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endParaRPr lang="en-US" altLang="ko-KR" sz="24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ko-KR" altLang="en-US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골똘히 생각하는 것을 좋아합니다</a:t>
            </a:r>
            <a:r>
              <a:rPr lang="en-US" altLang="ko-KR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.</a:t>
            </a:r>
          </a:p>
          <a:p>
            <a:r>
              <a:rPr lang="ko-KR" altLang="en-US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철학자에 대해서는 잘 까먹어요</a:t>
            </a:r>
            <a:r>
              <a:rPr lang="en-US" altLang="ko-KR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.</a:t>
            </a:r>
            <a:r>
              <a:rPr lang="ko-KR" altLang="en-US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 </a:t>
            </a:r>
            <a:endParaRPr lang="en-US" altLang="ko-KR" sz="24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endParaRPr lang="en-US" altLang="ko-KR" sz="24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endParaRPr lang="en-US" altLang="ko-KR" sz="24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ko-KR" altLang="en-US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이중전공 </a:t>
            </a:r>
            <a:r>
              <a:rPr lang="en-US" altLang="ko-KR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:</a:t>
            </a:r>
          </a:p>
          <a:p>
            <a:r>
              <a:rPr lang="ko-KR" altLang="en-US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통계학</a:t>
            </a:r>
            <a:endParaRPr lang="en-US" altLang="ko-KR" sz="24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endParaRPr lang="en-US" altLang="ko-KR" sz="24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ko-KR" altLang="en-US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수학을 통해 내 주장의 근거를 댈 수 있는게 신기하더군요</a:t>
            </a:r>
            <a:r>
              <a:rPr lang="en-US" altLang="ko-KR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.</a:t>
            </a:r>
          </a:p>
          <a:p>
            <a:r>
              <a:rPr lang="ko-KR" altLang="en-US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인공지능과 밀접한 연관이 있다고 하니 더욱 흥미가 생겼습니다</a:t>
            </a:r>
            <a:r>
              <a:rPr lang="en-US" altLang="ko-KR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68ABFF-751D-AD85-9F48-AD10F09FB113}"/>
              </a:ext>
            </a:extLst>
          </p:cNvPr>
          <p:cNvSpPr txBox="1"/>
          <p:nvPr/>
        </p:nvSpPr>
        <p:spPr>
          <a:xfrm>
            <a:off x="781235" y="533595"/>
            <a:ext cx="47406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Neo둥근모" panose="02010509060201040203" pitchFamily="1" charset="-127"/>
                <a:ea typeface="Neo둥근모" panose="02010509060201040203" pitchFamily="1" charset="-127"/>
              </a:rPr>
              <a:t>전공</a:t>
            </a:r>
          </a:p>
        </p:txBody>
      </p:sp>
    </p:spTree>
    <p:extLst>
      <p:ext uri="{BB962C8B-B14F-4D97-AF65-F5344CB8AC3E}">
        <p14:creationId xmlns:p14="http://schemas.microsoft.com/office/powerpoint/2010/main" val="426116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17DFD89-86C2-A793-4FDE-961555922F9C}"/>
              </a:ext>
            </a:extLst>
          </p:cNvPr>
          <p:cNvCxnSpPr/>
          <p:nvPr/>
        </p:nvCxnSpPr>
        <p:spPr>
          <a:xfrm>
            <a:off x="781235" y="1233997"/>
            <a:ext cx="68446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DD659F8-AFAD-AF7B-15C2-A0C16062966A}"/>
              </a:ext>
            </a:extLst>
          </p:cNvPr>
          <p:cNvCxnSpPr/>
          <p:nvPr/>
        </p:nvCxnSpPr>
        <p:spPr>
          <a:xfrm>
            <a:off x="4795421" y="6233605"/>
            <a:ext cx="68446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A56DC98-FF95-F230-48B4-56E13734557E}"/>
              </a:ext>
            </a:extLst>
          </p:cNvPr>
          <p:cNvSpPr txBox="1"/>
          <p:nvPr/>
        </p:nvSpPr>
        <p:spPr>
          <a:xfrm>
            <a:off x="1074753" y="1408997"/>
            <a:ext cx="1016437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없음 </a:t>
            </a:r>
            <a:r>
              <a:rPr lang="en-US" altLang="ko-KR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:</a:t>
            </a:r>
          </a:p>
          <a:p>
            <a:r>
              <a:rPr lang="ko-KR" altLang="en-US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그렇지만 정말 해보고 싶습니다</a:t>
            </a:r>
            <a:r>
              <a:rPr lang="en-US" altLang="ko-KR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. </a:t>
            </a:r>
            <a:r>
              <a:rPr lang="ko-KR" altLang="en-US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제가 교육에 참여한 이유입니다</a:t>
            </a:r>
            <a:r>
              <a:rPr lang="en-US" altLang="ko-KR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!</a:t>
            </a:r>
          </a:p>
          <a:p>
            <a:endParaRPr lang="en-US" altLang="ko-KR" sz="24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ko-KR" altLang="en-US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공통의 목표를 이루기 위해</a:t>
            </a:r>
            <a:endParaRPr lang="en-US" altLang="ko-KR" sz="24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ko-KR" altLang="en-US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어떻게 소통해야 하는지</a:t>
            </a:r>
            <a:r>
              <a:rPr lang="en-US" altLang="ko-KR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, </a:t>
            </a:r>
            <a:r>
              <a:rPr lang="ko-KR" altLang="en-US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어떻게 기여를 해야 하는지</a:t>
            </a:r>
            <a:r>
              <a:rPr lang="en-US" altLang="ko-KR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,</a:t>
            </a:r>
          </a:p>
          <a:p>
            <a:r>
              <a:rPr lang="ko-KR" altLang="en-US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여러분들께</a:t>
            </a:r>
            <a:r>
              <a:rPr lang="en-US" altLang="ko-KR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 </a:t>
            </a:r>
            <a:r>
              <a:rPr lang="ko-KR" altLang="en-US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한수 배워가고 싶습니다</a:t>
            </a:r>
            <a:r>
              <a:rPr lang="en-US" altLang="ko-KR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.</a:t>
            </a:r>
          </a:p>
          <a:p>
            <a:pPr algn="r"/>
            <a:endParaRPr lang="en-US" altLang="ko-KR" sz="20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en-US" altLang="ko-KR" sz="2000" dirty="0">
                <a:latin typeface="Neo둥근모" panose="02010509060201040203" pitchFamily="1" charset="-127"/>
                <a:ea typeface="Neo둥근모" panose="02010509060201040203" pitchFamily="1" charset="-127"/>
              </a:rPr>
              <a:t>AI</a:t>
            </a:r>
            <a:r>
              <a:rPr lang="ko-KR" altLang="en-US" sz="2000" dirty="0">
                <a:latin typeface="Neo둥근모" panose="02010509060201040203" pitchFamily="1" charset="-127"/>
                <a:ea typeface="Neo둥근모" panose="02010509060201040203" pitchFamily="1" charset="-127"/>
              </a:rPr>
              <a:t>는 훌륭한 도구다</a:t>
            </a:r>
            <a:r>
              <a:rPr lang="en-US" altLang="ko-KR" sz="2000" dirty="0">
                <a:latin typeface="Neo둥근모" panose="02010509060201040203" pitchFamily="1" charset="-127"/>
                <a:ea typeface="Neo둥근모" panose="02010509060201040203" pitchFamily="1" charset="-127"/>
              </a:rPr>
              <a:t>.</a:t>
            </a:r>
          </a:p>
          <a:p>
            <a:pPr algn="ctr"/>
            <a:r>
              <a:rPr lang="ko-KR" altLang="en-US" sz="2000" dirty="0">
                <a:latin typeface="Neo둥근모" panose="02010509060201040203" pitchFamily="1" charset="-127"/>
                <a:ea typeface="Neo둥근모" panose="02010509060201040203" pitchFamily="1" charset="-127"/>
              </a:rPr>
              <a:t>사람도 그렇다</a:t>
            </a:r>
            <a:r>
              <a:rPr lang="en-US" altLang="ko-KR" sz="2000" dirty="0">
                <a:latin typeface="Neo둥근모" panose="02010509060201040203" pitchFamily="1" charset="-127"/>
                <a:ea typeface="Neo둥근모" panose="02010509060201040203" pitchFamily="1" charset="-127"/>
              </a:rPr>
              <a:t>.</a:t>
            </a:r>
          </a:p>
          <a:p>
            <a:pPr algn="ctr"/>
            <a:r>
              <a:rPr lang="ko-KR" altLang="en-US" sz="2000" dirty="0">
                <a:latin typeface="Neo둥근모" panose="02010509060201040203" pitchFamily="1" charset="-127"/>
                <a:ea typeface="Neo둥근모" panose="02010509060201040203" pitchFamily="1" charset="-127"/>
              </a:rPr>
              <a:t>다른 존재를 위한 도구다</a:t>
            </a:r>
            <a:r>
              <a:rPr lang="en-US" altLang="ko-KR" sz="2000" dirty="0">
                <a:latin typeface="Neo둥근모" panose="02010509060201040203" pitchFamily="1" charset="-127"/>
                <a:ea typeface="Neo둥근모" panose="02010509060201040203" pitchFamily="1" charset="-127"/>
              </a:rPr>
              <a:t>. </a:t>
            </a:r>
            <a:r>
              <a:rPr lang="ko-KR" altLang="en-US" sz="2000" dirty="0">
                <a:latin typeface="Neo둥근모" panose="02010509060201040203" pitchFamily="1" charset="-127"/>
                <a:ea typeface="Neo둥근모" panose="02010509060201040203" pitchFamily="1" charset="-127"/>
              </a:rPr>
              <a:t>서로 도구다</a:t>
            </a:r>
            <a:r>
              <a:rPr lang="en-US" altLang="ko-KR" sz="2000" dirty="0">
                <a:latin typeface="Neo둥근모" panose="02010509060201040203" pitchFamily="1" charset="-127"/>
                <a:ea typeface="Neo둥근모" panose="02010509060201040203" pitchFamily="1" charset="-127"/>
              </a:rPr>
              <a:t>.</a:t>
            </a:r>
          </a:p>
          <a:p>
            <a:pPr algn="ctr"/>
            <a:r>
              <a:rPr lang="ko-KR" altLang="en-US" sz="2000" dirty="0">
                <a:latin typeface="Neo둥근모" panose="02010509060201040203" pitchFamily="1" charset="-127"/>
                <a:ea typeface="Neo둥근모" panose="02010509060201040203" pitchFamily="1" charset="-127"/>
              </a:rPr>
              <a:t>그처럼 서로 의존하며 사는 것이 </a:t>
            </a:r>
            <a:endParaRPr lang="en-US" altLang="ko-KR" sz="20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ko-KR" altLang="en-US" sz="2000" dirty="0">
                <a:latin typeface="Neo둥근모" panose="02010509060201040203" pitchFamily="1" charset="-127"/>
                <a:ea typeface="Neo둥근모" panose="02010509060201040203" pitchFamily="1" charset="-127"/>
              </a:rPr>
              <a:t>고귀한 존재들이 사는 모습이다</a:t>
            </a:r>
            <a:r>
              <a:rPr lang="en-US" altLang="ko-KR" sz="2000" dirty="0">
                <a:latin typeface="Neo둥근모" panose="02010509060201040203" pitchFamily="1" charset="-127"/>
                <a:ea typeface="Neo둥근모" panose="02010509060201040203" pitchFamily="1" charset="-127"/>
              </a:rPr>
              <a:t>.</a:t>
            </a:r>
          </a:p>
          <a:p>
            <a:pPr algn="ctr"/>
            <a:r>
              <a:rPr lang="ko-KR" altLang="en-US" sz="2000" dirty="0">
                <a:latin typeface="Neo둥근모" panose="02010509060201040203" pitchFamily="1" charset="-127"/>
                <a:ea typeface="Neo둥근모" panose="02010509060201040203" pitchFamily="1" charset="-127"/>
              </a:rPr>
              <a:t>지승도 「꿈꾸는 인공지능」 </a:t>
            </a:r>
            <a:r>
              <a:rPr lang="ko-KR" altLang="en-US" sz="2000" b="1" dirty="0">
                <a:latin typeface="Neo둥근모" panose="02010509060201040203" pitchFamily="1" charset="-127"/>
                <a:ea typeface="Neo둥근모" panose="02010509060201040203" pitchFamily="1" charset="-127"/>
              </a:rPr>
              <a:t>中</a:t>
            </a:r>
            <a:endParaRPr lang="en-US" altLang="ko-KR" sz="2000" b="1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r"/>
            <a:endParaRPr lang="en-US" altLang="ko-KR" sz="20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endParaRPr lang="en-US" altLang="ko-KR" sz="20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35DA9-CAA3-CD98-7941-53510A39E4A2}"/>
              </a:ext>
            </a:extLst>
          </p:cNvPr>
          <p:cNvSpPr txBox="1"/>
          <p:nvPr/>
        </p:nvSpPr>
        <p:spPr>
          <a:xfrm>
            <a:off x="781234" y="533595"/>
            <a:ext cx="862909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Neo둥근모" panose="02010509060201040203" pitchFamily="1" charset="-127"/>
                <a:ea typeface="Neo둥근모" panose="02010509060201040203" pitchFamily="1" charset="-127"/>
              </a:rPr>
              <a:t>소프트웨어</a:t>
            </a:r>
            <a:r>
              <a:rPr lang="en-US" altLang="ko-KR" sz="3000" dirty="0">
                <a:latin typeface="Neo둥근모" panose="02010509060201040203" pitchFamily="1" charset="-127"/>
                <a:ea typeface="Neo둥근모" panose="02010509060201040203" pitchFamily="1" charset="-127"/>
              </a:rPr>
              <a:t>, </a:t>
            </a:r>
            <a:r>
              <a:rPr lang="ko-KR" altLang="en-US" sz="3000" dirty="0">
                <a:latin typeface="Neo둥근모" panose="02010509060201040203" pitchFamily="1" charset="-127"/>
                <a:ea typeface="Neo둥근모" panose="02010509060201040203" pitchFamily="1" charset="-127"/>
              </a:rPr>
              <a:t>데이터분석 프로젝트 경험</a:t>
            </a:r>
          </a:p>
        </p:txBody>
      </p:sp>
    </p:spTree>
    <p:extLst>
      <p:ext uri="{BB962C8B-B14F-4D97-AF65-F5344CB8AC3E}">
        <p14:creationId xmlns:p14="http://schemas.microsoft.com/office/powerpoint/2010/main" val="202207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17DFD89-86C2-A793-4FDE-961555922F9C}"/>
              </a:ext>
            </a:extLst>
          </p:cNvPr>
          <p:cNvCxnSpPr/>
          <p:nvPr/>
        </p:nvCxnSpPr>
        <p:spPr>
          <a:xfrm>
            <a:off x="781235" y="1233997"/>
            <a:ext cx="68446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DD659F8-AFAD-AF7B-15C2-A0C16062966A}"/>
              </a:ext>
            </a:extLst>
          </p:cNvPr>
          <p:cNvCxnSpPr/>
          <p:nvPr/>
        </p:nvCxnSpPr>
        <p:spPr>
          <a:xfrm>
            <a:off x="4795421" y="6233605"/>
            <a:ext cx="68446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A56DC98-FF95-F230-48B4-56E13734557E}"/>
              </a:ext>
            </a:extLst>
          </p:cNvPr>
          <p:cNvSpPr txBox="1"/>
          <p:nvPr/>
        </p:nvSpPr>
        <p:spPr>
          <a:xfrm>
            <a:off x="1074753" y="1408997"/>
            <a:ext cx="1016437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개인화 추천 서비스</a:t>
            </a:r>
            <a:r>
              <a:rPr lang="en-US" altLang="ko-KR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 :</a:t>
            </a:r>
          </a:p>
          <a:p>
            <a:endParaRPr lang="en-US" altLang="ko-KR" sz="24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ko-KR" altLang="en-US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서로 다른 취향이 존중 받는 다양성 시대</a:t>
            </a:r>
            <a:r>
              <a:rPr lang="en-US" altLang="ko-KR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,</a:t>
            </a:r>
          </a:p>
          <a:p>
            <a:r>
              <a:rPr lang="ko-KR" altLang="en-US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수많은 종류의 상품들이 쏟아져 나오는 대량생산 시대에</a:t>
            </a:r>
            <a:endParaRPr lang="en-US" altLang="ko-KR" sz="24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ko-KR" altLang="en-US" sz="2400" dirty="0" err="1">
                <a:latin typeface="Neo둥근모" panose="02010509060201040203" pitchFamily="1" charset="-127"/>
                <a:ea typeface="Neo둥근모" panose="02010509060201040203" pitchFamily="1" charset="-127"/>
              </a:rPr>
              <a:t>큐레이터의</a:t>
            </a:r>
            <a:r>
              <a:rPr lang="ko-KR" altLang="en-US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 역할은 중요해지고 있습니다</a:t>
            </a:r>
            <a:r>
              <a:rPr lang="en-US" altLang="ko-KR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.</a:t>
            </a:r>
          </a:p>
          <a:p>
            <a:endParaRPr lang="en-US" altLang="ko-KR" sz="24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ko-KR" altLang="en-US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하지만 스포티파이에는 하루에 </a:t>
            </a:r>
            <a:r>
              <a:rPr lang="en-US" altLang="ko-KR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4</a:t>
            </a:r>
            <a:r>
              <a:rPr lang="ko-KR" altLang="en-US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만곡이 업로드 된다고 합니다</a:t>
            </a:r>
            <a:r>
              <a:rPr lang="en-US" altLang="ko-KR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.</a:t>
            </a:r>
          </a:p>
          <a:p>
            <a:r>
              <a:rPr lang="ko-KR" altLang="en-US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인간 </a:t>
            </a:r>
            <a:r>
              <a:rPr lang="ko-KR" altLang="en-US" sz="2400" dirty="0" err="1">
                <a:latin typeface="Neo둥근모" panose="02010509060201040203" pitchFamily="1" charset="-127"/>
                <a:ea typeface="Neo둥근모" panose="02010509060201040203" pitchFamily="1" charset="-127"/>
              </a:rPr>
              <a:t>큐레이터의</a:t>
            </a:r>
            <a:r>
              <a:rPr lang="ko-KR" altLang="en-US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 힘만으로는 감당하기 불가능한 분야에서는</a:t>
            </a:r>
            <a:endParaRPr lang="en-US" altLang="ko-KR" sz="24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en-US" altLang="ko-KR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AI</a:t>
            </a:r>
            <a:r>
              <a:rPr lang="ko-KR" altLang="en-US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기술을 이용한 상품데이터 수집</a:t>
            </a:r>
            <a:r>
              <a:rPr lang="en-US" altLang="ko-KR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, </a:t>
            </a:r>
            <a:r>
              <a:rPr lang="ko-KR" altLang="en-US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분석 기술이 필요합니다</a:t>
            </a:r>
            <a:r>
              <a:rPr lang="en-US" altLang="ko-KR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.</a:t>
            </a:r>
          </a:p>
          <a:p>
            <a:endParaRPr lang="en-US" altLang="ko-KR" sz="24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ko-KR" altLang="en-US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소비자의 취향과 생산자의 노고</a:t>
            </a:r>
            <a:r>
              <a:rPr lang="en-US" altLang="ko-KR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,</a:t>
            </a:r>
            <a:r>
              <a:rPr lang="ko-KR" altLang="en-US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 모두가 인정을 받도록 해주는 </a:t>
            </a:r>
            <a:endParaRPr lang="en-US" altLang="ko-KR" sz="24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ko-KR" altLang="en-US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큐레이션 엔지니어가 되고 싶습니다</a:t>
            </a:r>
            <a:r>
              <a:rPr lang="en-US" altLang="ko-KR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35DA9-CAA3-CD98-7941-53510A39E4A2}"/>
              </a:ext>
            </a:extLst>
          </p:cNvPr>
          <p:cNvSpPr txBox="1"/>
          <p:nvPr/>
        </p:nvSpPr>
        <p:spPr>
          <a:xfrm>
            <a:off x="781235" y="533595"/>
            <a:ext cx="47406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Neo둥근모" panose="02010509060201040203" pitchFamily="1" charset="-127"/>
                <a:ea typeface="Neo둥근모" panose="02010509060201040203" pitchFamily="1" charset="-127"/>
              </a:rPr>
              <a:t>관심있는 </a:t>
            </a:r>
            <a:r>
              <a:rPr lang="en-US" altLang="ko-KR" sz="3000" dirty="0">
                <a:latin typeface="Neo둥근모" panose="02010509060201040203" pitchFamily="1" charset="-127"/>
                <a:ea typeface="Neo둥근모" panose="02010509060201040203" pitchFamily="1" charset="-127"/>
              </a:rPr>
              <a:t>IT </a:t>
            </a:r>
            <a:r>
              <a:rPr lang="ko-KR" altLang="en-US" sz="3000" dirty="0">
                <a:latin typeface="Neo둥근모" panose="02010509060201040203" pitchFamily="1" charset="-127"/>
                <a:ea typeface="Neo둥근모" panose="02010509060201040203" pitchFamily="1" charset="-127"/>
              </a:rPr>
              <a:t>분야</a:t>
            </a:r>
          </a:p>
        </p:txBody>
      </p:sp>
    </p:spTree>
    <p:extLst>
      <p:ext uri="{BB962C8B-B14F-4D97-AF65-F5344CB8AC3E}">
        <p14:creationId xmlns:p14="http://schemas.microsoft.com/office/powerpoint/2010/main" val="563752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17DFD89-86C2-A793-4FDE-961555922F9C}"/>
              </a:ext>
            </a:extLst>
          </p:cNvPr>
          <p:cNvCxnSpPr/>
          <p:nvPr/>
        </p:nvCxnSpPr>
        <p:spPr>
          <a:xfrm>
            <a:off x="781235" y="1233997"/>
            <a:ext cx="68446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DD659F8-AFAD-AF7B-15C2-A0C16062966A}"/>
              </a:ext>
            </a:extLst>
          </p:cNvPr>
          <p:cNvCxnSpPr/>
          <p:nvPr/>
        </p:nvCxnSpPr>
        <p:spPr>
          <a:xfrm>
            <a:off x="4795421" y="6233605"/>
            <a:ext cx="68446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A56DC98-FF95-F230-48B4-56E13734557E}"/>
              </a:ext>
            </a:extLst>
          </p:cNvPr>
          <p:cNvSpPr txBox="1"/>
          <p:nvPr/>
        </p:nvSpPr>
        <p:spPr>
          <a:xfrm>
            <a:off x="1074753" y="1408997"/>
            <a:ext cx="10164378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작곡</a:t>
            </a:r>
            <a:r>
              <a:rPr lang="en-US" altLang="ko-KR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, </a:t>
            </a:r>
            <a:r>
              <a:rPr lang="ko-KR" altLang="en-US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편곡 </a:t>
            </a:r>
            <a:r>
              <a:rPr lang="en-US" altLang="ko-KR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:</a:t>
            </a:r>
          </a:p>
          <a:p>
            <a:r>
              <a:rPr lang="ko-KR" altLang="en-US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전자음악</a:t>
            </a:r>
            <a:r>
              <a:rPr lang="en-US" altLang="ko-KR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, EDM</a:t>
            </a:r>
            <a:r>
              <a:rPr lang="ko-KR" altLang="en-US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계열 장르 곡을 끝까지 쓸 줄 압니다</a:t>
            </a:r>
            <a:r>
              <a:rPr lang="en-US" altLang="ko-KR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. </a:t>
            </a:r>
          </a:p>
          <a:p>
            <a:endParaRPr lang="en-US" altLang="ko-KR" sz="24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ko-KR" altLang="en-US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공모전 출품 경험도 있습니다</a:t>
            </a:r>
            <a:r>
              <a:rPr lang="en-US" altLang="ko-KR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.</a:t>
            </a:r>
          </a:p>
          <a:p>
            <a:r>
              <a:rPr lang="ko-KR" altLang="en-US" sz="2400" dirty="0" err="1">
                <a:latin typeface="Neo둥근모" panose="02010509060201040203" pitchFamily="1" charset="-127"/>
                <a:ea typeface="Neo둥근모" panose="02010509060201040203" pitchFamily="1" charset="-127"/>
              </a:rPr>
              <a:t>프로듀싱에</a:t>
            </a:r>
            <a:r>
              <a:rPr lang="ko-KR" altLang="en-US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 필요한 장비들과 소프트웨어도 보유하고 있어요</a:t>
            </a:r>
            <a:r>
              <a:rPr lang="en-US" altLang="ko-KR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.</a:t>
            </a:r>
          </a:p>
          <a:p>
            <a:endParaRPr lang="en-US" altLang="ko-KR" sz="24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ko-KR" altLang="en-US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음악 감상 </a:t>
            </a:r>
            <a:r>
              <a:rPr lang="en-US" altLang="ko-KR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:</a:t>
            </a:r>
          </a:p>
          <a:p>
            <a:r>
              <a:rPr lang="ko-KR" altLang="en-US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새로운 소리</a:t>
            </a:r>
            <a:r>
              <a:rPr lang="en-US" altLang="ko-KR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, </a:t>
            </a:r>
            <a:r>
              <a:rPr lang="ko-KR" altLang="en-US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재미난 소리를 체험하는 것을 좋아합니다</a:t>
            </a:r>
            <a:r>
              <a:rPr lang="en-US" altLang="ko-KR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.</a:t>
            </a:r>
          </a:p>
          <a:p>
            <a:endParaRPr lang="en-US" altLang="ko-KR" sz="24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ko-KR" altLang="en-US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최근에는 다양한 장르</a:t>
            </a:r>
            <a:r>
              <a:rPr lang="en-US" altLang="ko-KR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, </a:t>
            </a:r>
            <a:r>
              <a:rPr lang="ko-KR" altLang="en-US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서브 장르들에 대해 알아가고 있습니다</a:t>
            </a:r>
            <a:r>
              <a:rPr lang="en-US" altLang="ko-KR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.</a:t>
            </a:r>
          </a:p>
          <a:p>
            <a:r>
              <a:rPr lang="ko-KR" altLang="en-US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음악 추천 서비스를 만드는데 필요한</a:t>
            </a:r>
            <a:endParaRPr lang="en-US" altLang="ko-KR" sz="24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ko-KR" altLang="en-US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도메인 지식이 될 수 있을 것 같아요</a:t>
            </a:r>
            <a:r>
              <a:rPr lang="en-US" altLang="ko-KR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.</a:t>
            </a:r>
          </a:p>
          <a:p>
            <a:endParaRPr lang="en-US" altLang="ko-KR" sz="20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endParaRPr lang="en-US" altLang="ko-KR" sz="20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35DA9-CAA3-CD98-7941-53510A39E4A2}"/>
              </a:ext>
            </a:extLst>
          </p:cNvPr>
          <p:cNvSpPr txBox="1"/>
          <p:nvPr/>
        </p:nvSpPr>
        <p:spPr>
          <a:xfrm>
            <a:off x="781235" y="533595"/>
            <a:ext cx="47406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Neo둥근모" panose="02010509060201040203" pitchFamily="1" charset="-127"/>
                <a:ea typeface="Neo둥근모" panose="02010509060201040203" pitchFamily="1" charset="-127"/>
              </a:rPr>
              <a:t>취미</a:t>
            </a:r>
          </a:p>
        </p:txBody>
      </p:sp>
    </p:spTree>
    <p:extLst>
      <p:ext uri="{BB962C8B-B14F-4D97-AF65-F5344CB8AC3E}">
        <p14:creationId xmlns:p14="http://schemas.microsoft.com/office/powerpoint/2010/main" val="1433973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17DFD89-86C2-A793-4FDE-961555922F9C}"/>
              </a:ext>
            </a:extLst>
          </p:cNvPr>
          <p:cNvCxnSpPr/>
          <p:nvPr/>
        </p:nvCxnSpPr>
        <p:spPr>
          <a:xfrm>
            <a:off x="781235" y="1233997"/>
            <a:ext cx="68446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DD659F8-AFAD-AF7B-15C2-A0C16062966A}"/>
              </a:ext>
            </a:extLst>
          </p:cNvPr>
          <p:cNvCxnSpPr/>
          <p:nvPr/>
        </p:nvCxnSpPr>
        <p:spPr>
          <a:xfrm>
            <a:off x="4795421" y="6233605"/>
            <a:ext cx="68446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A56DC98-FF95-F230-48B4-56E13734557E}"/>
              </a:ext>
            </a:extLst>
          </p:cNvPr>
          <p:cNvSpPr txBox="1"/>
          <p:nvPr/>
        </p:nvSpPr>
        <p:spPr>
          <a:xfrm>
            <a:off x="1074753" y="1408997"/>
            <a:ext cx="1016437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호기심 </a:t>
            </a:r>
            <a:r>
              <a:rPr lang="en-US" altLang="ko-KR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:</a:t>
            </a:r>
          </a:p>
          <a:p>
            <a:endParaRPr lang="en-US" altLang="ko-KR" sz="24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ko-KR" altLang="en-US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조금이라도 궁금한 것이 생기면 그날은 잠을 잘 수 없습니다</a:t>
            </a:r>
            <a:r>
              <a:rPr lang="en-US" altLang="ko-KR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.</a:t>
            </a:r>
          </a:p>
          <a:p>
            <a:r>
              <a:rPr lang="ko-KR" altLang="en-US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상대방의 말을 들을 때는 최대한 질문거리를 </a:t>
            </a:r>
            <a:r>
              <a:rPr lang="ko-KR" altLang="en-US" sz="2400" dirty="0" err="1">
                <a:latin typeface="Neo둥근모" panose="02010509060201040203" pitchFamily="1" charset="-127"/>
                <a:ea typeface="Neo둥근모" panose="02010509060201040203" pitchFamily="1" charset="-127"/>
              </a:rPr>
              <a:t>만드려고</a:t>
            </a:r>
            <a:r>
              <a:rPr lang="ko-KR" altLang="en-US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 노력합니다</a:t>
            </a:r>
            <a:r>
              <a:rPr lang="en-US" altLang="ko-KR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.</a:t>
            </a:r>
          </a:p>
          <a:p>
            <a:r>
              <a:rPr lang="ko-KR" altLang="en-US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무언가를 배울 때에는 해보지 않았던 방법을 시도해봅니다</a:t>
            </a:r>
            <a:r>
              <a:rPr lang="en-US" altLang="ko-KR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.</a:t>
            </a:r>
          </a:p>
          <a:p>
            <a:endParaRPr lang="en-US" altLang="ko-KR" sz="24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ko-KR" altLang="en-US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끈기 </a:t>
            </a:r>
            <a:r>
              <a:rPr lang="en-US" altLang="ko-KR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:</a:t>
            </a:r>
          </a:p>
          <a:p>
            <a:endParaRPr lang="en-US" altLang="ko-KR" sz="24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r>
              <a:rPr lang="ko-KR" altLang="en-US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문제가 발생하면 고칠 때까지 자리에서 일어나지 않습니다</a:t>
            </a:r>
            <a:r>
              <a:rPr lang="en-US" altLang="ko-KR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.</a:t>
            </a:r>
          </a:p>
          <a:p>
            <a:r>
              <a:rPr lang="ko-KR" altLang="en-US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그런 이유에서 코딩은 내 적성에 맞는 일인 것 같아요</a:t>
            </a:r>
            <a:r>
              <a:rPr lang="en-US" altLang="ko-KR" sz="2400" dirty="0">
                <a:latin typeface="Neo둥근모" panose="02010509060201040203" pitchFamily="1" charset="-127"/>
                <a:ea typeface="Neo둥근모" panose="02010509060201040203" pitchFamily="1" charset="-127"/>
              </a:rPr>
              <a:t>.</a:t>
            </a:r>
          </a:p>
          <a:p>
            <a:endParaRPr lang="en-US" altLang="ko-KR" sz="24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endParaRPr lang="en-US" altLang="ko-KR" sz="20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endParaRPr lang="en-US" altLang="ko-KR" sz="20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35DA9-CAA3-CD98-7941-53510A39E4A2}"/>
              </a:ext>
            </a:extLst>
          </p:cNvPr>
          <p:cNvSpPr txBox="1"/>
          <p:nvPr/>
        </p:nvSpPr>
        <p:spPr>
          <a:xfrm>
            <a:off x="781235" y="533595"/>
            <a:ext cx="47406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Neo둥근모" panose="02010509060201040203" pitchFamily="1" charset="-127"/>
                <a:ea typeface="Neo둥근모" panose="02010509060201040203" pitchFamily="1" charset="-127"/>
              </a:rPr>
              <a:t>나의 장점</a:t>
            </a:r>
          </a:p>
        </p:txBody>
      </p:sp>
    </p:spTree>
    <p:extLst>
      <p:ext uri="{BB962C8B-B14F-4D97-AF65-F5344CB8AC3E}">
        <p14:creationId xmlns:p14="http://schemas.microsoft.com/office/powerpoint/2010/main" val="500514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17DFD89-86C2-A793-4FDE-961555922F9C}"/>
              </a:ext>
            </a:extLst>
          </p:cNvPr>
          <p:cNvCxnSpPr/>
          <p:nvPr/>
        </p:nvCxnSpPr>
        <p:spPr>
          <a:xfrm>
            <a:off x="781235" y="1233997"/>
            <a:ext cx="68446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DD659F8-AFAD-AF7B-15C2-A0C16062966A}"/>
              </a:ext>
            </a:extLst>
          </p:cNvPr>
          <p:cNvCxnSpPr/>
          <p:nvPr/>
        </p:nvCxnSpPr>
        <p:spPr>
          <a:xfrm>
            <a:off x="4795421" y="6233605"/>
            <a:ext cx="684468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A56DC98-FF95-F230-48B4-56E13734557E}"/>
              </a:ext>
            </a:extLst>
          </p:cNvPr>
          <p:cNvSpPr txBox="1"/>
          <p:nvPr/>
        </p:nvSpPr>
        <p:spPr>
          <a:xfrm>
            <a:off x="941588" y="2090172"/>
            <a:ext cx="10164378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500" b="1" dirty="0">
                <a:latin typeface="Neo둥근모" panose="02010509060201040203" pitchFamily="1" charset="-127"/>
                <a:ea typeface="Neo둥근모" panose="02010509060201040203" pitchFamily="1" charset="-127"/>
              </a:rPr>
              <a:t>매일 아침 종이 한 장을 선물 받는다</a:t>
            </a:r>
            <a:r>
              <a:rPr lang="en-US" altLang="ko-KR" sz="2500" b="1" dirty="0">
                <a:latin typeface="Neo둥근모" panose="02010509060201040203" pitchFamily="1" charset="-127"/>
                <a:ea typeface="Neo둥근모" panose="02010509060201040203" pitchFamily="1" charset="-127"/>
              </a:rPr>
              <a:t>.</a:t>
            </a:r>
          </a:p>
          <a:p>
            <a:pPr algn="ctr"/>
            <a:endParaRPr lang="en-US" altLang="ko-KR" sz="24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ko-KR" altLang="en-US" sz="2000" dirty="0">
                <a:latin typeface="Neo둥근모" panose="02010509060201040203" pitchFamily="1" charset="-127"/>
                <a:ea typeface="Neo둥근모" panose="02010509060201040203" pitchFamily="1" charset="-127"/>
              </a:rPr>
              <a:t>오늘은 백지에 무엇을 채울지</a:t>
            </a:r>
            <a:endParaRPr lang="en-US" altLang="ko-KR" sz="20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ko-KR" altLang="en-US" sz="2000" dirty="0">
                <a:latin typeface="Neo둥근모" panose="02010509060201040203" pitchFamily="1" charset="-127"/>
                <a:ea typeface="Neo둥근모" panose="02010509060201040203" pitchFamily="1" charset="-127"/>
              </a:rPr>
              <a:t>꽉 채울지</a:t>
            </a:r>
            <a:r>
              <a:rPr lang="en-US" altLang="ko-KR" sz="2000" dirty="0">
                <a:latin typeface="Neo둥근모" panose="02010509060201040203" pitchFamily="1" charset="-127"/>
                <a:ea typeface="Neo둥근모" panose="02010509060201040203" pitchFamily="1" charset="-127"/>
              </a:rPr>
              <a:t>, </a:t>
            </a:r>
            <a:r>
              <a:rPr lang="ko-KR" altLang="en-US" sz="2000" dirty="0">
                <a:latin typeface="Neo둥근모" panose="02010509060201040203" pitchFamily="1" charset="-127"/>
                <a:ea typeface="Neo둥근모" panose="02010509060201040203" pitchFamily="1" charset="-127"/>
              </a:rPr>
              <a:t>텅 빈 채로 둘지</a:t>
            </a:r>
            <a:endParaRPr lang="en-US" altLang="ko-KR" sz="20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ko-KR" altLang="en-US" sz="2000" dirty="0">
                <a:latin typeface="Neo둥근모" panose="02010509060201040203" pitchFamily="1" charset="-127"/>
                <a:ea typeface="Neo둥근모" panose="02010509060201040203" pitchFamily="1" charset="-127"/>
              </a:rPr>
              <a:t>선택하는 것은 나의 몫이다</a:t>
            </a:r>
            <a:r>
              <a:rPr lang="en-US" altLang="ko-KR" sz="2000" dirty="0">
                <a:latin typeface="Neo둥근모" panose="02010509060201040203" pitchFamily="1" charset="-127"/>
                <a:ea typeface="Neo둥근모" panose="02010509060201040203" pitchFamily="1" charset="-127"/>
              </a:rPr>
              <a:t>.</a:t>
            </a:r>
          </a:p>
          <a:p>
            <a:pPr algn="ctr"/>
            <a:endParaRPr lang="en-US" altLang="ko-KR" sz="20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  <a:p>
            <a:pPr algn="ctr"/>
            <a:r>
              <a:rPr lang="ko-KR" altLang="en-US" sz="2000" dirty="0">
                <a:latin typeface="Neo둥근모" panose="02010509060201040203" pitchFamily="1" charset="-127"/>
                <a:ea typeface="Neo둥근모" panose="02010509060201040203" pitchFamily="1" charset="-127"/>
              </a:rPr>
              <a:t>인간은 스스로 선택해 나가는 존재기 때문이다</a:t>
            </a:r>
            <a:r>
              <a:rPr lang="en-US" altLang="ko-KR" sz="2000" dirty="0">
                <a:latin typeface="Neo둥근모" panose="02010509060201040203" pitchFamily="1" charset="-127"/>
                <a:ea typeface="Neo둥근모" panose="02010509060201040203" pitchFamily="1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835DA9-CAA3-CD98-7941-53510A39E4A2}"/>
              </a:ext>
            </a:extLst>
          </p:cNvPr>
          <p:cNvSpPr txBox="1"/>
          <p:nvPr/>
        </p:nvSpPr>
        <p:spPr>
          <a:xfrm>
            <a:off x="781235" y="533595"/>
            <a:ext cx="47406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Neo둥근모" panose="02010509060201040203" pitchFamily="1" charset="-127"/>
                <a:ea typeface="Neo둥근모" panose="02010509060201040203" pitchFamily="1" charset="-127"/>
              </a:rPr>
              <a:t>좌우명</a:t>
            </a:r>
          </a:p>
        </p:txBody>
      </p:sp>
    </p:spTree>
    <p:extLst>
      <p:ext uri="{BB962C8B-B14F-4D97-AF65-F5344CB8AC3E}">
        <p14:creationId xmlns:p14="http://schemas.microsoft.com/office/powerpoint/2010/main" val="1553160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327</Words>
  <Application>Microsoft Office PowerPoint</Application>
  <PresentationFormat>와이드스크린</PresentationFormat>
  <Paragraphs>80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Neo둥근모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 용완</dc:creator>
  <cp:lastModifiedBy>진 용완</cp:lastModifiedBy>
  <cp:revision>6</cp:revision>
  <dcterms:created xsi:type="dcterms:W3CDTF">2022-08-18T00:14:59Z</dcterms:created>
  <dcterms:modified xsi:type="dcterms:W3CDTF">2022-08-18T06:38:01Z</dcterms:modified>
</cp:coreProperties>
</file>