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62" r:id="rId4"/>
    <p:sldId id="272" r:id="rId5"/>
    <p:sldId id="273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나눔스퀘어_ac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252"/>
    <a:srgbClr val="93CCFF"/>
    <a:srgbClr val="6DBAFF"/>
    <a:srgbClr val="3367CF"/>
    <a:srgbClr val="002C5F"/>
    <a:srgbClr val="4743FF"/>
    <a:srgbClr val="1F4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5685C0-6B51-4306-BF71-8F0F182BEB53}"/>
              </a:ext>
            </a:extLst>
          </p:cNvPr>
          <p:cNvCxnSpPr>
            <a:cxnSpLocks/>
          </p:cNvCxnSpPr>
          <p:nvPr/>
        </p:nvCxnSpPr>
        <p:spPr>
          <a:xfrm>
            <a:off x="4523183" y="3581549"/>
            <a:ext cx="2880000" cy="0"/>
          </a:xfrm>
          <a:prstGeom prst="line">
            <a:avLst/>
          </a:prstGeom>
          <a:ln w="635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12BD91-00EF-4A69-805F-D2F8556BF10C}"/>
              </a:ext>
            </a:extLst>
          </p:cNvPr>
          <p:cNvSpPr txBox="1"/>
          <p:nvPr/>
        </p:nvSpPr>
        <p:spPr>
          <a:xfrm>
            <a:off x="3390659" y="2721114"/>
            <a:ext cx="5145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자기소개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5219553" y="2703698"/>
            <a:ext cx="64131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이름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5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송경진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나이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살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학과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미디어커뮤니케이션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대학교 정규학기 마친 후 졸업 유예 상태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말고 다른 언어 배워본 경험 없음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520370-E2AA-4E7C-BB44-ADACC7EA5015}"/>
              </a:ext>
            </a:extLst>
          </p:cNvPr>
          <p:cNvGrpSpPr/>
          <p:nvPr/>
        </p:nvGrpSpPr>
        <p:grpSpPr>
          <a:xfrm>
            <a:off x="1276013" y="2109867"/>
            <a:ext cx="2781432" cy="2638266"/>
            <a:chOff x="860785" y="1625966"/>
            <a:chExt cx="3369311" cy="33865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F5476D-F5B0-4ACF-BE05-4C449A35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45185" y="1654630"/>
              <a:ext cx="2611958" cy="335786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1316465-10AE-48B6-A42D-EB4AF2428EFF}"/>
                </a:ext>
              </a:extLst>
            </p:cNvPr>
            <p:cNvSpPr/>
            <p:nvPr/>
          </p:nvSpPr>
          <p:spPr>
            <a:xfrm>
              <a:off x="860785" y="1625966"/>
              <a:ext cx="3369311" cy="3369311"/>
            </a:xfrm>
            <a:prstGeom prst="rect">
              <a:avLst/>
            </a:prstGeom>
            <a:noFill/>
            <a:ln w="1270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53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A57513D-822C-4FE7-A978-1529AA80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2" y="4177748"/>
            <a:ext cx="332539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949C3-71E0-4CB4-A510-E22D675E29DE}"/>
              </a:ext>
            </a:extLst>
          </p:cNvPr>
          <p:cNvSpPr txBox="1"/>
          <p:nvPr/>
        </p:nvSpPr>
        <p:spPr>
          <a:xfrm>
            <a:off x="359173" y="1144769"/>
            <a:ext cx="3340962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보유장비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1C1D81-524D-AB90-A8A3-550291289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73" y="3763608"/>
            <a:ext cx="1760863" cy="1760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191914-CDDC-8196-48F6-1603EE601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73" y="662307"/>
            <a:ext cx="1550057" cy="1550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9DAC71-2D18-2200-F230-844B19A22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02" y="662308"/>
            <a:ext cx="1653084" cy="16530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E67B56-4D38-A70A-2B97-B1026CF17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74" y="3745299"/>
            <a:ext cx="1760863" cy="176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E7AD9-12FA-C3E3-1687-3115021C34BD}"/>
              </a:ext>
            </a:extLst>
          </p:cNvPr>
          <p:cNvSpPr txBox="1"/>
          <p:nvPr/>
        </p:nvSpPr>
        <p:spPr>
          <a:xfrm>
            <a:off x="5007211" y="2522877"/>
            <a:ext cx="267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모니터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노트북과 연결하여 사용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EB6F2-5E88-C262-B65D-256037D4D186}"/>
              </a:ext>
            </a:extLst>
          </p:cNvPr>
          <p:cNvSpPr txBox="1"/>
          <p:nvPr/>
        </p:nvSpPr>
        <p:spPr>
          <a:xfrm>
            <a:off x="8222490" y="2386403"/>
            <a:ext cx="3179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LG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그램 노트북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Intel® Core™ i5-7200U</a:t>
            </a:r>
          </a:p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2.71GHz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243B8-1DE8-D07A-DACC-92212A914883}"/>
              </a:ext>
            </a:extLst>
          </p:cNvPr>
          <p:cNvSpPr txBox="1"/>
          <p:nvPr/>
        </p:nvSpPr>
        <p:spPr>
          <a:xfrm>
            <a:off x="5115097" y="5716355"/>
            <a:ext cx="267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스마트폰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아이폰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05747-40D4-A2F9-A6C4-64367C412380}"/>
              </a:ext>
            </a:extLst>
          </p:cNvPr>
          <p:cNvSpPr txBox="1"/>
          <p:nvPr/>
        </p:nvSpPr>
        <p:spPr>
          <a:xfrm>
            <a:off x="8881236" y="5484539"/>
            <a:ext cx="2671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아이패드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58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A57513D-822C-4FE7-A978-1529AA80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2" y="4177748"/>
            <a:ext cx="332539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949C3-71E0-4CB4-A510-E22D675E29DE}"/>
              </a:ext>
            </a:extLst>
          </p:cNvPr>
          <p:cNvSpPr txBox="1"/>
          <p:nvPr/>
        </p:nvSpPr>
        <p:spPr>
          <a:xfrm>
            <a:off x="266924" y="1220331"/>
            <a:ext cx="3585398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취미</a:t>
            </a:r>
            <a:endParaRPr lang="ko-KR" altLang="en-US" sz="4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B7CE84-7BA1-43EC-5001-F966A67A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40" y="1909214"/>
            <a:ext cx="5679477" cy="30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A57513D-822C-4FE7-A978-1529AA80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2" y="4177748"/>
            <a:ext cx="332539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949C3-71E0-4CB4-A510-E22D675E29DE}"/>
              </a:ext>
            </a:extLst>
          </p:cNvPr>
          <p:cNvSpPr txBox="1"/>
          <p:nvPr/>
        </p:nvSpPr>
        <p:spPr>
          <a:xfrm>
            <a:off x="268441" y="3309694"/>
            <a:ext cx="3585398" cy="745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기타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E6EDA0-5C44-0794-0D76-7BF21E581F37}"/>
              </a:ext>
            </a:extLst>
          </p:cNvPr>
          <p:cNvSpPr/>
          <p:nvPr/>
        </p:nvSpPr>
        <p:spPr>
          <a:xfrm>
            <a:off x="5133125" y="1591982"/>
            <a:ext cx="6413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얻었으면 하는 점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 지식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협업 스킬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좌우명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일단 하면 된다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DC00C-A37B-88C7-23B5-77C6AF1F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26" y="3069310"/>
            <a:ext cx="5133822" cy="28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8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60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Calibri</vt:lpstr>
      <vt:lpstr>나눔스퀘어_ac 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 Song</dc:creator>
  <cp:lastModifiedBy>kyungjin9912@gmail.com</cp:lastModifiedBy>
  <cp:revision>14</cp:revision>
  <dcterms:created xsi:type="dcterms:W3CDTF">2020-09-15T07:21:36Z</dcterms:created>
  <dcterms:modified xsi:type="dcterms:W3CDTF">2022-08-29T05:03:15Z</dcterms:modified>
</cp:coreProperties>
</file>