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3" r:id="rId3"/>
    <p:sldId id="267" r:id="rId4"/>
  </p:sldIdLst>
  <p:sldSz cx="12192000" cy="6858000"/>
  <p:notesSz cx="6858000" cy="9144000"/>
  <p:embeddedFontLst>
    <p:embeddedFont>
      <p:font typeface="-윤고딕310" panose="020B0600000101010101" charset="-127"/>
      <p:regular r:id="rId5"/>
    </p:embeddedFont>
    <p:embeddedFont>
      <p:font typeface="-윤고딕350" panose="020B0600000101010101" charset="-127"/>
      <p:regular r:id="rId6"/>
    </p:embeddedFont>
    <p:embeddedFont>
      <p:font typeface="HY견고딕" panose="02030600000101010101" pitchFamily="18" charset="-127"/>
      <p:regular r:id="rId7"/>
    </p:embeddedFont>
    <p:embeddedFont>
      <p:font typeface="HY헤드라인M" panose="02030600000101010101" pitchFamily="18" charset="-127"/>
      <p:regular r:id="rId8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43C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B3B7-5BA6-4E4C-A53C-65B1B6C5DCF9}" type="datetimeFigureOut">
              <a:rPr lang="ko-KR" altLang="en-US" smtClean="0"/>
              <a:pPr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CC31-2EA2-46CA-8391-80B819DB78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63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B3B7-5BA6-4E4C-A53C-65B1B6C5DCF9}" type="datetimeFigureOut">
              <a:rPr lang="ko-KR" altLang="en-US" smtClean="0"/>
              <a:pPr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CC31-2EA2-46CA-8391-80B819DB78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83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B3B7-5BA6-4E4C-A53C-65B1B6C5DCF9}" type="datetimeFigureOut">
              <a:rPr lang="ko-KR" altLang="en-US" smtClean="0"/>
              <a:pPr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CC31-2EA2-46CA-8391-80B819DB78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49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B3B7-5BA6-4E4C-A53C-65B1B6C5DCF9}" type="datetimeFigureOut">
              <a:rPr lang="ko-KR" altLang="en-US" smtClean="0"/>
              <a:pPr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CC31-2EA2-46CA-8391-80B819DB78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89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B3B7-5BA6-4E4C-A53C-65B1B6C5DCF9}" type="datetimeFigureOut">
              <a:rPr lang="ko-KR" altLang="en-US" smtClean="0"/>
              <a:pPr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CC31-2EA2-46CA-8391-80B819DB78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442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B3B7-5BA6-4E4C-A53C-65B1B6C5DCF9}" type="datetimeFigureOut">
              <a:rPr lang="ko-KR" altLang="en-US" smtClean="0"/>
              <a:pPr/>
              <a:t>2022-08-29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CC31-2EA2-46CA-8391-80B819DB78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35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B3B7-5BA6-4E4C-A53C-65B1B6C5DCF9}" type="datetimeFigureOut">
              <a:rPr lang="ko-KR" altLang="en-US" smtClean="0"/>
              <a:pPr/>
              <a:t>2022-08-29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CC31-2EA2-46CA-8391-80B819DB78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96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B3B7-5BA6-4E4C-A53C-65B1B6C5DCF9}" type="datetimeFigureOut">
              <a:rPr lang="ko-KR" altLang="en-US" smtClean="0"/>
              <a:pPr/>
              <a:t>2022-08-29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CC31-2EA2-46CA-8391-80B819DB78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34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B3B7-5BA6-4E4C-A53C-65B1B6C5DCF9}" type="datetimeFigureOut">
              <a:rPr lang="ko-KR" altLang="en-US" smtClean="0"/>
              <a:pPr/>
              <a:t>2022-08-29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CC31-2EA2-46CA-8391-80B819DB78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23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B3B7-5BA6-4E4C-A53C-65B1B6C5DCF9}" type="datetimeFigureOut">
              <a:rPr lang="ko-KR" altLang="en-US" smtClean="0"/>
              <a:pPr/>
              <a:t>2022-08-29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CC31-2EA2-46CA-8391-80B819DB78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5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B3B7-5BA6-4E4C-A53C-65B1B6C5DCF9}" type="datetimeFigureOut">
              <a:rPr lang="ko-KR" altLang="en-US" smtClean="0"/>
              <a:pPr/>
              <a:t>2022-08-29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CC31-2EA2-46CA-8391-80B819DB78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70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0B3B7-5BA6-4E4C-A53C-65B1B6C5DCF9}" type="datetimeFigureOut">
              <a:rPr lang="ko-KR" altLang="en-US" smtClean="0"/>
              <a:pPr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9CC31-2EA2-46CA-8391-80B819DB78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15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kabo.com.eg/templates/yoo_pure/images/texture/texture_gradien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41"/>
          <a:stretch/>
        </p:blipFill>
        <p:spPr bwMode="auto">
          <a:xfrm>
            <a:off x="-620185" y="0"/>
            <a:ext cx="128121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2505670"/>
            <a:ext cx="7805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자기소개</a:t>
            </a:r>
            <a:endParaRPr lang="ko-KR" altLang="en-US" sz="9600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141580" y="3422372"/>
            <a:ext cx="4767398" cy="738664"/>
            <a:chOff x="7540279" y="3422372"/>
            <a:chExt cx="4536628" cy="738664"/>
          </a:xfrm>
        </p:grpSpPr>
        <p:sp>
          <p:nvSpPr>
            <p:cNvPr id="2" name="TextBox 1"/>
            <p:cNvSpPr txBox="1"/>
            <p:nvPr/>
          </p:nvSpPr>
          <p:spPr>
            <a:xfrm>
              <a:off x="7973666" y="3514705"/>
              <a:ext cx="41032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n>
                    <a:solidFill>
                      <a:srgbClr val="0D143C">
                        <a:alpha val="30000"/>
                      </a:srgbClr>
                    </a:solidFill>
                  </a:ln>
                  <a:solidFill>
                    <a:srgbClr val="0D143C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융복합 클라우드</a:t>
              </a:r>
              <a:r>
                <a:rPr lang="en-US" altLang="ko-KR">
                  <a:ln>
                    <a:solidFill>
                      <a:srgbClr val="0D143C">
                        <a:alpha val="30000"/>
                      </a:srgbClr>
                    </a:solidFill>
                  </a:ln>
                  <a:solidFill>
                    <a:srgbClr val="0D143C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(MSA)</a:t>
              </a:r>
              <a:r>
                <a:rPr lang="ko-KR" altLang="en-US">
                  <a:ln>
                    <a:solidFill>
                      <a:srgbClr val="0D143C">
                        <a:alpha val="30000"/>
                      </a:srgbClr>
                    </a:solidFill>
                  </a:ln>
                  <a:solidFill>
                    <a:srgbClr val="0D143C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서비스 개발과정 </a:t>
              </a:r>
              <a:endParaRPr lang="en-US" altLang="ko-KR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540279" y="3422372"/>
              <a:ext cx="48691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600" dirty="0">
                  <a:ln>
                    <a:solidFill>
                      <a:srgbClr val="0D143C">
                        <a:alpha val="30000"/>
                      </a:srgbClr>
                    </a:solidFill>
                  </a:ln>
                  <a:solidFill>
                    <a:srgbClr val="0D143C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#</a:t>
              </a:r>
              <a:endParaRPr lang="ko-KR" altLang="en-US" sz="36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9EACDD3-9C17-2001-ADE4-E55D44EF7E57}"/>
              </a:ext>
            </a:extLst>
          </p:cNvPr>
          <p:cNvSpPr txBox="1"/>
          <p:nvPr/>
        </p:nvSpPr>
        <p:spPr>
          <a:xfrm>
            <a:off x="7597013" y="3982997"/>
            <a:ext cx="389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이재원</a:t>
            </a:r>
            <a:endParaRPr lang="en-US" altLang="ko-KR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985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4" descr="http://kabo.com.eg/templates/yoo_pure/images/texture/texture_gradien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41"/>
          <a:stretch/>
        </p:blipFill>
        <p:spPr bwMode="auto">
          <a:xfrm>
            <a:off x="40354" y="14527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1101527" y="4542785"/>
            <a:ext cx="3582024" cy="1628181"/>
            <a:chOff x="750017" y="4375802"/>
            <a:chExt cx="3012200" cy="1628181"/>
          </a:xfrm>
        </p:grpSpPr>
        <p:sp>
          <p:nvSpPr>
            <p:cNvPr id="44" name="TextBox 43"/>
            <p:cNvSpPr txBox="1"/>
            <p:nvPr/>
          </p:nvSpPr>
          <p:spPr>
            <a:xfrm>
              <a:off x="974474" y="4375802"/>
              <a:ext cx="263815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n>
                    <a:solidFill>
                      <a:srgbClr val="0D143C">
                        <a:alpha val="30000"/>
                      </a:srgbClr>
                    </a:solidFill>
                  </a:ln>
                  <a:solidFill>
                    <a:srgbClr val="0D143C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Birth : 1996.03.23. / 27</a:t>
              </a:r>
              <a:r>
                <a:rPr lang="ko-KR" altLang="en-US">
                  <a:ln>
                    <a:solidFill>
                      <a:srgbClr val="0D143C">
                        <a:alpha val="30000"/>
                      </a:srgbClr>
                    </a:solidFill>
                  </a:ln>
                  <a:solidFill>
                    <a:srgbClr val="0D143C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세</a:t>
              </a:r>
              <a:endParaRPr lang="en-US" altLang="ko-KR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50017" y="4885643"/>
              <a:ext cx="3012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n>
                    <a:solidFill>
                      <a:srgbClr val="0D143C">
                        <a:alpha val="30000"/>
                      </a:srgbClr>
                    </a:solidFill>
                  </a:ln>
                  <a:solidFill>
                    <a:srgbClr val="0D143C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Email : askoiu323@navrer.com</a:t>
              </a:r>
              <a:endParaRPr lang="en-US" altLang="ko-KR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25873" y="5357652"/>
              <a:ext cx="266048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n>
                    <a:solidFill>
                      <a:srgbClr val="0D143C">
                        <a:alpha val="30000"/>
                      </a:srgbClr>
                    </a:solidFill>
                  </a:ln>
                  <a:solidFill>
                    <a:srgbClr val="0D143C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Phone</a:t>
              </a:r>
              <a:r>
                <a:rPr lang="ko-KR" altLang="en-US">
                  <a:ln>
                    <a:solidFill>
                      <a:srgbClr val="0D143C">
                        <a:alpha val="30000"/>
                      </a:srgbClr>
                    </a:solidFill>
                  </a:ln>
                  <a:solidFill>
                    <a:srgbClr val="0D143C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 </a:t>
              </a:r>
              <a:r>
                <a:rPr lang="en-US" altLang="ko-KR">
                  <a:ln>
                    <a:solidFill>
                      <a:srgbClr val="0D143C">
                        <a:alpha val="30000"/>
                      </a:srgbClr>
                    </a:solidFill>
                  </a:ln>
                  <a:solidFill>
                    <a:srgbClr val="0D143C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:</a:t>
              </a:r>
              <a:r>
                <a:rPr lang="ko-KR" altLang="en-US">
                  <a:ln>
                    <a:solidFill>
                      <a:srgbClr val="0D143C">
                        <a:alpha val="30000"/>
                      </a:srgbClr>
                    </a:solidFill>
                  </a:ln>
                  <a:solidFill>
                    <a:srgbClr val="0D143C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 </a:t>
              </a:r>
              <a:r>
                <a:rPr lang="en-US" altLang="ko-KR">
                  <a:ln>
                    <a:solidFill>
                      <a:srgbClr val="0D143C">
                        <a:alpha val="30000"/>
                      </a:srgbClr>
                    </a:solidFill>
                  </a:ln>
                  <a:solidFill>
                    <a:srgbClr val="0D143C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010-7265-7728</a:t>
              </a:r>
              <a:endParaRPr lang="en-US" altLang="ko-KR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5725118" y="2019283"/>
            <a:ext cx="5058078" cy="1126821"/>
            <a:chOff x="974473" y="4375802"/>
            <a:chExt cx="2829292" cy="1126821"/>
          </a:xfrm>
        </p:grpSpPr>
        <p:sp>
          <p:nvSpPr>
            <p:cNvPr id="81" name="TextBox 80"/>
            <p:cNvSpPr txBox="1"/>
            <p:nvPr/>
          </p:nvSpPr>
          <p:spPr>
            <a:xfrm>
              <a:off x="974474" y="4375802"/>
              <a:ext cx="282929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n>
                    <a:solidFill>
                      <a:srgbClr val="0D143C">
                        <a:alpha val="30000"/>
                      </a:srgbClr>
                    </a:solidFill>
                  </a:ln>
                  <a:solidFill>
                    <a:srgbClr val="0D143C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- 2012 ~ 2014 /</a:t>
              </a:r>
              <a:r>
                <a:rPr lang="ko-KR" altLang="en-US">
                  <a:ln>
                    <a:solidFill>
                      <a:srgbClr val="0D143C">
                        <a:alpha val="30000"/>
                      </a:srgbClr>
                    </a:solidFill>
                  </a:ln>
                  <a:solidFill>
                    <a:srgbClr val="0D143C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광운전자공업고등학교</a:t>
              </a:r>
              <a:r>
                <a:rPr lang="en-US" altLang="ko-KR">
                  <a:ln>
                    <a:solidFill>
                      <a:srgbClr val="0D143C">
                        <a:alpha val="30000"/>
                      </a:srgbClr>
                    </a:solidFill>
                  </a:ln>
                  <a:solidFill>
                    <a:srgbClr val="0D143C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(</a:t>
              </a:r>
              <a:r>
                <a:rPr lang="ko-KR" altLang="en-US">
                  <a:ln>
                    <a:solidFill>
                      <a:srgbClr val="0D143C">
                        <a:alpha val="30000"/>
                      </a:srgbClr>
                    </a:solidFill>
                  </a:ln>
                  <a:solidFill>
                    <a:srgbClr val="0D143C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졸업</a:t>
              </a:r>
              <a:r>
                <a:rPr lang="en-US" altLang="ko-KR">
                  <a:ln>
                    <a:solidFill>
                      <a:srgbClr val="0D143C">
                        <a:alpha val="30000"/>
                      </a:srgbClr>
                    </a:solidFill>
                  </a:ln>
                  <a:solidFill>
                    <a:srgbClr val="0D143C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)</a:t>
              </a:r>
              <a:r>
                <a:rPr lang="ko-KR" altLang="en-US">
                  <a:ln>
                    <a:solidFill>
                      <a:srgbClr val="0D143C">
                        <a:alpha val="30000"/>
                      </a:srgbClr>
                    </a:solidFill>
                  </a:ln>
                  <a:solidFill>
                    <a:srgbClr val="0D143C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 </a:t>
              </a:r>
              <a:endParaRPr lang="en-US" altLang="ko-KR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endParaRPr lang="en-US" altLang="ko-KR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74473" y="4856292"/>
              <a:ext cx="282929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>
                  <a:ln>
                    <a:solidFill>
                      <a:srgbClr val="0D143C">
                        <a:alpha val="30000"/>
                      </a:srgbClr>
                    </a:solidFill>
                  </a:ln>
                  <a:solidFill>
                    <a:srgbClr val="0D143C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2015 ~ 2018 / </a:t>
              </a:r>
              <a:r>
                <a:rPr lang="ko-KR" altLang="en-US">
                  <a:ln>
                    <a:solidFill>
                      <a:srgbClr val="0D143C">
                        <a:alpha val="30000"/>
                      </a:srgbClr>
                    </a:solidFill>
                  </a:ln>
                  <a:solidFill>
                    <a:srgbClr val="0D143C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명지대학교 공과대학 </a:t>
              </a:r>
              <a:r>
                <a:rPr lang="en-US" altLang="ko-KR">
                  <a:ln>
                    <a:solidFill>
                      <a:srgbClr val="0D143C">
                        <a:alpha val="30000"/>
                      </a:srgbClr>
                    </a:solidFill>
                  </a:ln>
                  <a:solidFill>
                    <a:srgbClr val="0D143C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(</a:t>
              </a:r>
              <a:r>
                <a:rPr lang="ko-KR" altLang="en-US">
                  <a:ln>
                    <a:solidFill>
                      <a:srgbClr val="0D143C">
                        <a:alpha val="30000"/>
                      </a:srgbClr>
                    </a:solidFill>
                  </a:ln>
                  <a:solidFill>
                    <a:srgbClr val="0D143C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졸업</a:t>
              </a:r>
              <a:r>
                <a:rPr lang="en-US" altLang="ko-KR">
                  <a:ln>
                    <a:solidFill>
                      <a:srgbClr val="0D143C">
                        <a:alpha val="30000"/>
                      </a:srgbClr>
                    </a:solidFill>
                  </a:ln>
                  <a:solidFill>
                    <a:srgbClr val="0D143C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)</a:t>
              </a:r>
              <a:r>
                <a:rPr lang="ko-KR" altLang="en-US">
                  <a:ln>
                    <a:solidFill>
                      <a:srgbClr val="0D143C">
                        <a:alpha val="30000"/>
                      </a:srgbClr>
                    </a:solidFill>
                  </a:ln>
                  <a:solidFill>
                    <a:srgbClr val="0D143C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   </a:t>
              </a:r>
              <a:endParaRPr lang="en-US" altLang="ko-KR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endParaRPr lang="en-US" altLang="ko-KR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40BD1B2-CEFD-A8F7-0EA0-5615B68BF2F0}"/>
              </a:ext>
            </a:extLst>
          </p:cNvPr>
          <p:cNvSpPr txBox="1"/>
          <p:nvPr/>
        </p:nvSpPr>
        <p:spPr>
          <a:xfrm>
            <a:off x="-121103" y="211625"/>
            <a:ext cx="3708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u="sng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Profile</a:t>
            </a:r>
            <a:endParaRPr lang="en-US" altLang="ko-KR" sz="3600" b="1" u="sng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7C1B30-8F3F-12DA-5F63-654939B7C268}"/>
              </a:ext>
            </a:extLst>
          </p:cNvPr>
          <p:cNvSpPr txBox="1"/>
          <p:nvPr/>
        </p:nvSpPr>
        <p:spPr>
          <a:xfrm>
            <a:off x="1264845" y="4125277"/>
            <a:ext cx="325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이재원</a:t>
            </a:r>
            <a:endParaRPr lang="en-US" altLang="ko-KR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0BF2D8-1E82-0F65-A7CF-8FD70AFFB909}"/>
              </a:ext>
            </a:extLst>
          </p:cNvPr>
          <p:cNvSpPr txBox="1"/>
          <p:nvPr/>
        </p:nvSpPr>
        <p:spPr>
          <a:xfrm>
            <a:off x="5157088" y="1259212"/>
            <a:ext cx="2737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u="sng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경력사항 </a:t>
            </a:r>
            <a:endParaRPr lang="en-US" altLang="ko-KR" sz="2800" u="sng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FC0FC85-E841-8AAF-9C67-492BB962E1EE}"/>
              </a:ext>
            </a:extLst>
          </p:cNvPr>
          <p:cNvGrpSpPr/>
          <p:nvPr/>
        </p:nvGrpSpPr>
        <p:grpSpPr>
          <a:xfrm>
            <a:off x="5785078" y="4499422"/>
            <a:ext cx="2660489" cy="1569660"/>
            <a:chOff x="799736" y="5613445"/>
            <a:chExt cx="2660489" cy="156966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299C61D-7E02-E461-AE1F-DAC32E4D4A14}"/>
                </a:ext>
              </a:extLst>
            </p:cNvPr>
            <p:cNvSpPr txBox="1"/>
            <p:nvPr/>
          </p:nvSpPr>
          <p:spPr>
            <a:xfrm>
              <a:off x="799736" y="5613445"/>
              <a:ext cx="2638151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600">
                  <a:ln>
                    <a:solidFill>
                      <a:srgbClr val="0D143C">
                        <a:alpha val="30000"/>
                      </a:srgbClr>
                    </a:solidFill>
                  </a:ln>
                  <a:solidFill>
                    <a:srgbClr val="0D143C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정보처리기사</a:t>
              </a:r>
              <a:endParaRPr lang="en-US" altLang="ko-KR" sz="160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>
                  <a:ln>
                    <a:solidFill>
                      <a:srgbClr val="0D143C">
                        <a:alpha val="30000"/>
                      </a:srgbClr>
                    </a:solidFill>
                  </a:ln>
                  <a:solidFill>
                    <a:srgbClr val="0D143C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무선설비기사</a:t>
              </a:r>
              <a:endParaRPr lang="en-US" altLang="ko-KR" sz="160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>
                  <a:ln>
                    <a:solidFill>
                      <a:srgbClr val="0D143C">
                        <a:alpha val="30000"/>
                      </a:srgbClr>
                    </a:solidFill>
                  </a:ln>
                  <a:solidFill>
                    <a:srgbClr val="0D143C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방송통신기사</a:t>
              </a:r>
              <a:endParaRPr lang="en-US" altLang="ko-KR" sz="160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>
                  <a:ln>
                    <a:solidFill>
                      <a:srgbClr val="0D143C">
                        <a:alpha val="30000"/>
                      </a:srgbClr>
                    </a:solidFill>
                  </a:ln>
                  <a:solidFill>
                    <a:srgbClr val="0D143C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전기기능사</a:t>
              </a:r>
              <a:endParaRPr lang="en-US" altLang="ko-KR" sz="160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>
                  <a:ln>
                    <a:solidFill>
                      <a:srgbClr val="0D143C">
                        <a:alpha val="30000"/>
                      </a:srgbClr>
                    </a:solidFill>
                  </a:ln>
                  <a:solidFill>
                    <a:srgbClr val="0D143C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무선설비기능사</a:t>
              </a:r>
              <a:endParaRPr lang="en-US" altLang="ko-KR" sz="160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>
                  <a:ln>
                    <a:solidFill>
                      <a:srgbClr val="0D143C">
                        <a:alpha val="30000"/>
                      </a:srgbClr>
                    </a:solidFill>
                  </a:ln>
                  <a:solidFill>
                    <a:srgbClr val="0D143C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육상</a:t>
              </a:r>
              <a:r>
                <a:rPr lang="en-US" altLang="ko-KR" sz="1600">
                  <a:ln>
                    <a:solidFill>
                      <a:srgbClr val="0D143C">
                        <a:alpha val="30000"/>
                      </a:srgbClr>
                    </a:solidFill>
                  </a:ln>
                  <a:solidFill>
                    <a:srgbClr val="0D143C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/</a:t>
              </a:r>
              <a:r>
                <a:rPr lang="ko-KR" altLang="en-US" sz="1600">
                  <a:ln>
                    <a:solidFill>
                      <a:srgbClr val="0D143C">
                        <a:alpha val="30000"/>
                      </a:srgbClr>
                    </a:solidFill>
                  </a:ln>
                  <a:solidFill>
                    <a:srgbClr val="0D143C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해상무선통신사</a:t>
              </a:r>
              <a:endParaRPr lang="en-US" altLang="ko-KR" sz="16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15DA5B9-6E91-AB87-BB17-7B6E158D605C}"/>
                </a:ext>
              </a:extLst>
            </p:cNvPr>
            <p:cNvSpPr txBox="1"/>
            <p:nvPr/>
          </p:nvSpPr>
          <p:spPr>
            <a:xfrm>
              <a:off x="799736" y="6430162"/>
              <a:ext cx="266048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8E173E0-1F08-2834-803C-F8834F1C535C}"/>
              </a:ext>
            </a:extLst>
          </p:cNvPr>
          <p:cNvSpPr txBox="1"/>
          <p:nvPr/>
        </p:nvSpPr>
        <p:spPr>
          <a:xfrm>
            <a:off x="5186845" y="3932086"/>
            <a:ext cx="2737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u="sng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보유자격 </a:t>
            </a:r>
            <a:endParaRPr lang="en-US" altLang="ko-KR" sz="2800" u="sng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 descr="텍스트, 실내, 사람이(가) 표시된 사진&#10;&#10;자동 생성된 설명">
            <a:extLst>
              <a:ext uri="{FF2B5EF4-FFF2-40B4-BE49-F238E27FC236}">
                <a16:creationId xmlns:a16="http://schemas.microsoft.com/office/drawing/2014/main" id="{89F79881-3D14-74FC-A5B6-E8815F6C4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815" y="1436042"/>
            <a:ext cx="1857411" cy="2262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306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4" descr="http://kabo.com.eg/templates/yoo_pure/images/texture/texture_gradien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4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0BD1B2-CEFD-A8F7-0EA0-5615B68BF2F0}"/>
              </a:ext>
            </a:extLst>
          </p:cNvPr>
          <p:cNvSpPr txBox="1"/>
          <p:nvPr/>
        </p:nvSpPr>
        <p:spPr>
          <a:xfrm>
            <a:off x="-365652" y="164403"/>
            <a:ext cx="3708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u="sng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Hobby</a:t>
            </a:r>
            <a:endParaRPr lang="en-US" altLang="ko-KR" sz="3600" b="1" u="sng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0BF2D8-1E82-0F65-A7CF-8FD70AFFB909}"/>
              </a:ext>
            </a:extLst>
          </p:cNvPr>
          <p:cNvSpPr txBox="1"/>
          <p:nvPr/>
        </p:nvSpPr>
        <p:spPr>
          <a:xfrm>
            <a:off x="1051111" y="4396057"/>
            <a:ext cx="2737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u="sng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Golf</a:t>
            </a:r>
            <a:r>
              <a:rPr lang="ko-KR" altLang="en-US" sz="2800" u="sng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2800" u="sng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A9FC2E9-50AA-31C7-5FE2-ED3B67F754E6}"/>
              </a:ext>
            </a:extLst>
          </p:cNvPr>
          <p:cNvGrpSpPr/>
          <p:nvPr/>
        </p:nvGrpSpPr>
        <p:grpSpPr>
          <a:xfrm>
            <a:off x="5725120" y="2763656"/>
            <a:ext cx="2660489" cy="1018425"/>
            <a:chOff x="788566" y="5613445"/>
            <a:chExt cx="2660489" cy="101842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43A1CC-5617-711E-A361-526F0F7D6DF7}"/>
                </a:ext>
              </a:extLst>
            </p:cNvPr>
            <p:cNvSpPr txBox="1"/>
            <p:nvPr/>
          </p:nvSpPr>
          <p:spPr>
            <a:xfrm>
              <a:off x="799736" y="5613445"/>
              <a:ext cx="26381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altLang="ko-KR" sz="16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B03126-7669-30F2-0ABE-C26CD3213394}"/>
                </a:ext>
              </a:extLst>
            </p:cNvPr>
            <p:cNvSpPr txBox="1"/>
            <p:nvPr/>
          </p:nvSpPr>
          <p:spPr>
            <a:xfrm>
              <a:off x="788566" y="6293316"/>
              <a:ext cx="266048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altLang="ko-KR" sz="1600" dirty="0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8E173E0-1F08-2834-803C-F8834F1C535C}"/>
              </a:ext>
            </a:extLst>
          </p:cNvPr>
          <p:cNvSpPr txBox="1"/>
          <p:nvPr/>
        </p:nvSpPr>
        <p:spPr>
          <a:xfrm>
            <a:off x="4946655" y="4349926"/>
            <a:ext cx="2737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u="sng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Drive</a:t>
            </a:r>
            <a:r>
              <a:rPr lang="ko-KR" altLang="en-US" sz="2800" u="sng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2800" u="sng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A92756-20C0-AAF7-15CE-417AA291C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98" y="1287239"/>
            <a:ext cx="3002668" cy="28021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AC8BBC-D7FE-314C-44DE-7A248CA22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084" y="1207408"/>
            <a:ext cx="3002668" cy="28819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544C1EB-7010-4612-186E-6808BD8D5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7966" y="1158707"/>
            <a:ext cx="3251035" cy="29252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942C87-8FCC-AC85-67D7-21E9D173E77F}"/>
              </a:ext>
            </a:extLst>
          </p:cNvPr>
          <p:cNvSpPr txBox="1"/>
          <p:nvPr/>
        </p:nvSpPr>
        <p:spPr>
          <a:xfrm>
            <a:off x="8664722" y="4364868"/>
            <a:ext cx="2737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u="sng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Drinking</a:t>
            </a:r>
            <a:r>
              <a:rPr lang="ko-KR" altLang="en-US" sz="2800" u="sng">
                <a:ln>
                  <a:solidFill>
                    <a:srgbClr val="0D143C">
                      <a:alpha val="30000"/>
                    </a:srgbClr>
                  </a:solidFill>
                </a:ln>
                <a:solidFill>
                  <a:srgbClr val="0D143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2800" u="sng" dirty="0">
              <a:ln>
                <a:solidFill>
                  <a:srgbClr val="0D143C">
                    <a:alpha val="30000"/>
                  </a:srgbClr>
                </a:solidFill>
              </a:ln>
              <a:solidFill>
                <a:srgbClr val="0D143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0597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61</Words>
  <Application>Microsoft Office PowerPoint</Application>
  <PresentationFormat>와이드스크린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-윤고딕350</vt:lpstr>
      <vt:lpstr>-윤고딕310</vt:lpstr>
      <vt:lpstr>HY견고딕</vt:lpstr>
      <vt:lpstr>Arial</vt:lpstr>
      <vt:lpstr>HY헤드라인M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asko323@mju.ac.kr</cp:lastModifiedBy>
  <cp:revision>47</cp:revision>
  <dcterms:created xsi:type="dcterms:W3CDTF">2015-07-07T04:32:47Z</dcterms:created>
  <dcterms:modified xsi:type="dcterms:W3CDTF">2022-08-29T07:57:04Z</dcterms:modified>
</cp:coreProperties>
</file>