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03" r:id="rId2"/>
    <p:sldId id="304" r:id="rId3"/>
  </p:sldIdLst>
  <p:sldSz cx="12192000" cy="6858000"/>
  <p:notesSz cx="6858000" cy="9144000"/>
  <p:embeddedFontLst>
    <p:embeddedFont>
      <p:font typeface="나눔고딕" panose="020D0604000000000000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혜원" initials="최" lastIdx="2" clrIdx="0">
    <p:extLst>
      <p:ext uri="{19B8F6BF-5375-455C-9EA6-DF929625EA0E}">
        <p15:presenceInfo xmlns:p15="http://schemas.microsoft.com/office/powerpoint/2012/main" userId="S::chldovmf@o365.hufs.ac.kr::af40a043-b1e2-41b5-9821-097ddd7589f4" providerId="AD"/>
      </p:ext>
    </p:extLst>
  </p:cmAuthor>
  <p:cmAuthor id="2" name="PKH" initials="P" lastIdx="1" clrIdx="1">
    <p:extLst>
      <p:ext uri="{19B8F6BF-5375-455C-9EA6-DF929625EA0E}">
        <p15:presenceInfo xmlns:p15="http://schemas.microsoft.com/office/powerpoint/2012/main" userId="P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A"/>
    <a:srgbClr val="FFFFFF"/>
    <a:srgbClr val="C7905A"/>
    <a:srgbClr val="8598A4"/>
    <a:srgbClr val="CFD0D1"/>
    <a:srgbClr val="867A6C"/>
    <a:srgbClr val="425059"/>
    <a:srgbClr val="DDBC9C"/>
    <a:srgbClr val="29F3E9"/>
    <a:srgbClr val="584C4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1" autoAdjust="0"/>
    <p:restoredTop sz="95811" autoAdjust="0"/>
  </p:normalViewPr>
  <p:slideViewPr>
    <p:cSldViewPr snapToGrid="0" showGuides="1">
      <p:cViewPr>
        <p:scale>
          <a:sx n="100" d="100"/>
          <a:sy n="100" d="100"/>
        </p:scale>
        <p:origin x="552" y="294"/>
      </p:cViewPr>
      <p:guideLst>
        <p:guide orient="horz" pos="38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103DFE8-72A5-400A-9D85-299BC96AA60F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9C481-D572-4747-A891-2FA4D5DEC8C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19E3C-E884-4FA8-8865-8FF117B0F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B441-7C65-48CA-B385-201F9934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im222ok@hufs.ac.k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A4BF2F-7138-43A0-9C10-B9182E129D62}"/>
              </a:ext>
            </a:extLst>
          </p:cNvPr>
          <p:cNvSpPr/>
          <p:nvPr/>
        </p:nvSpPr>
        <p:spPr>
          <a:xfrm>
            <a:off x="0" y="1272134"/>
            <a:ext cx="12192000" cy="43271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26C7F8-7D69-4AE2-9B80-9F79C81C4D4E}"/>
              </a:ext>
            </a:extLst>
          </p:cNvPr>
          <p:cNvSpPr txBox="1"/>
          <p:nvPr/>
        </p:nvSpPr>
        <p:spPr>
          <a:xfrm>
            <a:off x="2080558" y="516093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b="1" dirty="0">
              <a:solidFill>
                <a:schemeClr val="accent1"/>
              </a:solidFill>
              <a:latin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05E817-7691-4682-A682-FB800DADD2E3}"/>
              </a:ext>
            </a:extLst>
          </p:cNvPr>
          <p:cNvSpPr txBox="1"/>
          <p:nvPr/>
        </p:nvSpPr>
        <p:spPr>
          <a:xfrm>
            <a:off x="2172923" y="492240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b="1" dirty="0">
              <a:solidFill>
                <a:schemeClr val="accent1"/>
              </a:solidFill>
              <a:latin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EC59D-4F63-4617-B2E1-E1D0458A241C}"/>
              </a:ext>
            </a:extLst>
          </p:cNvPr>
          <p:cNvSpPr txBox="1"/>
          <p:nvPr/>
        </p:nvSpPr>
        <p:spPr>
          <a:xfrm>
            <a:off x="1185300" y="1641658"/>
            <a:ext cx="949735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Developer  Profile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Ver 1.0 (2022.08.29)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C0BC3-23B1-4688-BB0B-D3B15824CB06}"/>
              </a:ext>
            </a:extLst>
          </p:cNvPr>
          <p:cNvSpPr/>
          <p:nvPr/>
        </p:nvSpPr>
        <p:spPr>
          <a:xfrm>
            <a:off x="1008000" y="1629573"/>
            <a:ext cx="72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1303B-F108-4871-98AE-9CBAA7B1791E}"/>
              </a:ext>
            </a:extLst>
          </p:cNvPr>
          <p:cNvSpPr/>
          <p:nvPr/>
        </p:nvSpPr>
        <p:spPr>
          <a:xfrm>
            <a:off x="9794631" y="6558104"/>
            <a:ext cx="2303584" cy="253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B50B78-5C74-4127-9A16-F45B6B35E249}"/>
              </a:ext>
            </a:extLst>
          </p:cNvPr>
          <p:cNvGrpSpPr/>
          <p:nvPr/>
        </p:nvGrpSpPr>
        <p:grpSpPr>
          <a:xfrm>
            <a:off x="8298093" y="3700800"/>
            <a:ext cx="3441968" cy="1008854"/>
            <a:chOff x="8073647" y="3512848"/>
            <a:chExt cx="3441968" cy="100885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FBBE7B-E8C2-479B-87DF-92035835481E}"/>
                </a:ext>
              </a:extLst>
            </p:cNvPr>
            <p:cNvSpPr/>
            <p:nvPr/>
          </p:nvSpPr>
          <p:spPr>
            <a:xfrm rot="5400000">
              <a:off x="9753319" y="2450278"/>
              <a:ext cx="45719" cy="30614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FAA460-6732-48CE-9E3A-4BF550FD747A}"/>
                </a:ext>
              </a:extLst>
            </p:cNvPr>
            <p:cNvSpPr txBox="1"/>
            <p:nvPr/>
          </p:nvSpPr>
          <p:spPr>
            <a:xfrm>
              <a:off x="8073647" y="3512848"/>
              <a:ext cx="344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주니어 개발자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867EC6-28FD-4E59-832E-B1631B1CAFCF}"/>
                </a:ext>
              </a:extLst>
            </p:cNvPr>
            <p:cNvSpPr txBox="1"/>
            <p:nvPr/>
          </p:nvSpPr>
          <p:spPr>
            <a:xfrm>
              <a:off x="8073647" y="4152370"/>
              <a:ext cx="344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박 예서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67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87FCB-6A5D-8E42-78AB-5FFCA78CA02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26171-7FBB-CBF4-29EE-192C3D9FA789}"/>
              </a:ext>
            </a:extLst>
          </p:cNvPr>
          <p:cNvSpPr txBox="1"/>
          <p:nvPr/>
        </p:nvSpPr>
        <p:spPr>
          <a:xfrm>
            <a:off x="615459" y="155299"/>
            <a:ext cx="518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1. About Me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42651D-75AE-95C4-1E67-0C3A2C0A44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0" y="1359877"/>
            <a:ext cx="2734410" cy="27344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CE670B-E05A-F6B1-631D-CC9B2A3ACA29}"/>
              </a:ext>
            </a:extLst>
          </p:cNvPr>
          <p:cNvSpPr/>
          <p:nvPr/>
        </p:nvSpPr>
        <p:spPr>
          <a:xfrm>
            <a:off x="615459" y="4391178"/>
            <a:ext cx="2736000" cy="74953"/>
          </a:xfrm>
          <a:prstGeom prst="rect">
            <a:avLst/>
          </a:prstGeom>
          <a:solidFill>
            <a:srgbClr val="867A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17EAFDB-3B43-A631-A096-612686AA3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54539"/>
              </p:ext>
            </p:extLst>
          </p:nvPr>
        </p:nvGraphicFramePr>
        <p:xfrm>
          <a:off x="615459" y="4760613"/>
          <a:ext cx="2734411" cy="155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64">
                  <a:extLst>
                    <a:ext uri="{9D8B030D-6E8A-4147-A177-3AD203B41FA5}">
                      <a16:colId xmlns:a16="http://schemas.microsoft.com/office/drawing/2014/main" val="3246179391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3424750301"/>
                    </a:ext>
                  </a:extLst>
                </a:gridCol>
              </a:tblGrid>
              <a:tr h="23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Name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박 예서 </a:t>
                      </a:r>
                      <a:r>
                        <a:rPr lang="en-US" altLang="ko-KR" sz="900" dirty="0">
                          <a:latin typeface="+mn-lt"/>
                        </a:rPr>
                        <a:t>/ </a:t>
                      </a:r>
                      <a:r>
                        <a:rPr lang="ko-KR" altLang="en-US" sz="900" dirty="0">
                          <a:latin typeface="+mn-lt"/>
                        </a:rPr>
                        <a:t>朴 藝書 </a:t>
                      </a:r>
                      <a:r>
                        <a:rPr lang="en-US" altLang="ko-KR" sz="900" dirty="0">
                          <a:latin typeface="+mn-lt"/>
                        </a:rPr>
                        <a:t>/ Park yeaseo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3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Birth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98.12.08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435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E-mail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  <a:hlinkClick r:id="rId3"/>
                        </a:rPr>
                        <a:t>lim222ok@hufs.ac.kr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6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Phone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010-7939-0170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08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Education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+mn-lt"/>
                        </a:rPr>
                        <a:t>Hankuk</a:t>
                      </a:r>
                      <a:r>
                        <a:rPr lang="en-US" altLang="ko-KR" sz="900" dirty="0">
                          <a:latin typeface="+mn-lt"/>
                        </a:rPr>
                        <a:t> University of Foreign Language</a:t>
                      </a:r>
                      <a:br>
                        <a:rPr lang="en-US" altLang="ko-KR" sz="900" dirty="0">
                          <a:latin typeface="+mn-lt"/>
                        </a:rPr>
                      </a:br>
                      <a:r>
                        <a:rPr lang="en-US" altLang="ko-KR" sz="900" dirty="0">
                          <a:latin typeface="+mn-lt"/>
                        </a:rPr>
                        <a:t>/ Bachelor of Industrial Management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927369"/>
                  </a:ext>
                </a:extLst>
              </a:tr>
            </a:tbl>
          </a:graphicData>
        </a:graphic>
      </p:graphicFrame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F3C9DEB0-102B-79F8-ED37-865478494E4E}"/>
              </a:ext>
            </a:extLst>
          </p:cNvPr>
          <p:cNvSpPr/>
          <p:nvPr/>
        </p:nvSpPr>
        <p:spPr>
          <a:xfrm>
            <a:off x="3637258" y="2236084"/>
            <a:ext cx="3932919" cy="314152"/>
          </a:xfrm>
          <a:prstGeom prst="chevron">
            <a:avLst/>
          </a:prstGeom>
          <a:solidFill>
            <a:schemeClr val="accent1"/>
          </a:solidFill>
          <a:ln w="28575">
            <a:solidFill>
              <a:srgbClr val="867A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DBC9C"/>
                </a:solidFill>
                <a:latin typeface="나눔고딕" panose="020D0604000000000000" pitchFamily="50" charset="-127"/>
              </a:rPr>
              <a:t>Certificate</a:t>
            </a:r>
            <a:endParaRPr lang="ko-KR" altLang="en-US" dirty="0">
              <a:solidFill>
                <a:srgbClr val="DDBC9C"/>
              </a:solidFill>
              <a:latin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5B914-9321-2437-9D09-00D1501DD48C}"/>
              </a:ext>
            </a:extLst>
          </p:cNvPr>
          <p:cNvSpPr txBox="1"/>
          <p:nvPr/>
        </p:nvSpPr>
        <p:spPr>
          <a:xfrm>
            <a:off x="3747161" y="2837358"/>
            <a:ext cx="3713112" cy="1219565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전산 회계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급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한국사 검정 능력시험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급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정보 처리기사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빅데이터 분석기사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토익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890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B59A5585-09E5-EA25-4880-2A1627500974}"/>
              </a:ext>
            </a:extLst>
          </p:cNvPr>
          <p:cNvSpPr/>
          <p:nvPr/>
        </p:nvSpPr>
        <p:spPr>
          <a:xfrm>
            <a:off x="7643621" y="2236084"/>
            <a:ext cx="3932919" cy="314152"/>
          </a:xfrm>
          <a:prstGeom prst="chevron">
            <a:avLst/>
          </a:prstGeom>
          <a:solidFill>
            <a:schemeClr val="accent1"/>
          </a:solidFill>
          <a:ln w="28575">
            <a:solidFill>
              <a:srgbClr val="867A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DBC9C"/>
                </a:solidFill>
                <a:latin typeface="나눔고딕" panose="020D0604000000000000" pitchFamily="50" charset="-127"/>
              </a:rPr>
              <a:t>Experience</a:t>
            </a:r>
            <a:endParaRPr lang="ko-KR" altLang="en-US" dirty="0">
              <a:solidFill>
                <a:srgbClr val="DDBC9C"/>
              </a:solidFill>
              <a:latin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1BEC12-CB62-E140-4488-FE99DA795768}"/>
              </a:ext>
            </a:extLst>
          </p:cNvPr>
          <p:cNvSpPr txBox="1"/>
          <p:nvPr/>
        </p:nvSpPr>
        <p:spPr>
          <a:xfrm>
            <a:off x="7753524" y="2837357"/>
            <a:ext cx="3713112" cy="1219565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2022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년 동계 학술 대회 ─ 캡스톤 디자인 경진 대회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/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최우수 수상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특허 출원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/>
              <a:t>산학 연계 프로젝트를 위한 연구자 매칭 장치</a:t>
            </a:r>
            <a:r>
              <a:rPr lang="en-US" altLang="ko-KR" sz="1000" dirty="0"/>
              <a:t>, </a:t>
            </a:r>
            <a:r>
              <a:rPr lang="ko-KR" altLang="en-US" sz="1000" dirty="0"/>
              <a:t>매칭 방법 및 컴퓨터 프로그램</a:t>
            </a: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한국 외국어 대학교 학부 연구생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진행중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58B11C-689B-4E41-3F9A-9EC416ED355F}"/>
              </a:ext>
            </a:extLst>
          </p:cNvPr>
          <p:cNvSpPr/>
          <p:nvPr/>
        </p:nvSpPr>
        <p:spPr>
          <a:xfrm>
            <a:off x="3637258" y="1389184"/>
            <a:ext cx="7939282" cy="606669"/>
          </a:xfrm>
          <a:prstGeom prst="rect">
            <a:avLst/>
          </a:prstGeom>
          <a:ln w="28575">
            <a:solidFill>
              <a:srgbClr val="867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DBC9C"/>
                </a:solidFill>
                <a:latin typeface="나눔고딕" panose="020D0604000000000000" pitchFamily="50" charset="-127"/>
              </a:rPr>
              <a:t>Motto</a:t>
            </a:r>
          </a:p>
          <a:p>
            <a:pPr algn="ctr"/>
            <a:r>
              <a:rPr lang="ko-KR" altLang="en-US" dirty="0">
                <a:solidFill>
                  <a:srgbClr val="DDBC9C"/>
                </a:solidFill>
                <a:latin typeface="나눔고딕" panose="020D0604000000000000" pitchFamily="50" charset="-127"/>
              </a:rPr>
              <a:t>자신이 자신의 삶의 주인이 되지 않으면 타인이 자신의 삶의 주인이 된다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BBF0BD-BC7A-F29F-1DF5-5262F1C6150E}"/>
              </a:ext>
            </a:extLst>
          </p:cNvPr>
          <p:cNvSpPr/>
          <p:nvPr/>
        </p:nvSpPr>
        <p:spPr>
          <a:xfrm>
            <a:off x="3720872" y="4391177"/>
            <a:ext cx="7829379" cy="74953"/>
          </a:xfrm>
          <a:prstGeom prst="rect">
            <a:avLst/>
          </a:prstGeom>
          <a:solidFill>
            <a:srgbClr val="867A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9D7DE4-98BA-4ECE-CBAD-FEC4896E6F84}"/>
              </a:ext>
            </a:extLst>
          </p:cNvPr>
          <p:cNvSpPr/>
          <p:nvPr/>
        </p:nvSpPr>
        <p:spPr>
          <a:xfrm>
            <a:off x="328072" y="1073175"/>
            <a:ext cx="828000" cy="82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pic>
        <p:nvPicPr>
          <p:cNvPr id="18" name="그래픽 17" descr="랩톱 단색으로 채워진">
            <a:extLst>
              <a:ext uri="{FF2B5EF4-FFF2-40B4-BE49-F238E27FC236}">
                <a16:creationId xmlns:a16="http://schemas.microsoft.com/office/drawing/2014/main" id="{DD661B9A-0AB9-DA2A-B870-214760A7F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108" y="1185211"/>
            <a:ext cx="603928" cy="603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CFA1A6-65AB-9DF5-F10B-1CAFA2803896}"/>
              </a:ext>
            </a:extLst>
          </p:cNvPr>
          <p:cNvSpPr txBox="1"/>
          <p:nvPr/>
        </p:nvSpPr>
        <p:spPr>
          <a:xfrm>
            <a:off x="3747161" y="4798739"/>
            <a:ext cx="2308467" cy="307777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DDBC9C"/>
                </a:solidFill>
                <a:latin typeface="나눔고딕" panose="020D0604000000000000" pitchFamily="50" charset="-127"/>
              </a:rPr>
              <a:t>Skills</a:t>
            </a:r>
            <a:endParaRPr lang="ko-KR" altLang="en-US" sz="1400" b="1" dirty="0">
              <a:solidFill>
                <a:srgbClr val="DDBC9C"/>
              </a:solidFill>
              <a:latin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46AA81-D6D2-7C09-5A26-5985CB7C3B65}"/>
              </a:ext>
            </a:extLst>
          </p:cNvPr>
          <p:cNvSpPr/>
          <p:nvPr/>
        </p:nvSpPr>
        <p:spPr>
          <a:xfrm>
            <a:off x="3747161" y="5106517"/>
            <a:ext cx="3444948" cy="1127230"/>
          </a:xfrm>
          <a:prstGeom prst="rect">
            <a:avLst/>
          </a:prstGeom>
          <a:noFill/>
          <a:ln w="76200">
            <a:solidFill>
              <a:srgbClr val="425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72000" bIns="108000" rtlCol="0" anchor="t">
            <a:no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Python(scikit-learn,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Numpy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, Pandas, Tensor-flow, SciPy, beautiful soup, Selenium)</a:t>
            </a: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─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NLP / Django /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웹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크롤링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 가능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Java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─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Spring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Android Studio </a:t>
            </a:r>
          </a:p>
        </p:txBody>
      </p:sp>
      <p:graphicFrame>
        <p:nvGraphicFramePr>
          <p:cNvPr id="24" name="표 22">
            <a:extLst>
              <a:ext uri="{FF2B5EF4-FFF2-40B4-BE49-F238E27FC236}">
                <a16:creationId xmlns:a16="http://schemas.microsoft.com/office/drawing/2014/main" id="{FAC2AF0B-A487-A7AC-0FC3-8BF94B081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7932"/>
              </p:ext>
            </p:extLst>
          </p:nvPr>
        </p:nvGraphicFramePr>
        <p:xfrm>
          <a:off x="7753524" y="5106516"/>
          <a:ext cx="3713112" cy="110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76">
                  <a:extLst>
                    <a:ext uri="{9D8B030D-6E8A-4147-A177-3AD203B41FA5}">
                      <a16:colId xmlns:a16="http://schemas.microsoft.com/office/drawing/2014/main" val="2788350610"/>
                    </a:ext>
                  </a:extLst>
                </a:gridCol>
                <a:gridCol w="2732436">
                  <a:extLst>
                    <a:ext uri="{9D8B030D-6E8A-4147-A177-3AD203B41FA5}">
                      <a16:colId xmlns:a16="http://schemas.microsoft.com/office/drawing/2014/main" val="180062013"/>
                    </a:ext>
                  </a:extLst>
                </a:gridCol>
              </a:tblGrid>
              <a:tr h="211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Labtop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604000101010101" pitchFamily="18" charset="-127"/>
                        </a:rPr>
                        <a:t>Samsung 530U3C/530U4C</a:t>
                      </a:r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099562"/>
                  </a:ext>
                </a:extLst>
              </a:tr>
              <a:tr h="211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Tablet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604000101010101" pitchFamily="18" charset="-127"/>
                        </a:rPr>
                        <a:t>Galaxy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604000101010101" pitchFamily="18" charset="-127"/>
                        </a:rPr>
                        <a:t>Note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604000101010101" pitchFamily="18" charset="-127"/>
                        </a:rPr>
                        <a:t>10.0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604000101010101" pitchFamily="18" charset="-127"/>
                        </a:rPr>
                        <a:t>─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604000101010101" pitchFamily="18" charset="-127"/>
                        </a:rPr>
                        <a:t>2014 Edition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31661"/>
                  </a:ext>
                </a:extLst>
              </a:tr>
              <a:tr h="211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Desktop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조립형 </a:t>
                      </a:r>
                      <a:r>
                        <a:rPr lang="en-US" altLang="ko-KR" sz="1200" dirty="0"/>
                        <a:t>PC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95303"/>
                  </a:ext>
                </a:extLst>
              </a:tr>
              <a:tr h="286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Cell phone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Galaxy S8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721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B264961-D932-E6B2-E9A1-803EBF886B89}"/>
              </a:ext>
            </a:extLst>
          </p:cNvPr>
          <p:cNvSpPr txBox="1"/>
          <p:nvPr/>
        </p:nvSpPr>
        <p:spPr>
          <a:xfrm>
            <a:off x="7753524" y="4760613"/>
            <a:ext cx="2308467" cy="307777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DDBC9C"/>
                </a:solidFill>
                <a:latin typeface="나눔고딕" panose="020D0604000000000000" pitchFamily="50" charset="-127"/>
              </a:rPr>
              <a:t>Device</a:t>
            </a:r>
            <a:endParaRPr lang="ko-KR" altLang="en-US" sz="1400" b="1" dirty="0">
              <a:solidFill>
                <a:srgbClr val="DDBC9C"/>
              </a:solidFill>
              <a:latin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4F3294-D5EB-7DA4-3B26-A685D4DA48F4}"/>
              </a:ext>
            </a:extLst>
          </p:cNvPr>
          <p:cNvSpPr/>
          <p:nvPr/>
        </p:nvSpPr>
        <p:spPr>
          <a:xfrm>
            <a:off x="7753524" y="5097628"/>
            <a:ext cx="3713112" cy="1127230"/>
          </a:xfrm>
          <a:prstGeom prst="rect">
            <a:avLst/>
          </a:prstGeom>
          <a:noFill/>
          <a:ln w="76200">
            <a:solidFill>
              <a:srgbClr val="425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72000" bIns="108000" rtlCol="0" anchor="t">
            <a:noAutofit/>
          </a:bodyPr>
          <a:lstStyle/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03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18316</TotalTime>
  <Words>166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나눔고딕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Park yeaseo</cp:lastModifiedBy>
  <cp:revision>906</cp:revision>
  <dcterms:created xsi:type="dcterms:W3CDTF">2020-05-25T00:38:46Z</dcterms:created>
  <dcterms:modified xsi:type="dcterms:W3CDTF">2022-08-29T04:53:48Z</dcterms:modified>
</cp:coreProperties>
</file>