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0696575" cy="7562850" type="screen4x3"/>
  <p:notesSz cx="7562850" cy="10696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4" Type="http://schemas.openxmlformats.org/officeDocument/2006/relationships/image" Target="../media/image18.png"/><Relationship Id="rId15" Type="http://schemas.openxmlformats.org/officeDocument/2006/relationships/image" Target="../media/image19.png"/><Relationship Id="rId16" Type="http://schemas.openxmlformats.org/officeDocument/2006/relationships/image" Target="../media/image20.png"/><Relationship Id="rId17" Type="http://schemas.openxmlformats.org/officeDocument/2006/relationships/image" Target="../media/image21.png"/><Relationship Id="rId18" Type="http://schemas.openxmlformats.org/officeDocument/2006/relationships/image" Target="../media/image22.png"/><Relationship Id="rId19" Type="http://schemas.openxmlformats.org/officeDocument/2006/relationships/image" Target="../media/image2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8E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529590" y="-194882"/>
            <a:ext cx="6127039" cy="748399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55310" y="-1046382"/>
            <a:ext cx="9331637" cy="1145210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2279" y="5593597"/>
            <a:ext cx="2551078" cy="39444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05700" y="6051461"/>
            <a:ext cx="9283837" cy="72174"/>
            <a:chOff x="705700" y="6051461"/>
            <a:chExt cx="9283837" cy="7217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5700" y="6051461"/>
              <a:ext cx="9283837" cy="7217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814919" y="-144359"/>
            <a:ext cx="4077160" cy="753993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8E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2279" y="1184750"/>
            <a:ext cx="2283944" cy="44298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05700" y="1642611"/>
            <a:ext cx="9283837" cy="72174"/>
            <a:chOff x="705700" y="1642611"/>
            <a:chExt cx="9283837" cy="7217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5700" y="1642611"/>
              <a:ext cx="9283837" cy="7217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05700" y="2254502"/>
            <a:ext cx="2145289" cy="2145289"/>
            <a:chOff x="705700" y="2254502"/>
            <a:chExt cx="2145289" cy="214528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5700" y="2254502"/>
              <a:ext cx="2145289" cy="214528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49758" y="2192110"/>
            <a:ext cx="598674" cy="35650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068438" y="2530665"/>
            <a:ext cx="6934187" cy="43288"/>
            <a:chOff x="3068438" y="2530665"/>
            <a:chExt cx="6934187" cy="4328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68438" y="2530665"/>
              <a:ext cx="6934187" cy="43288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054214" y="2767252"/>
            <a:ext cx="3696325" cy="1546687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87017" y="4708796"/>
            <a:ext cx="434874" cy="35650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05700" y="5047349"/>
            <a:ext cx="3047297" cy="43288"/>
            <a:chOff x="705700" y="5047349"/>
            <a:chExt cx="3047297" cy="4328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05700" y="5047349"/>
              <a:ext cx="3047297" cy="43288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73896" y="5250947"/>
            <a:ext cx="324649" cy="150117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08605" y="5250947"/>
            <a:ext cx="635858" cy="1546687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125377" y="4708796"/>
            <a:ext cx="434874" cy="35650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151278" y="5047349"/>
            <a:ext cx="3047297" cy="43288"/>
            <a:chOff x="4151278" y="5047349"/>
            <a:chExt cx="3047297" cy="4328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151278" y="5047349"/>
              <a:ext cx="3047297" cy="43288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571796" y="4700748"/>
            <a:ext cx="434874" cy="35650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7619675" y="5039295"/>
            <a:ext cx="2391004" cy="43288"/>
            <a:chOff x="7619675" y="5039295"/>
            <a:chExt cx="2391004" cy="43288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619675" y="5039295"/>
              <a:ext cx="2391004" cy="43288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072997" y="5250947"/>
            <a:ext cx="362563" cy="1546687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566728" y="5250948"/>
            <a:ext cx="324649" cy="1501172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4120309" y="5250947"/>
            <a:ext cx="324649" cy="1501172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4655014" y="5250947"/>
            <a:ext cx="1153572" cy="155597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8E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652139" y="-194882"/>
            <a:ext cx="6351745" cy="859118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92997" y="-1046380"/>
            <a:ext cx="10241191" cy="1144871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70631" y="-144359"/>
            <a:ext cx="5657654" cy="8480178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2279" y="5593597"/>
            <a:ext cx="1225059" cy="38184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05700" y="6051461"/>
            <a:ext cx="9283837" cy="72174"/>
            <a:chOff x="705700" y="6051461"/>
            <a:chExt cx="9283837" cy="7217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5700" y="6051461"/>
              <a:ext cx="9283837" cy="721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2022-08-29T14:50:16Z</dcterms:created>
  <dcterms:modified xsi:type="dcterms:W3CDTF">2022-08-29T14:50:16Z</dcterms:modified>
</cp:coreProperties>
</file>