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6B9068-3AA6-4FD4-BFCC-F2028682B6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59C1E5-E785-4558-8916-D8C74F1C40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C28DA1-876E-47E3-8390-070E6B7DD4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DBA45-5ABB-472E-B48E-B2B9AA4C35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12309C-ACFE-4FE5-A23A-84A0D5ADEC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D29071-461E-4759-BC22-5F7AB636EB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EBCA58-35AC-4375-8773-58DBC722A0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572C31-F0CA-4C38-9752-C110CE0E7E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3F784D-CB70-4343-80A6-8CB5528B23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0EAB36-5842-415C-803A-CBB7EF9465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DA6041-39E1-4DF0-AB63-034CE2983E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E236ED-3A1D-41EA-98CD-05F846A577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78A7686-B614-427C-B874-35266B6047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자기소개서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Hello world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소개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이름 </a:t>
            </a:r>
            <a:r>
              <a:rPr b="0" lang="en-US" sz="3200" spc="-1" strike="noStrike">
                <a:latin typeface="Arial"/>
              </a:rPr>
              <a:t>: </a:t>
            </a:r>
            <a:r>
              <a:rPr b="0" lang="zh-CN" sz="3200" spc="-1" strike="noStrike">
                <a:latin typeface="Arial"/>
              </a:rPr>
              <a:t>김효빈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나이 </a:t>
            </a:r>
            <a:r>
              <a:rPr b="0" lang="en-US" sz="3200" spc="-1" strike="noStrike">
                <a:latin typeface="Arial"/>
              </a:rPr>
              <a:t>:  32</a:t>
            </a:r>
            <a:r>
              <a:rPr b="0" lang="zh-CN" sz="3200" spc="-1" strike="noStrike">
                <a:latin typeface="Arial"/>
              </a:rPr>
              <a:t>살</a:t>
            </a:r>
            <a:r>
              <a:rPr b="0" lang="en-US" sz="3200" spc="-1" strike="noStrike">
                <a:latin typeface="Arial"/>
              </a:rPr>
              <a:t>(1991</a:t>
            </a:r>
            <a:r>
              <a:rPr b="0" lang="zh-CN" sz="3200" spc="-1" strike="noStrike">
                <a:latin typeface="Arial"/>
              </a:rPr>
              <a:t>년생</a:t>
            </a:r>
            <a:r>
              <a:rPr b="0" lang="en-US" sz="3200" spc="-1" strike="noStrike"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학과 </a:t>
            </a:r>
            <a:r>
              <a:rPr b="0" lang="en-US" sz="3200" spc="-1" strike="noStrike">
                <a:latin typeface="Arial"/>
              </a:rPr>
              <a:t>: </a:t>
            </a:r>
            <a:r>
              <a:rPr b="0" lang="zh-CN" sz="3200" spc="-1" strike="noStrike">
                <a:latin typeface="Arial"/>
              </a:rPr>
              <a:t>호텔경영학과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자기소개글 </a:t>
            </a:r>
            <a:r>
              <a:rPr b="0" lang="en-US" sz="3200" spc="-1" strike="noStrike">
                <a:latin typeface="Arial"/>
              </a:rPr>
              <a:t>: </a:t>
            </a:r>
            <a:r>
              <a:rPr b="0" lang="zh-CN" sz="3200" spc="-1" strike="noStrike">
                <a:latin typeface="Arial"/>
              </a:rPr>
              <a:t>안녕하세요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특이사항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</a:t>
            </a:r>
            <a:r>
              <a:rPr b="0" lang="zh-CN" sz="3200" spc="-1" strike="noStrike">
                <a:latin typeface="Arial"/>
              </a:rPr>
              <a:t>년전 비전공 국비지원으로 프로그래밍 처음 배움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파이썬 라이브러리를 통한 인공지능 개발 및 클라우스 플랫폼 개발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웹개발 </a:t>
            </a:r>
            <a:r>
              <a:rPr b="0" lang="en-US" sz="3200" spc="-1" strike="noStrike">
                <a:latin typeface="Arial"/>
              </a:rPr>
              <a:t>(</a:t>
            </a:r>
            <a:r>
              <a:rPr b="0" lang="zh-CN" sz="3200" spc="-1" strike="noStrike">
                <a:latin typeface="Arial"/>
              </a:rPr>
              <a:t>프론트</a:t>
            </a:r>
            <a:r>
              <a:rPr b="0" lang="en-US" sz="3200" spc="-1" strike="noStrike">
                <a:latin typeface="Arial"/>
              </a:rPr>
              <a:t>/</a:t>
            </a:r>
            <a:r>
              <a:rPr b="0" lang="zh-CN" sz="3200" spc="-1" strike="noStrike">
                <a:latin typeface="Arial"/>
              </a:rPr>
              <a:t>백</a:t>
            </a:r>
            <a:r>
              <a:rPr b="0" lang="en-US" sz="3200" spc="-1" strike="noStrike">
                <a:latin typeface="Arial"/>
              </a:rPr>
              <a:t>) </a:t>
            </a:r>
            <a:r>
              <a:rPr b="0" lang="zh-CN" sz="3200" spc="-1" strike="noStrike">
                <a:latin typeface="Arial"/>
              </a:rPr>
              <a:t>경험이 없어서 국비지원으로 멀티캠퍼스 교육중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2022-08-29T16:49:55Z</dcterms:created>
  <dc:creator/>
  <dc:description/>
  <dc:language>en-US</dc:language>
  <cp:lastModifiedBy/>
  <dcterms:modified xsi:type="dcterms:W3CDTF">2022-08-29T16:55:19Z</dcterms:modified>
  <cp:revision>1</cp:revision>
  <dc:subject/>
  <dc:title/>
</cp:coreProperties>
</file>