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6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1A21FB-6C08-4377-9897-06546BB16787}" v="56" dt="2022-08-29T07:55:30.061"/>
    <p1510:client id="{391924DE-F59C-4177-B39D-394F6A46E0CB}" v="113" dt="2022-08-29T05:09:37.881"/>
    <p1510:client id="{9115D0FE-9C2E-4CA7-AC9A-5305E440A3F4}" v="1" dt="2022-08-29T08:00:21.173"/>
    <p1510:client id="{BBC0F2B4-65DA-4A24-90A3-A8FC4DE9F256}" v="311" dt="2022-08-29T04:34:44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7EEC2A-61EF-4938-8F2C-A0B8A0ABFB4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D0608C06-58C4-4D76-AA43-C291524CE454}">
      <dgm:prSet phldrT="[텍스트]" phldr="0"/>
      <dgm:spPr/>
      <dgm:t>
        <a:bodyPr/>
        <a:lstStyle/>
        <a:p>
          <a:pPr rtl="0" latinLnBrk="1"/>
          <a:r>
            <a:rPr lang="ko-KR" altLang="en-US" dirty="0">
              <a:latin typeface="Microsoft GothicNeo"/>
            </a:rPr>
            <a:t>개발 기술</a:t>
          </a:r>
          <a:endParaRPr lang="ko-KR" altLang="en-US" dirty="0"/>
        </a:p>
      </dgm:t>
    </dgm:pt>
    <dgm:pt modelId="{330BB2A5-B997-4966-878F-7820CF6A6D56}" type="parTrans" cxnId="{9A8F0CD1-7A92-4A48-A180-19AA3FA54022}">
      <dgm:prSet/>
      <dgm:spPr/>
      <dgm:t>
        <a:bodyPr/>
        <a:lstStyle/>
        <a:p>
          <a:pPr latinLnBrk="1"/>
          <a:endParaRPr lang="ko-KR" altLang="en-US"/>
        </a:p>
      </dgm:t>
    </dgm:pt>
    <dgm:pt modelId="{178B95E5-8FAF-485B-8D4E-267DEF042EA2}" type="sibTrans" cxnId="{9A8F0CD1-7A92-4A48-A180-19AA3FA54022}">
      <dgm:prSet/>
      <dgm:spPr/>
      <dgm:t>
        <a:bodyPr/>
        <a:lstStyle/>
        <a:p>
          <a:pPr latinLnBrk="1"/>
          <a:endParaRPr lang="ko-KR" altLang="en-US"/>
        </a:p>
      </dgm:t>
    </dgm:pt>
    <dgm:pt modelId="{504D7BCB-3292-4453-AA8D-0E9D5DEE0676}">
      <dgm:prSet phldrT="[텍스트]" phldr="0"/>
      <dgm:spPr/>
      <dgm:t>
        <a:bodyPr/>
        <a:lstStyle/>
        <a:p>
          <a:pPr latinLnBrk="1"/>
          <a:r>
            <a:rPr lang="ko-KR" altLang="en-US" dirty="0">
              <a:latin typeface="Microsoft GothicNeo"/>
            </a:rPr>
            <a:t>협업능력</a:t>
          </a:r>
          <a:endParaRPr lang="ko-KR" altLang="en-US" dirty="0"/>
        </a:p>
      </dgm:t>
    </dgm:pt>
    <dgm:pt modelId="{0067E72F-CE1F-42D6-93E3-C8B8FC6741FE}" type="parTrans" cxnId="{0E265D83-C27B-4AAF-9A00-D83EFBCF9F8B}">
      <dgm:prSet/>
      <dgm:spPr/>
      <dgm:t>
        <a:bodyPr/>
        <a:lstStyle/>
        <a:p>
          <a:pPr latinLnBrk="1"/>
          <a:endParaRPr lang="ko-KR" altLang="en-US"/>
        </a:p>
      </dgm:t>
    </dgm:pt>
    <dgm:pt modelId="{78A627E8-6497-4684-91ED-8F3C20A84E22}" type="sibTrans" cxnId="{0E265D83-C27B-4AAF-9A00-D83EFBCF9F8B}">
      <dgm:prSet/>
      <dgm:spPr/>
      <dgm:t>
        <a:bodyPr/>
        <a:lstStyle/>
        <a:p>
          <a:pPr latinLnBrk="1"/>
          <a:endParaRPr lang="ko-KR" altLang="en-US"/>
        </a:p>
      </dgm:t>
    </dgm:pt>
    <dgm:pt modelId="{7DEEA12C-E4C6-463B-A25B-4E07DE2AF96F}">
      <dgm:prSet phldrT="[텍스트]" phldr="0"/>
      <dgm:spPr/>
      <dgm:t>
        <a:bodyPr/>
        <a:lstStyle/>
        <a:p>
          <a:pPr rtl="0" latinLnBrk="1"/>
          <a:r>
            <a:rPr lang="ko-KR" altLang="en-US" dirty="0">
              <a:latin typeface="Microsoft GothicNeo"/>
            </a:rPr>
            <a:t>프로젝트경험</a:t>
          </a:r>
          <a:endParaRPr lang="ko-KR" altLang="en-US" dirty="0"/>
        </a:p>
      </dgm:t>
    </dgm:pt>
    <dgm:pt modelId="{3BFC940D-3F29-4C0B-846C-91DC3C10DBED}" type="parTrans" cxnId="{354CDAA6-C2BD-461B-A448-D85CAA6F7DB2}">
      <dgm:prSet/>
      <dgm:spPr/>
      <dgm:t>
        <a:bodyPr/>
        <a:lstStyle/>
        <a:p>
          <a:pPr latinLnBrk="1"/>
          <a:endParaRPr lang="ko-KR" altLang="en-US"/>
        </a:p>
      </dgm:t>
    </dgm:pt>
    <dgm:pt modelId="{68CCE791-1A15-4AFF-90E8-8221E0ECB936}" type="sibTrans" cxnId="{354CDAA6-C2BD-461B-A448-D85CAA6F7DB2}">
      <dgm:prSet/>
      <dgm:spPr/>
      <dgm:t>
        <a:bodyPr/>
        <a:lstStyle/>
        <a:p>
          <a:pPr latinLnBrk="1"/>
          <a:endParaRPr lang="ko-KR" altLang="en-US"/>
        </a:p>
      </dgm:t>
    </dgm:pt>
    <dgm:pt modelId="{9D1779E5-727D-4A30-BBC7-4E27946CA368}">
      <dgm:prSet phldrT="[텍스트]" phldr="0"/>
      <dgm:spPr/>
      <dgm:t>
        <a:bodyPr/>
        <a:lstStyle/>
        <a:p>
          <a:pPr latinLnBrk="1"/>
          <a:r>
            <a:rPr lang="ko-KR" altLang="en-US" dirty="0">
              <a:latin typeface="Microsoft GothicNeo"/>
            </a:rPr>
            <a:t>취업</a:t>
          </a:r>
          <a:endParaRPr lang="ko-KR" altLang="en-US" dirty="0"/>
        </a:p>
      </dgm:t>
    </dgm:pt>
    <dgm:pt modelId="{12FE3E7B-49F0-4BA6-A73E-EF462D7B310A}" type="parTrans" cxnId="{16E37AF8-24B0-4FF1-8D71-2949AD08BC10}">
      <dgm:prSet/>
      <dgm:spPr/>
      <dgm:t>
        <a:bodyPr/>
        <a:lstStyle/>
        <a:p>
          <a:pPr latinLnBrk="1"/>
          <a:endParaRPr lang="ko-KR" altLang="en-US"/>
        </a:p>
      </dgm:t>
    </dgm:pt>
    <dgm:pt modelId="{B35EF862-5F2A-4299-80B8-AB348586FAAF}" type="sibTrans" cxnId="{16E37AF8-24B0-4FF1-8D71-2949AD08BC10}">
      <dgm:prSet/>
      <dgm:spPr/>
      <dgm:t>
        <a:bodyPr/>
        <a:lstStyle/>
        <a:p>
          <a:pPr latinLnBrk="1"/>
          <a:endParaRPr lang="ko-KR" altLang="en-US"/>
        </a:p>
      </dgm:t>
    </dgm:pt>
    <dgm:pt modelId="{A55105C6-6A1E-4AF4-802A-348BA5661BE5}" type="pres">
      <dgm:prSet presAssocID="{AA7EEC2A-61EF-4938-8F2C-A0B8A0ABFB4C}" presName="outerComposite" presStyleCnt="0">
        <dgm:presLayoutVars>
          <dgm:chMax val="5"/>
          <dgm:dir/>
          <dgm:resizeHandles val="exact"/>
        </dgm:presLayoutVars>
      </dgm:prSet>
      <dgm:spPr/>
    </dgm:pt>
    <dgm:pt modelId="{C93AF603-4CF3-4206-BCE6-F29FC3DBEB77}" type="pres">
      <dgm:prSet presAssocID="{AA7EEC2A-61EF-4938-8F2C-A0B8A0ABFB4C}" presName="dummyMaxCanvas" presStyleCnt="0">
        <dgm:presLayoutVars/>
      </dgm:prSet>
      <dgm:spPr/>
    </dgm:pt>
    <dgm:pt modelId="{6DF11CA3-CA21-4558-9AF5-9D89E585B3BA}" type="pres">
      <dgm:prSet presAssocID="{AA7EEC2A-61EF-4938-8F2C-A0B8A0ABFB4C}" presName="FourNodes_1" presStyleLbl="node1" presStyleIdx="0" presStyleCnt="4">
        <dgm:presLayoutVars>
          <dgm:bulletEnabled val="1"/>
        </dgm:presLayoutVars>
      </dgm:prSet>
      <dgm:spPr/>
    </dgm:pt>
    <dgm:pt modelId="{205DC755-0308-435E-B235-77839C1644EE}" type="pres">
      <dgm:prSet presAssocID="{AA7EEC2A-61EF-4938-8F2C-A0B8A0ABFB4C}" presName="FourNodes_2" presStyleLbl="node1" presStyleIdx="1" presStyleCnt="4">
        <dgm:presLayoutVars>
          <dgm:bulletEnabled val="1"/>
        </dgm:presLayoutVars>
      </dgm:prSet>
      <dgm:spPr/>
    </dgm:pt>
    <dgm:pt modelId="{6B39E6F7-2EF0-4DCF-9930-DE6D4FF72C43}" type="pres">
      <dgm:prSet presAssocID="{AA7EEC2A-61EF-4938-8F2C-A0B8A0ABFB4C}" presName="FourNodes_3" presStyleLbl="node1" presStyleIdx="2" presStyleCnt="4">
        <dgm:presLayoutVars>
          <dgm:bulletEnabled val="1"/>
        </dgm:presLayoutVars>
      </dgm:prSet>
      <dgm:spPr/>
    </dgm:pt>
    <dgm:pt modelId="{BFE3DDD9-C44F-440B-BEC6-DF27851C0FBD}" type="pres">
      <dgm:prSet presAssocID="{AA7EEC2A-61EF-4938-8F2C-A0B8A0ABFB4C}" presName="FourNodes_4" presStyleLbl="node1" presStyleIdx="3" presStyleCnt="4">
        <dgm:presLayoutVars>
          <dgm:bulletEnabled val="1"/>
        </dgm:presLayoutVars>
      </dgm:prSet>
      <dgm:spPr/>
    </dgm:pt>
    <dgm:pt modelId="{9DD807A5-BD5A-4C57-8B43-EC50181F95C6}" type="pres">
      <dgm:prSet presAssocID="{AA7EEC2A-61EF-4938-8F2C-A0B8A0ABFB4C}" presName="FourConn_1-2" presStyleLbl="fgAccFollowNode1" presStyleIdx="0" presStyleCnt="3">
        <dgm:presLayoutVars>
          <dgm:bulletEnabled val="1"/>
        </dgm:presLayoutVars>
      </dgm:prSet>
      <dgm:spPr/>
    </dgm:pt>
    <dgm:pt modelId="{269E534A-5D4E-4085-9067-C3249109941A}" type="pres">
      <dgm:prSet presAssocID="{AA7EEC2A-61EF-4938-8F2C-A0B8A0ABFB4C}" presName="FourConn_2-3" presStyleLbl="fgAccFollowNode1" presStyleIdx="1" presStyleCnt="3">
        <dgm:presLayoutVars>
          <dgm:bulletEnabled val="1"/>
        </dgm:presLayoutVars>
      </dgm:prSet>
      <dgm:spPr/>
    </dgm:pt>
    <dgm:pt modelId="{FC74E57E-EC4A-4A95-8E2E-C3CD9815635B}" type="pres">
      <dgm:prSet presAssocID="{AA7EEC2A-61EF-4938-8F2C-A0B8A0ABFB4C}" presName="FourConn_3-4" presStyleLbl="fgAccFollowNode1" presStyleIdx="2" presStyleCnt="3">
        <dgm:presLayoutVars>
          <dgm:bulletEnabled val="1"/>
        </dgm:presLayoutVars>
      </dgm:prSet>
      <dgm:spPr/>
    </dgm:pt>
    <dgm:pt modelId="{94EF6EC0-6AB6-4415-9655-B7570137F84F}" type="pres">
      <dgm:prSet presAssocID="{AA7EEC2A-61EF-4938-8F2C-A0B8A0ABFB4C}" presName="FourNodes_1_text" presStyleLbl="node1" presStyleIdx="3" presStyleCnt="4">
        <dgm:presLayoutVars>
          <dgm:bulletEnabled val="1"/>
        </dgm:presLayoutVars>
      </dgm:prSet>
      <dgm:spPr/>
    </dgm:pt>
    <dgm:pt modelId="{CA23F74E-A614-441A-83C6-A7D354F1DD85}" type="pres">
      <dgm:prSet presAssocID="{AA7EEC2A-61EF-4938-8F2C-A0B8A0ABFB4C}" presName="FourNodes_2_text" presStyleLbl="node1" presStyleIdx="3" presStyleCnt="4">
        <dgm:presLayoutVars>
          <dgm:bulletEnabled val="1"/>
        </dgm:presLayoutVars>
      </dgm:prSet>
      <dgm:spPr/>
    </dgm:pt>
    <dgm:pt modelId="{1AC78EA6-D55D-44EA-A458-1D60F9FDEF34}" type="pres">
      <dgm:prSet presAssocID="{AA7EEC2A-61EF-4938-8F2C-A0B8A0ABFB4C}" presName="FourNodes_3_text" presStyleLbl="node1" presStyleIdx="3" presStyleCnt="4">
        <dgm:presLayoutVars>
          <dgm:bulletEnabled val="1"/>
        </dgm:presLayoutVars>
      </dgm:prSet>
      <dgm:spPr/>
    </dgm:pt>
    <dgm:pt modelId="{E7B89527-38E5-4109-81C1-9BD032E430D3}" type="pres">
      <dgm:prSet presAssocID="{AA7EEC2A-61EF-4938-8F2C-A0B8A0ABFB4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834580A-DAC1-40E1-B1AC-85F1D828579D}" type="presOf" srcId="{9D1779E5-727D-4A30-BBC7-4E27946CA368}" destId="{E7B89527-38E5-4109-81C1-9BD032E430D3}" srcOrd="1" destOrd="0" presId="urn:microsoft.com/office/officeart/2005/8/layout/vProcess5"/>
    <dgm:cxn modelId="{732D8B13-01E4-4F12-AA20-3CB57421DBEC}" type="presOf" srcId="{504D7BCB-3292-4453-AA8D-0E9D5DEE0676}" destId="{205DC755-0308-435E-B235-77839C1644EE}" srcOrd="0" destOrd="0" presId="urn:microsoft.com/office/officeart/2005/8/layout/vProcess5"/>
    <dgm:cxn modelId="{0D45952D-143C-4E26-81AF-54EBF3A198DB}" type="presOf" srcId="{9D1779E5-727D-4A30-BBC7-4E27946CA368}" destId="{BFE3DDD9-C44F-440B-BEC6-DF27851C0FBD}" srcOrd="0" destOrd="0" presId="urn:microsoft.com/office/officeart/2005/8/layout/vProcess5"/>
    <dgm:cxn modelId="{4F10C647-39C0-40D1-A43F-EE35F11C1208}" type="presOf" srcId="{AA7EEC2A-61EF-4938-8F2C-A0B8A0ABFB4C}" destId="{A55105C6-6A1E-4AF4-802A-348BA5661BE5}" srcOrd="0" destOrd="0" presId="urn:microsoft.com/office/officeart/2005/8/layout/vProcess5"/>
    <dgm:cxn modelId="{DB2A297B-D90B-4040-A3A6-A8A58D26BD1D}" type="presOf" srcId="{178B95E5-8FAF-485B-8D4E-267DEF042EA2}" destId="{9DD807A5-BD5A-4C57-8B43-EC50181F95C6}" srcOrd="0" destOrd="0" presId="urn:microsoft.com/office/officeart/2005/8/layout/vProcess5"/>
    <dgm:cxn modelId="{1D3D057C-1D21-4499-9C75-5446698235C0}" type="presOf" srcId="{7DEEA12C-E4C6-463B-A25B-4E07DE2AF96F}" destId="{6B39E6F7-2EF0-4DCF-9930-DE6D4FF72C43}" srcOrd="0" destOrd="0" presId="urn:microsoft.com/office/officeart/2005/8/layout/vProcess5"/>
    <dgm:cxn modelId="{03623980-580F-418E-BE9E-ED9E5B0968FB}" type="presOf" srcId="{68CCE791-1A15-4AFF-90E8-8221E0ECB936}" destId="{FC74E57E-EC4A-4A95-8E2E-C3CD9815635B}" srcOrd="0" destOrd="0" presId="urn:microsoft.com/office/officeart/2005/8/layout/vProcess5"/>
    <dgm:cxn modelId="{0E265D83-C27B-4AAF-9A00-D83EFBCF9F8B}" srcId="{AA7EEC2A-61EF-4938-8F2C-A0B8A0ABFB4C}" destId="{504D7BCB-3292-4453-AA8D-0E9D5DEE0676}" srcOrd="1" destOrd="0" parTransId="{0067E72F-CE1F-42D6-93E3-C8B8FC6741FE}" sibTransId="{78A627E8-6497-4684-91ED-8F3C20A84E22}"/>
    <dgm:cxn modelId="{772F7699-9F0C-4600-9856-F14501E3CBB8}" type="presOf" srcId="{504D7BCB-3292-4453-AA8D-0E9D5DEE0676}" destId="{CA23F74E-A614-441A-83C6-A7D354F1DD85}" srcOrd="1" destOrd="0" presId="urn:microsoft.com/office/officeart/2005/8/layout/vProcess5"/>
    <dgm:cxn modelId="{BB65D49F-2B46-4B2B-A430-43F83566DDAC}" type="presOf" srcId="{78A627E8-6497-4684-91ED-8F3C20A84E22}" destId="{269E534A-5D4E-4085-9067-C3249109941A}" srcOrd="0" destOrd="0" presId="urn:microsoft.com/office/officeart/2005/8/layout/vProcess5"/>
    <dgm:cxn modelId="{354CDAA6-C2BD-461B-A448-D85CAA6F7DB2}" srcId="{AA7EEC2A-61EF-4938-8F2C-A0B8A0ABFB4C}" destId="{7DEEA12C-E4C6-463B-A25B-4E07DE2AF96F}" srcOrd="2" destOrd="0" parTransId="{3BFC940D-3F29-4C0B-846C-91DC3C10DBED}" sibTransId="{68CCE791-1A15-4AFF-90E8-8221E0ECB936}"/>
    <dgm:cxn modelId="{9A8F0CD1-7A92-4A48-A180-19AA3FA54022}" srcId="{AA7EEC2A-61EF-4938-8F2C-A0B8A0ABFB4C}" destId="{D0608C06-58C4-4D76-AA43-C291524CE454}" srcOrd="0" destOrd="0" parTransId="{330BB2A5-B997-4966-878F-7820CF6A6D56}" sibTransId="{178B95E5-8FAF-485B-8D4E-267DEF042EA2}"/>
    <dgm:cxn modelId="{152D2BE5-9611-467A-94E5-0752938A3D54}" type="presOf" srcId="{7DEEA12C-E4C6-463B-A25B-4E07DE2AF96F}" destId="{1AC78EA6-D55D-44EA-A458-1D60F9FDEF34}" srcOrd="1" destOrd="0" presId="urn:microsoft.com/office/officeart/2005/8/layout/vProcess5"/>
    <dgm:cxn modelId="{1AF44FF4-E7F8-49AC-9BD7-A8991EDB4C6F}" type="presOf" srcId="{D0608C06-58C4-4D76-AA43-C291524CE454}" destId="{6DF11CA3-CA21-4558-9AF5-9D89E585B3BA}" srcOrd="0" destOrd="0" presId="urn:microsoft.com/office/officeart/2005/8/layout/vProcess5"/>
    <dgm:cxn modelId="{16E37AF8-24B0-4FF1-8D71-2949AD08BC10}" srcId="{AA7EEC2A-61EF-4938-8F2C-A0B8A0ABFB4C}" destId="{9D1779E5-727D-4A30-BBC7-4E27946CA368}" srcOrd="3" destOrd="0" parTransId="{12FE3E7B-49F0-4BA6-A73E-EF462D7B310A}" sibTransId="{B35EF862-5F2A-4299-80B8-AB348586FAAF}"/>
    <dgm:cxn modelId="{FC9EF7FD-0671-45DC-9A17-332389A0B83B}" type="presOf" srcId="{D0608C06-58C4-4D76-AA43-C291524CE454}" destId="{94EF6EC0-6AB6-4415-9655-B7570137F84F}" srcOrd="1" destOrd="0" presId="urn:microsoft.com/office/officeart/2005/8/layout/vProcess5"/>
    <dgm:cxn modelId="{A550F165-61F1-48CD-B8FF-7AD68EC5314D}" type="presParOf" srcId="{A55105C6-6A1E-4AF4-802A-348BA5661BE5}" destId="{C93AF603-4CF3-4206-BCE6-F29FC3DBEB77}" srcOrd="0" destOrd="0" presId="urn:microsoft.com/office/officeart/2005/8/layout/vProcess5"/>
    <dgm:cxn modelId="{1D02A9D3-9363-4B50-A4D3-6137DF109494}" type="presParOf" srcId="{A55105C6-6A1E-4AF4-802A-348BA5661BE5}" destId="{6DF11CA3-CA21-4558-9AF5-9D89E585B3BA}" srcOrd="1" destOrd="0" presId="urn:microsoft.com/office/officeart/2005/8/layout/vProcess5"/>
    <dgm:cxn modelId="{C2B273BC-2D01-4393-8F8A-E89FCD2880A3}" type="presParOf" srcId="{A55105C6-6A1E-4AF4-802A-348BA5661BE5}" destId="{205DC755-0308-435E-B235-77839C1644EE}" srcOrd="2" destOrd="0" presId="urn:microsoft.com/office/officeart/2005/8/layout/vProcess5"/>
    <dgm:cxn modelId="{DBE85809-76A8-4ED0-92D8-7E98FA67D590}" type="presParOf" srcId="{A55105C6-6A1E-4AF4-802A-348BA5661BE5}" destId="{6B39E6F7-2EF0-4DCF-9930-DE6D4FF72C43}" srcOrd="3" destOrd="0" presId="urn:microsoft.com/office/officeart/2005/8/layout/vProcess5"/>
    <dgm:cxn modelId="{92721908-1F12-4572-B470-41957C18F728}" type="presParOf" srcId="{A55105C6-6A1E-4AF4-802A-348BA5661BE5}" destId="{BFE3DDD9-C44F-440B-BEC6-DF27851C0FBD}" srcOrd="4" destOrd="0" presId="urn:microsoft.com/office/officeart/2005/8/layout/vProcess5"/>
    <dgm:cxn modelId="{4F4E12FF-9CF3-4AAD-AEE0-D040A870754B}" type="presParOf" srcId="{A55105C6-6A1E-4AF4-802A-348BA5661BE5}" destId="{9DD807A5-BD5A-4C57-8B43-EC50181F95C6}" srcOrd="5" destOrd="0" presId="urn:microsoft.com/office/officeart/2005/8/layout/vProcess5"/>
    <dgm:cxn modelId="{A519D303-2C23-48C2-89CA-1F84F681D70C}" type="presParOf" srcId="{A55105C6-6A1E-4AF4-802A-348BA5661BE5}" destId="{269E534A-5D4E-4085-9067-C3249109941A}" srcOrd="6" destOrd="0" presId="urn:microsoft.com/office/officeart/2005/8/layout/vProcess5"/>
    <dgm:cxn modelId="{0EFFE987-2399-4CE4-960D-799C218D2B8D}" type="presParOf" srcId="{A55105C6-6A1E-4AF4-802A-348BA5661BE5}" destId="{FC74E57E-EC4A-4A95-8E2E-C3CD9815635B}" srcOrd="7" destOrd="0" presId="urn:microsoft.com/office/officeart/2005/8/layout/vProcess5"/>
    <dgm:cxn modelId="{507EACA4-6919-4AF5-8461-19459E380229}" type="presParOf" srcId="{A55105C6-6A1E-4AF4-802A-348BA5661BE5}" destId="{94EF6EC0-6AB6-4415-9655-B7570137F84F}" srcOrd="8" destOrd="0" presId="urn:microsoft.com/office/officeart/2005/8/layout/vProcess5"/>
    <dgm:cxn modelId="{F96639FE-C953-4E65-B978-76338B4C3F3D}" type="presParOf" srcId="{A55105C6-6A1E-4AF4-802A-348BA5661BE5}" destId="{CA23F74E-A614-441A-83C6-A7D354F1DD85}" srcOrd="9" destOrd="0" presId="urn:microsoft.com/office/officeart/2005/8/layout/vProcess5"/>
    <dgm:cxn modelId="{6E0CB129-BA8F-420F-A3FD-43AC520A317D}" type="presParOf" srcId="{A55105C6-6A1E-4AF4-802A-348BA5661BE5}" destId="{1AC78EA6-D55D-44EA-A458-1D60F9FDEF34}" srcOrd="10" destOrd="0" presId="urn:microsoft.com/office/officeart/2005/8/layout/vProcess5"/>
    <dgm:cxn modelId="{C59B3CA1-3DD1-4441-9260-CBDF0BE68C71}" type="presParOf" srcId="{A55105C6-6A1E-4AF4-802A-348BA5661BE5}" destId="{E7B89527-38E5-4109-81C1-9BD032E430D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11CA3-CA21-4558-9AF5-9D89E585B3BA}">
      <dsp:nvSpPr>
        <dsp:cNvPr id="0" name=""/>
        <dsp:cNvSpPr/>
      </dsp:nvSpPr>
      <dsp:spPr>
        <a:xfrm>
          <a:off x="0" y="0"/>
          <a:ext cx="8405164" cy="10086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>
              <a:latin typeface="Microsoft GothicNeo"/>
            </a:rPr>
            <a:t>개발 기술</a:t>
          </a:r>
          <a:endParaRPr lang="ko-KR" altLang="en-US" sz="3600" kern="1200" dirty="0"/>
        </a:p>
      </dsp:txBody>
      <dsp:txXfrm>
        <a:off x="29543" y="29543"/>
        <a:ext cx="7231478" cy="949602"/>
      </dsp:txXfrm>
    </dsp:sp>
    <dsp:sp modelId="{205DC755-0308-435E-B235-77839C1644EE}">
      <dsp:nvSpPr>
        <dsp:cNvPr id="0" name=""/>
        <dsp:cNvSpPr/>
      </dsp:nvSpPr>
      <dsp:spPr>
        <a:xfrm>
          <a:off x="703932" y="1192085"/>
          <a:ext cx="8405164" cy="1008688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6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>
              <a:latin typeface="Microsoft GothicNeo"/>
            </a:rPr>
            <a:t>협업능력</a:t>
          </a:r>
          <a:endParaRPr lang="ko-KR" altLang="en-US" sz="3600" kern="1200" dirty="0"/>
        </a:p>
      </dsp:txBody>
      <dsp:txXfrm>
        <a:off x="733475" y="1221628"/>
        <a:ext cx="6986498" cy="949602"/>
      </dsp:txXfrm>
    </dsp:sp>
    <dsp:sp modelId="{6B39E6F7-2EF0-4DCF-9930-DE6D4FF72C43}">
      <dsp:nvSpPr>
        <dsp:cNvPr id="0" name=""/>
        <dsp:cNvSpPr/>
      </dsp:nvSpPr>
      <dsp:spPr>
        <a:xfrm>
          <a:off x="1397358" y="2384171"/>
          <a:ext cx="8405164" cy="1008688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>
              <a:latin typeface="Microsoft GothicNeo"/>
            </a:rPr>
            <a:t>프로젝트경험</a:t>
          </a:r>
          <a:endParaRPr lang="ko-KR" altLang="en-US" sz="3600" kern="1200" dirty="0"/>
        </a:p>
      </dsp:txBody>
      <dsp:txXfrm>
        <a:off x="1426901" y="2413714"/>
        <a:ext cx="6997005" cy="949602"/>
      </dsp:txXfrm>
    </dsp:sp>
    <dsp:sp modelId="{BFE3DDD9-C44F-440B-BEC6-DF27851C0FBD}">
      <dsp:nvSpPr>
        <dsp:cNvPr id="0" name=""/>
        <dsp:cNvSpPr/>
      </dsp:nvSpPr>
      <dsp:spPr>
        <a:xfrm>
          <a:off x="2101291" y="3576257"/>
          <a:ext cx="8405164" cy="1008688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>
              <a:latin typeface="Microsoft GothicNeo"/>
            </a:rPr>
            <a:t>취업</a:t>
          </a:r>
          <a:endParaRPr lang="ko-KR" altLang="en-US" sz="3600" kern="1200" dirty="0"/>
        </a:p>
      </dsp:txBody>
      <dsp:txXfrm>
        <a:off x="2130834" y="3605800"/>
        <a:ext cx="6986498" cy="949602"/>
      </dsp:txXfrm>
    </dsp:sp>
    <dsp:sp modelId="{9DD807A5-BD5A-4C57-8B43-EC50181F95C6}">
      <dsp:nvSpPr>
        <dsp:cNvPr id="0" name=""/>
        <dsp:cNvSpPr/>
      </dsp:nvSpPr>
      <dsp:spPr>
        <a:xfrm>
          <a:off x="7749517" y="772563"/>
          <a:ext cx="655647" cy="65564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300" kern="1200"/>
        </a:p>
      </dsp:txBody>
      <dsp:txXfrm>
        <a:off x="7897038" y="772563"/>
        <a:ext cx="360605" cy="493374"/>
      </dsp:txXfrm>
    </dsp:sp>
    <dsp:sp modelId="{269E534A-5D4E-4085-9067-C3249109941A}">
      <dsp:nvSpPr>
        <dsp:cNvPr id="0" name=""/>
        <dsp:cNvSpPr/>
      </dsp:nvSpPr>
      <dsp:spPr>
        <a:xfrm>
          <a:off x="8453450" y="1964649"/>
          <a:ext cx="655647" cy="65564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48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4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300" kern="1200"/>
        </a:p>
      </dsp:txBody>
      <dsp:txXfrm>
        <a:off x="8600971" y="1964649"/>
        <a:ext cx="360605" cy="493374"/>
      </dsp:txXfrm>
    </dsp:sp>
    <dsp:sp modelId="{FC74E57E-EC4A-4A95-8E2E-C3CD9815635B}">
      <dsp:nvSpPr>
        <dsp:cNvPr id="0" name=""/>
        <dsp:cNvSpPr/>
      </dsp:nvSpPr>
      <dsp:spPr>
        <a:xfrm>
          <a:off x="9146876" y="3156735"/>
          <a:ext cx="655647" cy="65564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9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9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300" kern="1200"/>
        </a:p>
      </dsp:txBody>
      <dsp:txXfrm>
        <a:off x="9294397" y="3156735"/>
        <a:ext cx="360605" cy="493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00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7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3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9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1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7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8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5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9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5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600" kern="1200" spc="12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200" kern="1200" spc="12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2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kdgus147123@naver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4DA4374D-F270-4C02-88D7-B751FD9BD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!!Rectangle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6B46B62D-9693-74CD-3FD6-E3A1C9AFA4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522" r="-2" b="1873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0" name="Rectangle 1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7200" dirty="0" err="1">
                <a:ea typeface="맑은 고딕"/>
                <a:cs typeface="Microsoft GothicNeo"/>
              </a:rPr>
              <a:t>송강현</a:t>
            </a:r>
            <a:endParaRPr lang="ko-KR" altLang="en-US" sz="7200" dirty="0" err="1">
              <a:ea typeface="맑은 고딕"/>
            </a:endParaRPr>
          </a:p>
        </p:txBody>
      </p:sp>
      <p:sp>
        <p:nvSpPr>
          <p:cNvPr id="21" name="Rectangle: Rounded Corners 1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 fontScale="85000" lnSpcReduction="10000"/>
          </a:bodyPr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857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3DB202F-CFF1-0402-B391-6E064E86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510" y="978619"/>
            <a:ext cx="5991244" cy="1106424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ea typeface="Microsoft GothicNeo"/>
                <a:cs typeface="Microsoft GothicNeo"/>
              </a:rPr>
              <a:t>프로필</a:t>
            </a:r>
          </a:p>
        </p:txBody>
      </p:sp>
      <p:pic>
        <p:nvPicPr>
          <p:cNvPr id="13" name="그림 1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8E2F711-0C79-4F08-1F12-E91E2AC6A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48" y="630936"/>
            <a:ext cx="3308735" cy="517924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9848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859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8CD9B7B-84F6-F0EF-3C13-13CA8ECD7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861" y="2252870"/>
            <a:ext cx="5993892" cy="3560251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en-US" sz="1800" b="1" dirty="0">
                <a:ea typeface="Microsoft GothicNeo"/>
                <a:cs typeface="Microsoft GothicNeo"/>
              </a:rPr>
              <a:t>Name  </a:t>
            </a:r>
            <a:r>
              <a:rPr lang="en-US" sz="1800" dirty="0">
                <a:ea typeface="Microsoft GothicNeo"/>
                <a:cs typeface="Microsoft GothicNeo"/>
              </a:rPr>
              <a:t>:  </a:t>
            </a:r>
            <a:r>
              <a:rPr lang="ko-KR" altLang="en-US" sz="1800" dirty="0" err="1">
                <a:ea typeface="Microsoft GothicNeo"/>
                <a:cs typeface="Microsoft GothicNeo"/>
              </a:rPr>
              <a:t>송강현</a:t>
            </a:r>
            <a:endParaRPr lang="ko-KR" err="1"/>
          </a:p>
          <a:p>
            <a:r>
              <a:rPr lang="en-US" sz="1800" b="1" dirty="0">
                <a:ea typeface="Microsoft GothicNeo"/>
                <a:cs typeface="Microsoft GothicNeo"/>
              </a:rPr>
              <a:t>Birth </a:t>
            </a:r>
            <a:r>
              <a:rPr lang="en-US" sz="1800" dirty="0">
                <a:ea typeface="Microsoft GothicNeo"/>
                <a:cs typeface="Microsoft GothicNeo"/>
              </a:rPr>
              <a:t>  :  1997.07.29</a:t>
            </a:r>
          </a:p>
          <a:p>
            <a:r>
              <a:rPr lang="en-US" sz="1800" b="1" dirty="0">
                <a:ea typeface="Microsoft GothicNeo"/>
                <a:cs typeface="Microsoft GothicNeo"/>
              </a:rPr>
              <a:t>Email  </a:t>
            </a:r>
            <a:r>
              <a:rPr lang="en-US" sz="1800" dirty="0">
                <a:ea typeface="Microsoft GothicNeo"/>
                <a:cs typeface="Microsoft GothicNeo"/>
              </a:rPr>
              <a:t>:  </a:t>
            </a:r>
            <a:r>
              <a:rPr lang="en-US" sz="1800" dirty="0">
                <a:ea typeface="Microsoft GothicNeo"/>
                <a:cs typeface="Microsoft GothicNeo"/>
                <a:hlinkClick r:id="rId3"/>
              </a:rPr>
              <a:t>rkdgus147123@naver.com</a:t>
            </a:r>
            <a:endParaRPr lang="en-US" sz="1800" dirty="0">
              <a:ea typeface="Microsoft GothicNeo"/>
              <a:cs typeface="Microsoft GothicNeo"/>
            </a:endParaRPr>
          </a:p>
          <a:p>
            <a:r>
              <a:rPr lang="en-US" sz="1800" b="1" dirty="0">
                <a:ea typeface="Microsoft GothicNeo"/>
                <a:cs typeface="Microsoft GothicNeo"/>
              </a:rPr>
              <a:t>Phone</a:t>
            </a:r>
            <a:r>
              <a:rPr lang="en-US" sz="1800" dirty="0">
                <a:ea typeface="Microsoft GothicNeo"/>
                <a:cs typeface="Microsoft GothicNeo"/>
              </a:rPr>
              <a:t> : 010-8615-1434</a:t>
            </a:r>
          </a:p>
          <a:p>
            <a:r>
              <a:rPr lang="en-US" sz="1800" b="1" dirty="0">
                <a:ea typeface="Microsoft GothicNeo"/>
                <a:cs typeface="Microsoft GothicNeo"/>
              </a:rPr>
              <a:t>Git</a:t>
            </a:r>
            <a:r>
              <a:rPr lang="en-US" sz="1800" dirty="0">
                <a:ea typeface="Microsoft GothicNeo"/>
                <a:cs typeface="Microsoft GothicNeo"/>
              </a:rPr>
              <a:t> : </a:t>
            </a:r>
            <a:r>
              <a:rPr lang="en-US" sz="1800" dirty="0">
                <a:ea typeface="+mn-lt"/>
                <a:cs typeface="+mn-lt"/>
              </a:rPr>
              <a:t>https://github.com/SKH12</a:t>
            </a:r>
          </a:p>
        </p:txBody>
      </p:sp>
    </p:spTree>
    <p:extLst>
      <p:ext uri="{BB962C8B-B14F-4D97-AF65-F5344CB8AC3E}">
        <p14:creationId xmlns:p14="http://schemas.microsoft.com/office/powerpoint/2010/main" val="23764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8388A0-608B-DEC7-8D04-922CC17BB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ea typeface="Microsoft GothicNeo"/>
                <a:cs typeface="Microsoft GothicNeo"/>
              </a:rPr>
              <a:t>교육을 통해서 얻었으면 </a:t>
            </a:r>
            <a:r>
              <a:rPr lang="ko-KR" altLang="en-US" dirty="0" err="1">
                <a:ea typeface="Microsoft GothicNeo"/>
                <a:cs typeface="Microsoft GothicNeo"/>
              </a:rPr>
              <a:t>하는점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다이어그램 4">
            <a:extLst>
              <a:ext uri="{FF2B5EF4-FFF2-40B4-BE49-F238E27FC236}">
                <a16:creationId xmlns:a16="http://schemas.microsoft.com/office/drawing/2014/main" id="{329BC307-C4AA-D7E7-75A6-A91B646A2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061099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560429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AccentBoxVTI</vt:lpstr>
      <vt:lpstr>송강현</vt:lpstr>
      <vt:lpstr>프로필</vt:lpstr>
      <vt:lpstr>교육을 통해서 얻었으면 하는점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165</cp:revision>
  <dcterms:created xsi:type="dcterms:W3CDTF">2022-08-29T02:49:30Z</dcterms:created>
  <dcterms:modified xsi:type="dcterms:W3CDTF">2022-08-29T08:00:25Z</dcterms:modified>
</cp:coreProperties>
</file>